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60" r:id="rId6"/>
    <p:sldId id="259" r:id="rId7"/>
    <p:sldId id="263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7C5C9-0CB6-47D0-A0FC-CEA5B816FEB2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EC40B369-5F13-4C4B-899E-20571B56DCE1}">
      <dgm:prSet phldrT="[Text]"/>
      <dgm:spPr/>
      <dgm:t>
        <a:bodyPr/>
        <a:lstStyle/>
        <a:p>
          <a:r>
            <a:rPr lang="en-S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 New Delivery Condition</a:t>
          </a:r>
          <a:endParaRPr lang="en-S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AC1CB1-55B1-4BB9-B3C9-789410E96D36}" type="parTrans" cxnId="{C961152B-094A-429F-BE75-D9525CF4E906}">
      <dgm:prSet/>
      <dgm:spPr/>
      <dgm:t>
        <a:bodyPr/>
        <a:lstStyle/>
        <a:p>
          <a:endParaRPr lang="en-SG"/>
        </a:p>
      </dgm:t>
    </dgm:pt>
    <dgm:pt modelId="{EABA1646-0C16-444F-B40C-A159645FBDCB}" type="sibTrans" cxnId="{C961152B-094A-429F-BE75-D9525CF4E906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SG"/>
        </a:p>
      </dgm:t>
    </dgm:pt>
    <dgm:pt modelId="{CCBACE83-C093-498D-A42C-8DA5F619C0F0}">
      <dgm:prSet phldrT="[Text]"/>
      <dgm:spPr/>
      <dgm:t>
        <a:bodyPr/>
        <a:lstStyle/>
        <a:p>
          <a:r>
            <a:rPr lang="en-S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Annual inspection </a:t>
          </a:r>
          <a:endParaRPr lang="en-S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EA9D60-2A56-4E9C-9FD9-90834E5DE002}" type="parTrans" cxnId="{F529995C-AED7-4794-8719-9A362CCB54E9}">
      <dgm:prSet/>
      <dgm:spPr/>
      <dgm:t>
        <a:bodyPr/>
        <a:lstStyle/>
        <a:p>
          <a:endParaRPr lang="en-SG"/>
        </a:p>
      </dgm:t>
    </dgm:pt>
    <dgm:pt modelId="{87D3BA65-A1E3-416B-8831-5CC24C82D439}" type="sibTrans" cxnId="{F529995C-AED7-4794-8719-9A362CCB54E9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SG"/>
        </a:p>
      </dgm:t>
    </dgm:pt>
    <dgm:pt modelId="{CE7467EA-85D3-456C-90F0-8ADA75BBE165}">
      <dgm:prSet phldrT="[Text]"/>
      <dgm:spPr/>
      <dgm:t>
        <a:bodyPr/>
        <a:lstStyle/>
        <a:p>
          <a:r>
            <a:rPr lang="en-S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3-5 yearly</a:t>
          </a:r>
        </a:p>
        <a:p>
          <a:r>
            <a:rPr lang="en-S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Full Calibration</a:t>
          </a:r>
          <a:endParaRPr lang="en-S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E38476-C408-4D93-BC61-57310B814B8C}" type="parTrans" cxnId="{52ED601C-5113-4FD6-A637-5A97804D64CF}">
      <dgm:prSet/>
      <dgm:spPr/>
      <dgm:t>
        <a:bodyPr/>
        <a:lstStyle/>
        <a:p>
          <a:endParaRPr lang="en-SG"/>
        </a:p>
      </dgm:t>
    </dgm:pt>
    <dgm:pt modelId="{F7085534-21E3-448D-9F70-1172419189AD}" type="sibTrans" cxnId="{52ED601C-5113-4FD6-A637-5A97804D64C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SG"/>
        </a:p>
      </dgm:t>
    </dgm:pt>
    <dgm:pt modelId="{D3D24107-A7C6-4C99-BDAD-F446D8611363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S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10 -15 yearly refurbishment and Major over-haul </a:t>
          </a:r>
          <a:endParaRPr lang="en-S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8C18DD-9049-4C6C-B913-97B32C3C5CB5}" type="parTrans" cxnId="{A04D4D58-9360-4E0F-8C18-B3EB7084C8B5}">
      <dgm:prSet/>
      <dgm:spPr/>
      <dgm:t>
        <a:bodyPr/>
        <a:lstStyle/>
        <a:p>
          <a:endParaRPr lang="en-SG"/>
        </a:p>
      </dgm:t>
    </dgm:pt>
    <dgm:pt modelId="{4A7B1D1B-EF4C-4EF5-9EC3-B80C5C45D5E7}" type="sibTrans" cxnId="{A04D4D58-9360-4E0F-8C18-B3EB7084C8B5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SG"/>
        </a:p>
      </dgm:t>
    </dgm:pt>
    <dgm:pt modelId="{5A6778CA-2C83-460A-BB56-363DD84131AB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SG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Upgrades  as per requirement</a:t>
          </a:r>
          <a:endParaRPr lang="en-SG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FAF342-CC8B-4AB5-87AC-1B0150F6434D}" type="parTrans" cxnId="{D3C1FBEA-EF49-4E8C-B4C9-ED1C4945ED03}">
      <dgm:prSet/>
      <dgm:spPr/>
      <dgm:t>
        <a:bodyPr/>
        <a:lstStyle/>
        <a:p>
          <a:endParaRPr lang="en-SG"/>
        </a:p>
      </dgm:t>
    </dgm:pt>
    <dgm:pt modelId="{5AE43867-672C-44D3-B4D3-F610F186390C}" type="sibTrans" cxnId="{D3C1FBEA-EF49-4E8C-B4C9-ED1C4945ED03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SG"/>
        </a:p>
      </dgm:t>
    </dgm:pt>
    <dgm:pt modelId="{3EB23FCE-997C-4217-A27E-C5CDD0347552}" type="pres">
      <dgm:prSet presAssocID="{F147C5C9-0CB6-47D0-A0FC-CEA5B816FE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4F978C-9890-456E-B2EF-C23A860CECEF}" type="pres">
      <dgm:prSet presAssocID="{EC40B369-5F13-4C4B-899E-20571B56DC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A67E9-484D-47B6-A677-27D528FFACE3}" type="pres">
      <dgm:prSet presAssocID="{EABA1646-0C16-444F-B40C-A159645FBDC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62EC2C6-26A6-4E6D-92D8-A4ED66E26E04}" type="pres">
      <dgm:prSet presAssocID="{EABA1646-0C16-444F-B40C-A159645FBDC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0F2483A-A0EE-4C75-8A77-3B985A91C33A}" type="pres">
      <dgm:prSet presAssocID="{CCBACE83-C093-498D-A42C-8DA5F619C0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C74DA4BE-FC49-472D-9A57-987134147A20}" type="pres">
      <dgm:prSet presAssocID="{87D3BA65-A1E3-416B-8831-5CC24C82D43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5C2A9A76-FE58-4A7E-9E03-3C58287DA6FD}" type="pres">
      <dgm:prSet presAssocID="{87D3BA65-A1E3-416B-8831-5CC24C82D439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41245BB-DFB9-4E93-9569-7F401A21DF2F}" type="pres">
      <dgm:prSet presAssocID="{CE7467EA-85D3-456C-90F0-8ADA75BBE16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EE805521-D66C-44F1-9B9A-47473CDA7894}" type="pres">
      <dgm:prSet presAssocID="{F7085534-21E3-448D-9F70-1172419189A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C571896-4616-46DE-B115-AB65D5ECE2FA}" type="pres">
      <dgm:prSet presAssocID="{F7085534-21E3-448D-9F70-1172419189A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A2CB4A8-1328-49DD-90E8-5A1DB876DD35}" type="pres">
      <dgm:prSet presAssocID="{D3D24107-A7C6-4C99-BDAD-F446D861136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A80DF6F5-783D-457C-8FD3-C1F6F1BFFE52}" type="pres">
      <dgm:prSet presAssocID="{4A7B1D1B-EF4C-4EF5-9EC3-B80C5C45D5E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1D7E5C23-8687-4898-9F60-2D26942A6B5E}" type="pres">
      <dgm:prSet presAssocID="{4A7B1D1B-EF4C-4EF5-9EC3-B80C5C45D5E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0AE87DE-7BF0-4EEC-B73D-71792F9AE0DE}" type="pres">
      <dgm:prSet presAssocID="{5A6778CA-2C83-460A-BB56-363DD84131A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866D2CF5-E767-4B56-9165-4BD88ABA1B53}" type="pres">
      <dgm:prSet presAssocID="{5AE43867-672C-44D3-B4D3-F610F186390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18DA5F5-0E40-4AC3-962B-1DDE7586E5D6}" type="pres">
      <dgm:prSet presAssocID="{5AE43867-672C-44D3-B4D3-F610F186390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E6F662B-ECB8-40AD-9F83-EFC3B862673F}" type="presOf" srcId="{CE7467EA-85D3-456C-90F0-8ADA75BBE165}" destId="{941245BB-DFB9-4E93-9569-7F401A21DF2F}" srcOrd="0" destOrd="0" presId="urn:microsoft.com/office/officeart/2005/8/layout/cycle2"/>
    <dgm:cxn modelId="{4F5DCC77-C228-439D-BC6A-7FC41EC91A30}" type="presOf" srcId="{87D3BA65-A1E3-416B-8831-5CC24C82D439}" destId="{5C2A9A76-FE58-4A7E-9E03-3C58287DA6FD}" srcOrd="1" destOrd="0" presId="urn:microsoft.com/office/officeart/2005/8/layout/cycle2"/>
    <dgm:cxn modelId="{F529995C-AED7-4794-8719-9A362CCB54E9}" srcId="{F147C5C9-0CB6-47D0-A0FC-CEA5B816FEB2}" destId="{CCBACE83-C093-498D-A42C-8DA5F619C0F0}" srcOrd="1" destOrd="0" parTransId="{28EA9D60-2A56-4E9C-9FD9-90834E5DE002}" sibTransId="{87D3BA65-A1E3-416B-8831-5CC24C82D439}"/>
    <dgm:cxn modelId="{E7C5AE06-4774-4AEF-91F4-A87018661E5A}" type="presOf" srcId="{5AE43867-672C-44D3-B4D3-F610F186390C}" destId="{118DA5F5-0E40-4AC3-962B-1DDE7586E5D6}" srcOrd="1" destOrd="0" presId="urn:microsoft.com/office/officeart/2005/8/layout/cycle2"/>
    <dgm:cxn modelId="{D3C1FBEA-EF49-4E8C-B4C9-ED1C4945ED03}" srcId="{F147C5C9-0CB6-47D0-A0FC-CEA5B816FEB2}" destId="{5A6778CA-2C83-460A-BB56-363DD84131AB}" srcOrd="4" destOrd="0" parTransId="{F5FAF342-CC8B-4AB5-87AC-1B0150F6434D}" sibTransId="{5AE43867-672C-44D3-B4D3-F610F186390C}"/>
    <dgm:cxn modelId="{B177D810-879C-494F-9E48-DF01EC9768E4}" type="presOf" srcId="{D3D24107-A7C6-4C99-BDAD-F446D8611363}" destId="{BA2CB4A8-1328-49DD-90E8-5A1DB876DD35}" srcOrd="0" destOrd="0" presId="urn:microsoft.com/office/officeart/2005/8/layout/cycle2"/>
    <dgm:cxn modelId="{2319238E-2CB1-40AF-A369-9022C2610ED8}" type="presOf" srcId="{EC40B369-5F13-4C4B-899E-20571B56DCE1}" destId="{9B4F978C-9890-456E-B2EF-C23A860CECEF}" srcOrd="0" destOrd="0" presId="urn:microsoft.com/office/officeart/2005/8/layout/cycle2"/>
    <dgm:cxn modelId="{1F1DD0E2-24B9-42AE-84D7-20A974781D3F}" type="presOf" srcId="{4A7B1D1B-EF4C-4EF5-9EC3-B80C5C45D5E7}" destId="{1D7E5C23-8687-4898-9F60-2D26942A6B5E}" srcOrd="1" destOrd="0" presId="urn:microsoft.com/office/officeart/2005/8/layout/cycle2"/>
    <dgm:cxn modelId="{282D197F-AB31-46FC-905A-4099725CD59D}" type="presOf" srcId="{4A7B1D1B-EF4C-4EF5-9EC3-B80C5C45D5E7}" destId="{A80DF6F5-783D-457C-8FD3-C1F6F1BFFE52}" srcOrd="0" destOrd="0" presId="urn:microsoft.com/office/officeart/2005/8/layout/cycle2"/>
    <dgm:cxn modelId="{C659C0B0-5B9D-463D-8817-7DA6A028F557}" type="presOf" srcId="{F7085534-21E3-448D-9F70-1172419189AD}" destId="{EE805521-D66C-44F1-9B9A-47473CDA7894}" srcOrd="0" destOrd="0" presId="urn:microsoft.com/office/officeart/2005/8/layout/cycle2"/>
    <dgm:cxn modelId="{6ADE6464-35E7-49DF-916D-5D55535BC943}" type="presOf" srcId="{5A6778CA-2C83-460A-BB56-363DD84131AB}" destId="{B0AE87DE-7BF0-4EEC-B73D-71792F9AE0DE}" srcOrd="0" destOrd="0" presId="urn:microsoft.com/office/officeart/2005/8/layout/cycle2"/>
    <dgm:cxn modelId="{C961152B-094A-429F-BE75-D9525CF4E906}" srcId="{F147C5C9-0CB6-47D0-A0FC-CEA5B816FEB2}" destId="{EC40B369-5F13-4C4B-899E-20571B56DCE1}" srcOrd="0" destOrd="0" parTransId="{94AC1CB1-55B1-4BB9-B3C9-789410E96D36}" sibTransId="{EABA1646-0C16-444F-B40C-A159645FBDCB}"/>
    <dgm:cxn modelId="{095F5E7B-F227-4FD2-8731-C1D54425881C}" type="presOf" srcId="{5AE43867-672C-44D3-B4D3-F610F186390C}" destId="{866D2CF5-E767-4B56-9165-4BD88ABA1B53}" srcOrd="0" destOrd="0" presId="urn:microsoft.com/office/officeart/2005/8/layout/cycle2"/>
    <dgm:cxn modelId="{B3C444A9-4A83-445A-A68F-41F67851E590}" type="presOf" srcId="{CCBACE83-C093-498D-A42C-8DA5F619C0F0}" destId="{20F2483A-A0EE-4C75-8A77-3B985A91C33A}" srcOrd="0" destOrd="0" presId="urn:microsoft.com/office/officeart/2005/8/layout/cycle2"/>
    <dgm:cxn modelId="{177D4095-914A-4679-8709-050246EEAD96}" type="presOf" srcId="{F7085534-21E3-448D-9F70-1172419189AD}" destId="{7C571896-4616-46DE-B115-AB65D5ECE2FA}" srcOrd="1" destOrd="0" presId="urn:microsoft.com/office/officeart/2005/8/layout/cycle2"/>
    <dgm:cxn modelId="{49CD1A99-FF6C-453D-903D-218258A52A28}" type="presOf" srcId="{EABA1646-0C16-444F-B40C-A159645FBDCB}" destId="{362EC2C6-26A6-4E6D-92D8-A4ED66E26E04}" srcOrd="1" destOrd="0" presId="urn:microsoft.com/office/officeart/2005/8/layout/cycle2"/>
    <dgm:cxn modelId="{A04D4D58-9360-4E0F-8C18-B3EB7084C8B5}" srcId="{F147C5C9-0CB6-47D0-A0FC-CEA5B816FEB2}" destId="{D3D24107-A7C6-4C99-BDAD-F446D8611363}" srcOrd="3" destOrd="0" parTransId="{ED8C18DD-9049-4C6C-B913-97B32C3C5CB5}" sibTransId="{4A7B1D1B-EF4C-4EF5-9EC3-B80C5C45D5E7}"/>
    <dgm:cxn modelId="{D2275FF6-C27B-42D5-81D2-027050A01598}" type="presOf" srcId="{F147C5C9-0CB6-47D0-A0FC-CEA5B816FEB2}" destId="{3EB23FCE-997C-4217-A27E-C5CDD0347552}" srcOrd="0" destOrd="0" presId="urn:microsoft.com/office/officeart/2005/8/layout/cycle2"/>
    <dgm:cxn modelId="{899D0DE9-6954-4687-9B78-B19038A703F8}" type="presOf" srcId="{87D3BA65-A1E3-416B-8831-5CC24C82D439}" destId="{C74DA4BE-FC49-472D-9A57-987134147A20}" srcOrd="0" destOrd="0" presId="urn:microsoft.com/office/officeart/2005/8/layout/cycle2"/>
    <dgm:cxn modelId="{52ED601C-5113-4FD6-A637-5A97804D64CF}" srcId="{F147C5C9-0CB6-47D0-A0FC-CEA5B816FEB2}" destId="{CE7467EA-85D3-456C-90F0-8ADA75BBE165}" srcOrd="2" destOrd="0" parTransId="{E6E38476-C408-4D93-BC61-57310B814B8C}" sibTransId="{F7085534-21E3-448D-9F70-1172419189AD}"/>
    <dgm:cxn modelId="{4345B10B-8CC0-425A-9E7C-A2EABA5DD3AF}" type="presOf" srcId="{EABA1646-0C16-444F-B40C-A159645FBDCB}" destId="{513A67E9-484D-47B6-A677-27D528FFACE3}" srcOrd="0" destOrd="0" presId="urn:microsoft.com/office/officeart/2005/8/layout/cycle2"/>
    <dgm:cxn modelId="{63048508-271A-4E35-BA15-361076757698}" type="presParOf" srcId="{3EB23FCE-997C-4217-A27E-C5CDD0347552}" destId="{9B4F978C-9890-456E-B2EF-C23A860CECEF}" srcOrd="0" destOrd="0" presId="urn:microsoft.com/office/officeart/2005/8/layout/cycle2"/>
    <dgm:cxn modelId="{86E53ED1-F8D4-4B5B-BB47-95BB883E028B}" type="presParOf" srcId="{3EB23FCE-997C-4217-A27E-C5CDD0347552}" destId="{513A67E9-484D-47B6-A677-27D528FFACE3}" srcOrd="1" destOrd="0" presId="urn:microsoft.com/office/officeart/2005/8/layout/cycle2"/>
    <dgm:cxn modelId="{4881D112-BEF0-42E5-8CC9-AB02DF520535}" type="presParOf" srcId="{513A67E9-484D-47B6-A677-27D528FFACE3}" destId="{362EC2C6-26A6-4E6D-92D8-A4ED66E26E04}" srcOrd="0" destOrd="0" presId="urn:microsoft.com/office/officeart/2005/8/layout/cycle2"/>
    <dgm:cxn modelId="{450190A9-3C10-4AA9-B60C-A10600930131}" type="presParOf" srcId="{3EB23FCE-997C-4217-A27E-C5CDD0347552}" destId="{20F2483A-A0EE-4C75-8A77-3B985A91C33A}" srcOrd="2" destOrd="0" presId="urn:microsoft.com/office/officeart/2005/8/layout/cycle2"/>
    <dgm:cxn modelId="{B3C639CB-3819-48FD-B70B-97104DE49F36}" type="presParOf" srcId="{3EB23FCE-997C-4217-A27E-C5CDD0347552}" destId="{C74DA4BE-FC49-472D-9A57-987134147A20}" srcOrd="3" destOrd="0" presId="urn:microsoft.com/office/officeart/2005/8/layout/cycle2"/>
    <dgm:cxn modelId="{5271050D-7AD8-4E95-9243-0B78B9DF8F5C}" type="presParOf" srcId="{C74DA4BE-FC49-472D-9A57-987134147A20}" destId="{5C2A9A76-FE58-4A7E-9E03-3C58287DA6FD}" srcOrd="0" destOrd="0" presId="urn:microsoft.com/office/officeart/2005/8/layout/cycle2"/>
    <dgm:cxn modelId="{4D4CDEC3-6EE3-4F18-8019-362BD67A0A91}" type="presParOf" srcId="{3EB23FCE-997C-4217-A27E-C5CDD0347552}" destId="{941245BB-DFB9-4E93-9569-7F401A21DF2F}" srcOrd="4" destOrd="0" presId="urn:microsoft.com/office/officeart/2005/8/layout/cycle2"/>
    <dgm:cxn modelId="{6752CC9D-3A66-4314-95D7-9B603BAB4C8D}" type="presParOf" srcId="{3EB23FCE-997C-4217-A27E-C5CDD0347552}" destId="{EE805521-D66C-44F1-9B9A-47473CDA7894}" srcOrd="5" destOrd="0" presId="urn:microsoft.com/office/officeart/2005/8/layout/cycle2"/>
    <dgm:cxn modelId="{678E5205-8280-411A-8A5E-D07CDDFBE9C2}" type="presParOf" srcId="{EE805521-D66C-44F1-9B9A-47473CDA7894}" destId="{7C571896-4616-46DE-B115-AB65D5ECE2FA}" srcOrd="0" destOrd="0" presId="urn:microsoft.com/office/officeart/2005/8/layout/cycle2"/>
    <dgm:cxn modelId="{B7E51329-F28F-47CC-B917-65F3803FE5D6}" type="presParOf" srcId="{3EB23FCE-997C-4217-A27E-C5CDD0347552}" destId="{BA2CB4A8-1328-49DD-90E8-5A1DB876DD35}" srcOrd="6" destOrd="0" presId="urn:microsoft.com/office/officeart/2005/8/layout/cycle2"/>
    <dgm:cxn modelId="{4DA3EED2-8F7B-4FC6-A262-131E9903392B}" type="presParOf" srcId="{3EB23FCE-997C-4217-A27E-C5CDD0347552}" destId="{A80DF6F5-783D-457C-8FD3-C1F6F1BFFE52}" srcOrd="7" destOrd="0" presId="urn:microsoft.com/office/officeart/2005/8/layout/cycle2"/>
    <dgm:cxn modelId="{5106E681-9130-4555-9380-53DECB9764BA}" type="presParOf" srcId="{A80DF6F5-783D-457C-8FD3-C1F6F1BFFE52}" destId="{1D7E5C23-8687-4898-9F60-2D26942A6B5E}" srcOrd="0" destOrd="0" presId="urn:microsoft.com/office/officeart/2005/8/layout/cycle2"/>
    <dgm:cxn modelId="{779577D1-EB7D-400E-8A2D-83AA4F087C85}" type="presParOf" srcId="{3EB23FCE-997C-4217-A27E-C5CDD0347552}" destId="{B0AE87DE-7BF0-4EEC-B73D-71792F9AE0DE}" srcOrd="8" destOrd="0" presId="urn:microsoft.com/office/officeart/2005/8/layout/cycle2"/>
    <dgm:cxn modelId="{56FCD244-32C0-480A-AAF8-3301AAC6AD7E}" type="presParOf" srcId="{3EB23FCE-997C-4217-A27E-C5CDD0347552}" destId="{866D2CF5-E767-4B56-9165-4BD88ABA1B53}" srcOrd="9" destOrd="0" presId="urn:microsoft.com/office/officeart/2005/8/layout/cycle2"/>
    <dgm:cxn modelId="{75AD81C3-3ABA-4F5C-AA8A-07DD62FEC494}" type="presParOf" srcId="{866D2CF5-E767-4B56-9165-4BD88ABA1B53}" destId="{118DA5F5-0E40-4AC3-962B-1DDE7586E5D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D66CBF-60A9-4FE3-8D68-12C78B0A18C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SG"/>
        </a:p>
      </dgm:t>
    </dgm:pt>
    <dgm:pt modelId="{0714EA77-A79F-483E-A6A9-87105DEDB0EA}">
      <dgm:prSet phldrT="[Text]"/>
      <dgm:spPr/>
      <dgm:t>
        <a:bodyPr/>
        <a:lstStyle/>
        <a:p>
          <a:r>
            <a:rPr lang="en-SG" b="1" dirty="0" smtClean="0"/>
            <a:t>Vessel Information </a:t>
          </a:r>
          <a:endParaRPr lang="en-SG" b="1" dirty="0"/>
        </a:p>
      </dgm:t>
    </dgm:pt>
    <dgm:pt modelId="{232E9E50-081E-4941-A102-A9F2BEAA4391}" type="parTrans" cxnId="{2561807B-92E2-4725-AF0C-A61E9D21745D}">
      <dgm:prSet/>
      <dgm:spPr/>
      <dgm:t>
        <a:bodyPr/>
        <a:lstStyle/>
        <a:p>
          <a:endParaRPr lang="en-SG"/>
        </a:p>
      </dgm:t>
    </dgm:pt>
    <dgm:pt modelId="{AC300351-AC3D-4C5F-88FA-80D5D83FD0EB}" type="sibTrans" cxnId="{2561807B-92E2-4725-AF0C-A61E9D21745D}">
      <dgm:prSet/>
      <dgm:spPr/>
      <dgm:t>
        <a:bodyPr/>
        <a:lstStyle/>
        <a:p>
          <a:endParaRPr lang="en-SG"/>
        </a:p>
      </dgm:t>
    </dgm:pt>
    <dgm:pt modelId="{3FB46D29-4E9E-4FF3-B290-A54EE7784DDE}">
      <dgm:prSet phldrT="[Text]"/>
      <dgm:spPr/>
      <dgm:t>
        <a:bodyPr/>
        <a:lstStyle/>
        <a:p>
          <a:r>
            <a:rPr lang="en-SG" b="1" dirty="0" err="1" smtClean="0"/>
            <a:t>Newbuilt</a:t>
          </a:r>
          <a:r>
            <a:rPr lang="en-SG" b="1" dirty="0" smtClean="0"/>
            <a:t> yard/hull No.</a:t>
          </a:r>
          <a:endParaRPr lang="en-SG" b="1" dirty="0"/>
        </a:p>
      </dgm:t>
    </dgm:pt>
    <dgm:pt modelId="{60E74C59-DB44-4862-B801-6CB64B46F68E}" type="parTrans" cxnId="{32FB7130-158F-45B8-B593-74855A1C78ED}">
      <dgm:prSet/>
      <dgm:spPr/>
      <dgm:t>
        <a:bodyPr/>
        <a:lstStyle/>
        <a:p>
          <a:endParaRPr lang="en-SG"/>
        </a:p>
      </dgm:t>
    </dgm:pt>
    <dgm:pt modelId="{100BFCCC-6E75-4DC9-B18E-9D065F6D5751}" type="sibTrans" cxnId="{32FB7130-158F-45B8-B593-74855A1C78ED}">
      <dgm:prSet/>
      <dgm:spPr/>
      <dgm:t>
        <a:bodyPr/>
        <a:lstStyle/>
        <a:p>
          <a:endParaRPr lang="en-SG"/>
        </a:p>
      </dgm:t>
    </dgm:pt>
    <dgm:pt modelId="{63780B1E-6E66-4A93-8BB3-EF159B05E1C3}">
      <dgm:prSet phldrT="[Text]"/>
      <dgm:spPr/>
      <dgm:t>
        <a:bodyPr/>
        <a:lstStyle/>
        <a:p>
          <a:r>
            <a:rPr lang="en-SG" b="1" dirty="0" smtClean="0"/>
            <a:t>IMO no</a:t>
          </a:r>
          <a:endParaRPr lang="en-SG" b="1" dirty="0"/>
        </a:p>
      </dgm:t>
    </dgm:pt>
    <dgm:pt modelId="{F97A8A1B-661E-440D-BFD7-3D25C8D6BACF}" type="parTrans" cxnId="{52505F6E-64DC-4BA1-BBBD-9CEB7B0542DD}">
      <dgm:prSet/>
      <dgm:spPr/>
      <dgm:t>
        <a:bodyPr/>
        <a:lstStyle/>
        <a:p>
          <a:endParaRPr lang="en-SG"/>
        </a:p>
      </dgm:t>
    </dgm:pt>
    <dgm:pt modelId="{4EDA6177-68D5-4AE7-9628-507A794F3E0F}" type="sibTrans" cxnId="{52505F6E-64DC-4BA1-BBBD-9CEB7B0542DD}">
      <dgm:prSet/>
      <dgm:spPr/>
      <dgm:t>
        <a:bodyPr/>
        <a:lstStyle/>
        <a:p>
          <a:endParaRPr lang="en-SG"/>
        </a:p>
      </dgm:t>
    </dgm:pt>
    <dgm:pt modelId="{39D65BF7-8780-4985-86C6-F59024B6DB84}">
      <dgm:prSet phldrT="[Text]"/>
      <dgm:spPr/>
      <dgm:t>
        <a:bodyPr/>
        <a:lstStyle/>
        <a:p>
          <a:r>
            <a:rPr lang="en-SG" b="1" dirty="0" smtClean="0"/>
            <a:t>Service &amp; Technical Information</a:t>
          </a:r>
          <a:endParaRPr lang="en-SG" b="1" dirty="0"/>
        </a:p>
      </dgm:t>
    </dgm:pt>
    <dgm:pt modelId="{1A3579D4-7250-43A4-B0AA-396416C4A32A}" type="parTrans" cxnId="{C18B0AFC-BE01-4E8F-88A5-5AD8FFC75F65}">
      <dgm:prSet/>
      <dgm:spPr/>
      <dgm:t>
        <a:bodyPr/>
        <a:lstStyle/>
        <a:p>
          <a:endParaRPr lang="en-SG"/>
        </a:p>
      </dgm:t>
    </dgm:pt>
    <dgm:pt modelId="{E73F2D42-EFBD-4455-BF4B-4FAA1DCEF633}" type="sibTrans" cxnId="{C18B0AFC-BE01-4E8F-88A5-5AD8FFC75F65}">
      <dgm:prSet/>
      <dgm:spPr/>
      <dgm:t>
        <a:bodyPr/>
        <a:lstStyle/>
        <a:p>
          <a:endParaRPr lang="en-SG"/>
        </a:p>
      </dgm:t>
    </dgm:pt>
    <dgm:pt modelId="{F88D03F1-D3AA-4DC3-A97B-01F28278F836}">
      <dgm:prSet phldrT="[Text]"/>
      <dgm:spPr/>
      <dgm:t>
        <a:bodyPr/>
        <a:lstStyle/>
        <a:p>
          <a:r>
            <a:rPr lang="en-SG" b="1" dirty="0" smtClean="0"/>
            <a:t> Vessel Specific Final Drawing</a:t>
          </a:r>
          <a:endParaRPr lang="en-SG" b="1" dirty="0"/>
        </a:p>
      </dgm:t>
    </dgm:pt>
    <dgm:pt modelId="{F6781D3B-185D-45E4-985A-38397220AF39}" type="parTrans" cxnId="{860877B0-F886-49DF-B3AE-5AEFAEF98CC3}">
      <dgm:prSet/>
      <dgm:spPr/>
      <dgm:t>
        <a:bodyPr/>
        <a:lstStyle/>
        <a:p>
          <a:endParaRPr lang="en-SG"/>
        </a:p>
      </dgm:t>
    </dgm:pt>
    <dgm:pt modelId="{09D9A043-1038-40B6-8ADC-2F6E459D2652}" type="sibTrans" cxnId="{860877B0-F886-49DF-B3AE-5AEFAEF98CC3}">
      <dgm:prSet/>
      <dgm:spPr/>
      <dgm:t>
        <a:bodyPr/>
        <a:lstStyle/>
        <a:p>
          <a:endParaRPr lang="en-SG"/>
        </a:p>
      </dgm:t>
    </dgm:pt>
    <dgm:pt modelId="{BE8A10C9-1F46-4F87-B043-936E5CA6C0C6}">
      <dgm:prSet phldrT="[Text]"/>
      <dgm:spPr/>
      <dgm:t>
        <a:bodyPr/>
        <a:lstStyle/>
        <a:p>
          <a:r>
            <a:rPr lang="en-SG" b="1" dirty="0" smtClean="0"/>
            <a:t>Spare List</a:t>
          </a:r>
          <a:endParaRPr lang="en-SG" b="1" dirty="0"/>
        </a:p>
      </dgm:t>
    </dgm:pt>
    <dgm:pt modelId="{E852EB37-2A7B-4AC7-AFCD-FC51170D5F4B}" type="parTrans" cxnId="{705A1EE0-C01C-4A93-8656-D0F91DA49986}">
      <dgm:prSet/>
      <dgm:spPr/>
      <dgm:t>
        <a:bodyPr/>
        <a:lstStyle/>
        <a:p>
          <a:endParaRPr lang="en-SG"/>
        </a:p>
      </dgm:t>
    </dgm:pt>
    <dgm:pt modelId="{561624D5-6943-4ED6-AD21-46A938486486}" type="sibTrans" cxnId="{705A1EE0-C01C-4A93-8656-D0F91DA49986}">
      <dgm:prSet/>
      <dgm:spPr/>
      <dgm:t>
        <a:bodyPr/>
        <a:lstStyle/>
        <a:p>
          <a:endParaRPr lang="en-SG"/>
        </a:p>
      </dgm:t>
    </dgm:pt>
    <dgm:pt modelId="{F753A0DF-24FA-47FB-846C-88887D54BAD2}">
      <dgm:prSet phldrT="[Text]"/>
      <dgm:spPr/>
      <dgm:t>
        <a:bodyPr/>
        <a:lstStyle/>
        <a:p>
          <a:r>
            <a:rPr lang="en-SG" b="1" dirty="0" smtClean="0"/>
            <a:t>Vessel History </a:t>
          </a:r>
          <a:endParaRPr lang="en-SG" b="1" dirty="0"/>
        </a:p>
      </dgm:t>
    </dgm:pt>
    <dgm:pt modelId="{3DB1B719-3F4C-40B0-B3F1-09C2006AAD1E}" type="parTrans" cxnId="{9158C669-EF94-4BB9-AE9D-3920F4511489}">
      <dgm:prSet/>
      <dgm:spPr/>
      <dgm:t>
        <a:bodyPr/>
        <a:lstStyle/>
        <a:p>
          <a:endParaRPr lang="en-SG"/>
        </a:p>
      </dgm:t>
    </dgm:pt>
    <dgm:pt modelId="{92D4A707-AD79-465F-83D8-D18D2CB1A7AF}" type="sibTrans" cxnId="{9158C669-EF94-4BB9-AE9D-3920F4511489}">
      <dgm:prSet/>
      <dgm:spPr/>
      <dgm:t>
        <a:bodyPr/>
        <a:lstStyle/>
        <a:p>
          <a:endParaRPr lang="en-SG"/>
        </a:p>
      </dgm:t>
    </dgm:pt>
    <dgm:pt modelId="{37B11601-59E9-4278-A96D-DC12464E2F62}">
      <dgm:prSet phldrT="[Text]"/>
      <dgm:spPr/>
      <dgm:t>
        <a:bodyPr/>
        <a:lstStyle/>
        <a:p>
          <a:r>
            <a:rPr lang="en-SG" b="1" dirty="0" smtClean="0"/>
            <a:t> Service Reports</a:t>
          </a:r>
          <a:endParaRPr lang="en-SG" b="1" dirty="0"/>
        </a:p>
      </dgm:t>
    </dgm:pt>
    <dgm:pt modelId="{C354C5E2-1FD2-4B33-9B58-B3EB22099E3C}" type="parTrans" cxnId="{340E25C9-3C16-4AEC-A90D-D55D1689D43C}">
      <dgm:prSet/>
      <dgm:spPr/>
      <dgm:t>
        <a:bodyPr/>
        <a:lstStyle/>
        <a:p>
          <a:endParaRPr lang="en-SG"/>
        </a:p>
      </dgm:t>
    </dgm:pt>
    <dgm:pt modelId="{12F49E62-E0E9-444C-A3AF-8207BDBFFB0E}" type="sibTrans" cxnId="{340E25C9-3C16-4AEC-A90D-D55D1689D43C}">
      <dgm:prSet/>
      <dgm:spPr/>
      <dgm:t>
        <a:bodyPr/>
        <a:lstStyle/>
        <a:p>
          <a:endParaRPr lang="en-SG"/>
        </a:p>
      </dgm:t>
    </dgm:pt>
    <dgm:pt modelId="{A5A3C86F-6A27-49CF-8722-DC2E963249D7}">
      <dgm:prSet phldrT="[Text]"/>
      <dgm:spPr/>
      <dgm:t>
        <a:bodyPr/>
        <a:lstStyle/>
        <a:p>
          <a:r>
            <a:rPr lang="en-SG" dirty="0" smtClean="0"/>
            <a:t> </a:t>
          </a:r>
          <a:r>
            <a:rPr lang="en-SG" b="1" dirty="0" smtClean="0"/>
            <a:t>Full service records</a:t>
          </a:r>
          <a:endParaRPr lang="en-SG" dirty="0"/>
        </a:p>
      </dgm:t>
    </dgm:pt>
    <dgm:pt modelId="{69F66E1F-6977-4C53-B075-43CAF870C2BC}" type="parTrans" cxnId="{D0982270-9092-4EF4-A19B-AFAC74E9C922}">
      <dgm:prSet/>
      <dgm:spPr/>
      <dgm:t>
        <a:bodyPr/>
        <a:lstStyle/>
        <a:p>
          <a:endParaRPr lang="en-SG"/>
        </a:p>
      </dgm:t>
    </dgm:pt>
    <dgm:pt modelId="{C18EFF85-425D-487A-860F-48C88371F7E0}" type="sibTrans" cxnId="{D0982270-9092-4EF4-A19B-AFAC74E9C922}">
      <dgm:prSet/>
      <dgm:spPr/>
      <dgm:t>
        <a:bodyPr/>
        <a:lstStyle/>
        <a:p>
          <a:endParaRPr lang="en-SG"/>
        </a:p>
      </dgm:t>
    </dgm:pt>
    <dgm:pt modelId="{121FFE80-DC37-45A4-9739-703361FEDD43}">
      <dgm:prSet phldrT="[Text]"/>
      <dgm:spPr/>
      <dgm:t>
        <a:bodyPr/>
        <a:lstStyle/>
        <a:p>
          <a:r>
            <a:rPr lang="en-SG" b="1" dirty="0" smtClean="0"/>
            <a:t>Owner/Manager </a:t>
          </a:r>
          <a:endParaRPr lang="en-SG" b="1" dirty="0"/>
        </a:p>
      </dgm:t>
    </dgm:pt>
    <dgm:pt modelId="{76DEC62F-E41E-41B6-BB55-BA703B93CDF5}" type="parTrans" cxnId="{ABAAEC91-F378-4D7F-BFBA-50DF99B05E3C}">
      <dgm:prSet/>
      <dgm:spPr/>
      <dgm:t>
        <a:bodyPr/>
        <a:lstStyle/>
        <a:p>
          <a:endParaRPr lang="en-SG"/>
        </a:p>
      </dgm:t>
    </dgm:pt>
    <dgm:pt modelId="{CB5CEC2C-FC50-4551-9F60-E0A0BC0F4AE6}" type="sibTrans" cxnId="{ABAAEC91-F378-4D7F-BFBA-50DF99B05E3C}">
      <dgm:prSet/>
      <dgm:spPr/>
      <dgm:t>
        <a:bodyPr/>
        <a:lstStyle/>
        <a:p>
          <a:endParaRPr lang="en-SG"/>
        </a:p>
      </dgm:t>
    </dgm:pt>
    <dgm:pt modelId="{4027AE54-C7B3-4D09-A77D-4DB6F050679B}">
      <dgm:prSet phldrT="[Text]"/>
      <dgm:spPr/>
      <dgm:t>
        <a:bodyPr/>
        <a:lstStyle/>
        <a:p>
          <a:r>
            <a:rPr lang="en-SG" b="1" dirty="0" smtClean="0"/>
            <a:t>Year built</a:t>
          </a:r>
          <a:endParaRPr lang="en-SG" b="1" dirty="0"/>
        </a:p>
      </dgm:t>
    </dgm:pt>
    <dgm:pt modelId="{E43C1A84-8060-40F5-A2E8-1E17B938A447}" type="parTrans" cxnId="{9CB9F336-BC71-4F53-BEB3-87391E2E55FF}">
      <dgm:prSet/>
      <dgm:spPr/>
      <dgm:t>
        <a:bodyPr/>
        <a:lstStyle/>
        <a:p>
          <a:endParaRPr lang="en-SG"/>
        </a:p>
      </dgm:t>
    </dgm:pt>
    <dgm:pt modelId="{CB879637-7D3A-41C3-93E6-686C9FE649F7}" type="sibTrans" cxnId="{9CB9F336-BC71-4F53-BEB3-87391E2E55FF}">
      <dgm:prSet/>
      <dgm:spPr/>
      <dgm:t>
        <a:bodyPr/>
        <a:lstStyle/>
        <a:p>
          <a:endParaRPr lang="en-SG"/>
        </a:p>
      </dgm:t>
    </dgm:pt>
    <dgm:pt modelId="{A2BE509A-6855-4548-B2F0-6EA5281F9CC6}">
      <dgm:prSet phldrT="[Text]"/>
      <dgm:spPr/>
      <dgm:t>
        <a:bodyPr/>
        <a:lstStyle/>
        <a:p>
          <a:r>
            <a:rPr lang="en-SG" b="1" dirty="0" smtClean="0"/>
            <a:t>Technical Manuals</a:t>
          </a:r>
          <a:endParaRPr lang="en-SG" b="1" dirty="0"/>
        </a:p>
      </dgm:t>
    </dgm:pt>
    <dgm:pt modelId="{0465BFC2-1C39-4889-9A93-C158C1BC5D02}" type="parTrans" cxnId="{EE6569C9-40D3-422B-9745-CCBAC94D9839}">
      <dgm:prSet/>
      <dgm:spPr/>
      <dgm:t>
        <a:bodyPr/>
        <a:lstStyle/>
        <a:p>
          <a:endParaRPr lang="en-SG"/>
        </a:p>
      </dgm:t>
    </dgm:pt>
    <dgm:pt modelId="{5FD80C5C-9586-4C9A-A63C-92818F8D8723}" type="sibTrans" cxnId="{EE6569C9-40D3-422B-9745-CCBAC94D9839}">
      <dgm:prSet/>
      <dgm:spPr/>
      <dgm:t>
        <a:bodyPr/>
        <a:lstStyle/>
        <a:p>
          <a:endParaRPr lang="en-SG"/>
        </a:p>
      </dgm:t>
    </dgm:pt>
    <dgm:pt modelId="{D9F3E413-9196-4AE5-95CF-9949648DE595}">
      <dgm:prSet/>
      <dgm:spPr/>
      <dgm:t>
        <a:bodyPr/>
        <a:lstStyle/>
        <a:p>
          <a:r>
            <a:rPr lang="en-SG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 Stop Service Contact</a:t>
          </a:r>
          <a:endParaRPr lang="en-SG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4EB74F-6CA5-4225-AEA8-AF51EDEAB213}" type="parTrans" cxnId="{AE752EC8-DB90-4D4D-B4D6-5A7264E99D26}">
      <dgm:prSet/>
      <dgm:spPr/>
      <dgm:t>
        <a:bodyPr/>
        <a:lstStyle/>
        <a:p>
          <a:endParaRPr lang="en-SG"/>
        </a:p>
      </dgm:t>
    </dgm:pt>
    <dgm:pt modelId="{26BE5761-49CB-40DC-AA50-1902C800987B}" type="sibTrans" cxnId="{AE752EC8-DB90-4D4D-B4D6-5A7264E99D26}">
      <dgm:prSet/>
      <dgm:spPr/>
      <dgm:t>
        <a:bodyPr/>
        <a:lstStyle/>
        <a:p>
          <a:endParaRPr lang="en-SG"/>
        </a:p>
      </dgm:t>
    </dgm:pt>
    <dgm:pt modelId="{BD859632-EB0C-4A4B-8DE9-B9EBD0D4DAB1}">
      <dgm:prSet/>
      <dgm:spPr/>
      <dgm:t>
        <a:bodyPr/>
        <a:lstStyle/>
        <a:p>
          <a:r>
            <a:rPr lang="en-SG" b="1" dirty="0" smtClean="0"/>
            <a:t>MMAO as Single point of Contact</a:t>
          </a:r>
          <a:endParaRPr lang="en-SG" b="1" dirty="0"/>
        </a:p>
      </dgm:t>
    </dgm:pt>
    <dgm:pt modelId="{1D40FF70-CDA4-431E-9287-AF3AA97351ED}" type="parTrans" cxnId="{5EA48A7C-1AA6-4701-871B-25B5E1F74BF4}">
      <dgm:prSet/>
      <dgm:spPr/>
      <dgm:t>
        <a:bodyPr/>
        <a:lstStyle/>
        <a:p>
          <a:endParaRPr lang="en-SG"/>
        </a:p>
      </dgm:t>
    </dgm:pt>
    <dgm:pt modelId="{E1D9FD77-EB70-4507-B143-BCC587B7BE56}" type="sibTrans" cxnId="{5EA48A7C-1AA6-4701-871B-25B5E1F74BF4}">
      <dgm:prSet/>
      <dgm:spPr/>
      <dgm:t>
        <a:bodyPr/>
        <a:lstStyle/>
        <a:p>
          <a:endParaRPr lang="en-SG"/>
        </a:p>
      </dgm:t>
    </dgm:pt>
    <dgm:pt modelId="{C6A1197E-96E8-4871-8D6A-9812EA367016}">
      <dgm:prSet/>
      <dgm:spPr/>
      <dgm:t>
        <a:bodyPr/>
        <a:lstStyle/>
        <a:p>
          <a:r>
            <a:rPr lang="en-SG" b="1" dirty="0" smtClean="0"/>
            <a:t>Global Service / Spares Coordination</a:t>
          </a:r>
          <a:endParaRPr lang="en-SG" b="1" dirty="0"/>
        </a:p>
      </dgm:t>
    </dgm:pt>
    <dgm:pt modelId="{E48587F8-8B47-475E-BB25-22F338ABDE02}" type="parTrans" cxnId="{188D1663-84C4-40EB-ACB6-0E51B4E994F7}">
      <dgm:prSet/>
      <dgm:spPr/>
      <dgm:t>
        <a:bodyPr/>
        <a:lstStyle/>
        <a:p>
          <a:endParaRPr lang="en-SG"/>
        </a:p>
      </dgm:t>
    </dgm:pt>
    <dgm:pt modelId="{9A528CF8-9955-4CCE-882C-E13A47DE5846}" type="sibTrans" cxnId="{188D1663-84C4-40EB-ACB6-0E51B4E994F7}">
      <dgm:prSet/>
      <dgm:spPr/>
      <dgm:t>
        <a:bodyPr/>
        <a:lstStyle/>
        <a:p>
          <a:endParaRPr lang="en-SG"/>
        </a:p>
      </dgm:t>
    </dgm:pt>
    <dgm:pt modelId="{2417FD44-520E-4E04-8F22-FFAD8D567CBB}">
      <dgm:prSet/>
      <dgm:spPr/>
      <dgm:t>
        <a:bodyPr/>
        <a:lstStyle/>
        <a:p>
          <a:r>
            <a:rPr lang="en-SG" b="1" dirty="0" smtClean="0"/>
            <a:t> Technical Advise</a:t>
          </a:r>
          <a:endParaRPr lang="en-SG" b="1" dirty="0"/>
        </a:p>
      </dgm:t>
    </dgm:pt>
    <dgm:pt modelId="{3EACBF79-7E54-4BBA-828C-4560FC797836}" type="parTrans" cxnId="{4D40988E-5CBF-4425-AE39-4A0DB428F2A3}">
      <dgm:prSet/>
      <dgm:spPr/>
    </dgm:pt>
    <dgm:pt modelId="{E8A9721D-8D5D-4223-A599-5362AC50F76E}" type="sibTrans" cxnId="{4D40988E-5CBF-4425-AE39-4A0DB428F2A3}">
      <dgm:prSet/>
      <dgm:spPr/>
    </dgm:pt>
    <dgm:pt modelId="{AB0891A7-6950-47E6-B699-B43A7B5028C0}" type="pres">
      <dgm:prSet presAssocID="{D5D66CBF-60A9-4FE3-8D68-12C78B0A18C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5A292F31-D06E-401E-844A-895938BCAB6F}" type="pres">
      <dgm:prSet presAssocID="{D5D66CBF-60A9-4FE3-8D68-12C78B0A18C1}" presName="cycle" presStyleCnt="0"/>
      <dgm:spPr/>
    </dgm:pt>
    <dgm:pt modelId="{FA637911-7DB3-47D1-A082-1B73C3776528}" type="pres">
      <dgm:prSet presAssocID="{D5D66CBF-60A9-4FE3-8D68-12C78B0A18C1}" presName="centerShape" presStyleCnt="0"/>
      <dgm:spPr/>
    </dgm:pt>
    <dgm:pt modelId="{276679D9-B04C-4635-A3E2-196396A02A67}" type="pres">
      <dgm:prSet presAssocID="{D5D66CBF-60A9-4FE3-8D68-12C78B0A18C1}" presName="connSite" presStyleLbl="node1" presStyleIdx="0" presStyleCnt="5"/>
      <dgm:spPr/>
    </dgm:pt>
    <dgm:pt modelId="{A9D1C3C6-4722-4745-9683-67A120CCFB60}" type="pres">
      <dgm:prSet presAssocID="{D5D66CBF-60A9-4FE3-8D68-12C78B0A18C1}" presName="visible" presStyleLbl="node1" presStyleIdx="0" presStyleCnt="5" custScaleX="121525" custScaleY="1259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solidFill>
            <a:schemeClr val="tx1"/>
          </a:solidFill>
        </a:ln>
      </dgm:spPr>
    </dgm:pt>
    <dgm:pt modelId="{8B40932D-8B03-4201-B5AD-CD46ACAB3CD4}" type="pres">
      <dgm:prSet presAssocID="{232E9E50-081E-4941-A102-A9F2BEAA4391}" presName="Name25" presStyleLbl="parChTrans1D1" presStyleIdx="0" presStyleCnt="4"/>
      <dgm:spPr/>
      <dgm:t>
        <a:bodyPr/>
        <a:lstStyle/>
        <a:p>
          <a:endParaRPr lang="en-SG"/>
        </a:p>
      </dgm:t>
    </dgm:pt>
    <dgm:pt modelId="{AC892936-8094-49F4-8196-CCF08DD921FA}" type="pres">
      <dgm:prSet presAssocID="{0714EA77-A79F-483E-A6A9-87105DEDB0EA}" presName="node" presStyleCnt="0"/>
      <dgm:spPr/>
    </dgm:pt>
    <dgm:pt modelId="{AD3CBE87-BB93-4F12-A64F-D0AD71662865}" type="pres">
      <dgm:prSet presAssocID="{0714EA77-A79F-483E-A6A9-87105DEDB0EA}" presName="parentNode" presStyleLbl="node1" presStyleIdx="1" presStyleCnt="5" custLinFactX="17932" custLinFactNeighborX="100000" custLinFactNeighborY="20661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EA5B486-9E69-42DF-87DF-C52EB2C2E1ED}" type="pres">
      <dgm:prSet presAssocID="{0714EA77-A79F-483E-A6A9-87105DEDB0EA}" presName="child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963D07C-B6A2-4AA8-8520-2BBD59CD81F1}" type="pres">
      <dgm:prSet presAssocID="{1A3579D4-7250-43A4-B0AA-396416C4A32A}" presName="Name25" presStyleLbl="parChTrans1D1" presStyleIdx="1" presStyleCnt="4"/>
      <dgm:spPr/>
      <dgm:t>
        <a:bodyPr/>
        <a:lstStyle/>
        <a:p>
          <a:endParaRPr lang="en-SG"/>
        </a:p>
      </dgm:t>
    </dgm:pt>
    <dgm:pt modelId="{9DCAE1BF-727C-4770-90F0-8F22FDFEE6ED}" type="pres">
      <dgm:prSet presAssocID="{39D65BF7-8780-4985-86C6-F59024B6DB84}" presName="node" presStyleCnt="0"/>
      <dgm:spPr/>
    </dgm:pt>
    <dgm:pt modelId="{44F47DF5-806F-44F7-A410-21BBACECB84D}" type="pres">
      <dgm:prSet presAssocID="{39D65BF7-8780-4985-86C6-F59024B6DB84}" presName="parentNode" presStyleLbl="node1" presStyleIdx="2" presStyleCnt="5" custLinFactNeighborX="66012" custLinFactNeighborY="14491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E938693-E937-45AE-BE8D-F19ED6E428F6}" type="pres">
      <dgm:prSet presAssocID="{39D65BF7-8780-4985-86C6-F59024B6DB84}" presName="child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6EF35C0-E8AB-450A-B511-E74117CBE050}" type="pres">
      <dgm:prSet presAssocID="{164EB74F-6CA5-4225-AEA8-AF51EDEAB213}" presName="Name25" presStyleLbl="parChTrans1D1" presStyleIdx="2" presStyleCnt="4"/>
      <dgm:spPr/>
      <dgm:t>
        <a:bodyPr/>
        <a:lstStyle/>
        <a:p>
          <a:endParaRPr lang="en-SG"/>
        </a:p>
      </dgm:t>
    </dgm:pt>
    <dgm:pt modelId="{87C4B10C-D00C-40D2-8FBD-42D5AE73DC25}" type="pres">
      <dgm:prSet presAssocID="{D9F3E413-9196-4AE5-95CF-9949648DE595}" presName="node" presStyleCnt="0"/>
      <dgm:spPr/>
    </dgm:pt>
    <dgm:pt modelId="{DDAF9EF7-49CD-4486-800B-4AD718D9978B}" type="pres">
      <dgm:prSet presAssocID="{D9F3E413-9196-4AE5-95CF-9949648DE595}" presName="parentNode" presStyleLbl="node1" presStyleIdx="3" presStyleCnt="5" custLinFactY="9796" custLinFactNeighborX="47156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36523105-745F-404A-A72D-68FB90B8EEC8}" type="pres">
      <dgm:prSet presAssocID="{D9F3E413-9196-4AE5-95CF-9949648DE595}" presName="child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264B2F7C-2B02-4B60-B189-F01851C7AF9D}" type="pres">
      <dgm:prSet presAssocID="{3DB1B719-3F4C-40B0-B3F1-09C2006AAD1E}" presName="Name25" presStyleLbl="parChTrans1D1" presStyleIdx="3" presStyleCnt="4"/>
      <dgm:spPr/>
      <dgm:t>
        <a:bodyPr/>
        <a:lstStyle/>
        <a:p>
          <a:endParaRPr lang="en-SG"/>
        </a:p>
      </dgm:t>
    </dgm:pt>
    <dgm:pt modelId="{391BB58B-3CBC-44AA-9CFA-872E6E87FFB5}" type="pres">
      <dgm:prSet presAssocID="{F753A0DF-24FA-47FB-846C-88887D54BAD2}" presName="node" presStyleCnt="0"/>
      <dgm:spPr/>
    </dgm:pt>
    <dgm:pt modelId="{A8085C3D-A3A4-4692-ADB2-9E57B2AE2E12}" type="pres">
      <dgm:prSet presAssocID="{F753A0DF-24FA-47FB-846C-88887D54BAD2}" presName="parentNode" presStyleLbl="node1" presStyleIdx="4" presStyleCnt="5" custLinFactX="36788" custLinFactY="-22172" custLinFactNeighborX="1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D4148554-521D-4D32-9080-43D15989006F}" type="pres">
      <dgm:prSet presAssocID="{F753A0DF-24FA-47FB-846C-88887D54BAD2}" presName="child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5EA48A7C-1AA6-4701-871B-25B5E1F74BF4}" srcId="{D9F3E413-9196-4AE5-95CF-9949648DE595}" destId="{BD859632-EB0C-4A4B-8DE9-B9EBD0D4DAB1}" srcOrd="0" destOrd="0" parTransId="{1D40FF70-CDA4-431E-9287-AF3AA97351ED}" sibTransId="{E1D9FD77-EB70-4507-B143-BCC587B7BE56}"/>
    <dgm:cxn modelId="{DF05E092-ED22-414B-AB8A-0372DFADAE69}" type="presOf" srcId="{F88D03F1-D3AA-4DC3-A97B-01F28278F836}" destId="{9E938693-E937-45AE-BE8D-F19ED6E428F6}" srcOrd="0" destOrd="0" presId="urn:microsoft.com/office/officeart/2005/8/layout/radial2"/>
    <dgm:cxn modelId="{B773F70C-4D3B-4E13-818D-FF00C1B1E878}" type="presOf" srcId="{121FFE80-DC37-45A4-9739-703361FEDD43}" destId="{0EA5B486-9E69-42DF-87DF-C52EB2C2E1ED}" srcOrd="0" destOrd="2" presId="urn:microsoft.com/office/officeart/2005/8/layout/radial2"/>
    <dgm:cxn modelId="{EE6569C9-40D3-422B-9745-CCBAC94D9839}" srcId="{39D65BF7-8780-4985-86C6-F59024B6DB84}" destId="{A2BE509A-6855-4548-B2F0-6EA5281F9CC6}" srcOrd="2" destOrd="0" parTransId="{0465BFC2-1C39-4889-9A93-C158C1BC5D02}" sibTransId="{5FD80C5C-9586-4C9A-A63C-92818F8D8723}"/>
    <dgm:cxn modelId="{5CC38056-275A-48D6-929D-1EBD89F0DFEC}" type="presOf" srcId="{3DB1B719-3F4C-40B0-B3F1-09C2006AAD1E}" destId="{264B2F7C-2B02-4B60-B189-F01851C7AF9D}" srcOrd="0" destOrd="0" presId="urn:microsoft.com/office/officeart/2005/8/layout/radial2"/>
    <dgm:cxn modelId="{C18B0AFC-BE01-4E8F-88A5-5AD8FFC75F65}" srcId="{D5D66CBF-60A9-4FE3-8D68-12C78B0A18C1}" destId="{39D65BF7-8780-4985-86C6-F59024B6DB84}" srcOrd="1" destOrd="0" parTransId="{1A3579D4-7250-43A4-B0AA-396416C4A32A}" sibTransId="{E73F2D42-EFBD-4455-BF4B-4FAA1DCEF633}"/>
    <dgm:cxn modelId="{9CB9F336-BC71-4F53-BEB3-87391E2E55FF}" srcId="{0714EA77-A79F-483E-A6A9-87105DEDB0EA}" destId="{4027AE54-C7B3-4D09-A77D-4DB6F050679B}" srcOrd="3" destOrd="0" parTransId="{E43C1A84-8060-40F5-A2E8-1E17B938A447}" sibTransId="{CB879637-7D3A-41C3-93E6-686C9FE649F7}"/>
    <dgm:cxn modelId="{3B632181-D86B-45AB-82CD-0A6E8A2CC882}" type="presOf" srcId="{A5A3C86F-6A27-49CF-8722-DC2E963249D7}" destId="{D4148554-521D-4D32-9080-43D15989006F}" srcOrd="0" destOrd="1" presId="urn:microsoft.com/office/officeart/2005/8/layout/radial2"/>
    <dgm:cxn modelId="{508D23BF-09BE-41D8-B025-61E9DFAAF4A8}" type="presOf" srcId="{C6A1197E-96E8-4871-8D6A-9812EA367016}" destId="{36523105-745F-404A-A72D-68FB90B8EEC8}" srcOrd="0" destOrd="1" presId="urn:microsoft.com/office/officeart/2005/8/layout/radial2"/>
    <dgm:cxn modelId="{0AFE5C73-DD90-465F-B895-D50C0BF2CC12}" type="presOf" srcId="{BE8A10C9-1F46-4F87-B043-936E5CA6C0C6}" destId="{9E938693-E937-45AE-BE8D-F19ED6E428F6}" srcOrd="0" destOrd="1" presId="urn:microsoft.com/office/officeart/2005/8/layout/radial2"/>
    <dgm:cxn modelId="{188D1663-84C4-40EB-ACB6-0E51B4E994F7}" srcId="{D9F3E413-9196-4AE5-95CF-9949648DE595}" destId="{C6A1197E-96E8-4871-8D6A-9812EA367016}" srcOrd="1" destOrd="0" parTransId="{E48587F8-8B47-475E-BB25-22F338ABDE02}" sibTransId="{9A528CF8-9955-4CCE-882C-E13A47DE5846}"/>
    <dgm:cxn modelId="{50348E35-3CCC-41BB-BAFE-8A4FDDE81B0D}" type="presOf" srcId="{BD859632-EB0C-4A4B-8DE9-B9EBD0D4DAB1}" destId="{36523105-745F-404A-A72D-68FB90B8EEC8}" srcOrd="0" destOrd="0" presId="urn:microsoft.com/office/officeart/2005/8/layout/radial2"/>
    <dgm:cxn modelId="{340E25C9-3C16-4AEC-A90D-D55D1689D43C}" srcId="{F753A0DF-24FA-47FB-846C-88887D54BAD2}" destId="{37B11601-59E9-4278-A96D-DC12464E2F62}" srcOrd="0" destOrd="0" parTransId="{C354C5E2-1FD2-4B33-9B58-B3EB22099E3C}" sibTransId="{12F49E62-E0E9-444C-A3AF-8207BDBFFB0E}"/>
    <dgm:cxn modelId="{860877B0-F886-49DF-B3AE-5AEFAEF98CC3}" srcId="{39D65BF7-8780-4985-86C6-F59024B6DB84}" destId="{F88D03F1-D3AA-4DC3-A97B-01F28278F836}" srcOrd="0" destOrd="0" parTransId="{F6781D3B-185D-45E4-985A-38397220AF39}" sibTransId="{09D9A043-1038-40B6-8ADC-2F6E459D2652}"/>
    <dgm:cxn modelId="{B4AC3660-6AF4-42EC-B451-BFCDC19CD129}" type="presOf" srcId="{F753A0DF-24FA-47FB-846C-88887D54BAD2}" destId="{A8085C3D-A3A4-4692-ADB2-9E57B2AE2E12}" srcOrd="0" destOrd="0" presId="urn:microsoft.com/office/officeart/2005/8/layout/radial2"/>
    <dgm:cxn modelId="{9347AF16-E89A-43EE-B3F3-A63FF5765ED2}" type="presOf" srcId="{4027AE54-C7B3-4D09-A77D-4DB6F050679B}" destId="{0EA5B486-9E69-42DF-87DF-C52EB2C2E1ED}" srcOrd="0" destOrd="3" presId="urn:microsoft.com/office/officeart/2005/8/layout/radial2"/>
    <dgm:cxn modelId="{52505F6E-64DC-4BA1-BBBD-9CEB7B0542DD}" srcId="{0714EA77-A79F-483E-A6A9-87105DEDB0EA}" destId="{63780B1E-6E66-4A93-8BB3-EF159B05E1C3}" srcOrd="1" destOrd="0" parTransId="{F97A8A1B-661E-440D-BFD7-3D25C8D6BACF}" sibTransId="{4EDA6177-68D5-4AE7-9628-507A794F3E0F}"/>
    <dgm:cxn modelId="{7033DCFF-76D4-4BA3-9C42-352B64F57C0D}" type="presOf" srcId="{232E9E50-081E-4941-A102-A9F2BEAA4391}" destId="{8B40932D-8B03-4201-B5AD-CD46ACAB3CD4}" srcOrd="0" destOrd="0" presId="urn:microsoft.com/office/officeart/2005/8/layout/radial2"/>
    <dgm:cxn modelId="{D0982270-9092-4EF4-A19B-AFAC74E9C922}" srcId="{F753A0DF-24FA-47FB-846C-88887D54BAD2}" destId="{A5A3C86F-6A27-49CF-8722-DC2E963249D7}" srcOrd="1" destOrd="0" parTransId="{69F66E1F-6977-4C53-B075-43CAF870C2BC}" sibTransId="{C18EFF85-425D-487A-860F-48C88371F7E0}"/>
    <dgm:cxn modelId="{E53E8E3B-AA23-49EE-81F9-CC5630B8BAB3}" type="presOf" srcId="{0714EA77-A79F-483E-A6A9-87105DEDB0EA}" destId="{AD3CBE87-BB93-4F12-A64F-D0AD71662865}" srcOrd="0" destOrd="0" presId="urn:microsoft.com/office/officeart/2005/8/layout/radial2"/>
    <dgm:cxn modelId="{9158C669-EF94-4BB9-AE9D-3920F4511489}" srcId="{D5D66CBF-60A9-4FE3-8D68-12C78B0A18C1}" destId="{F753A0DF-24FA-47FB-846C-88887D54BAD2}" srcOrd="3" destOrd="0" parTransId="{3DB1B719-3F4C-40B0-B3F1-09C2006AAD1E}" sibTransId="{92D4A707-AD79-465F-83D8-D18D2CB1A7AF}"/>
    <dgm:cxn modelId="{32FB7130-158F-45B8-B593-74855A1C78ED}" srcId="{0714EA77-A79F-483E-A6A9-87105DEDB0EA}" destId="{3FB46D29-4E9E-4FF3-B290-A54EE7784DDE}" srcOrd="0" destOrd="0" parTransId="{60E74C59-DB44-4862-B801-6CB64B46F68E}" sibTransId="{100BFCCC-6E75-4DC9-B18E-9D065F6D5751}"/>
    <dgm:cxn modelId="{2561807B-92E2-4725-AF0C-A61E9D21745D}" srcId="{D5D66CBF-60A9-4FE3-8D68-12C78B0A18C1}" destId="{0714EA77-A79F-483E-A6A9-87105DEDB0EA}" srcOrd="0" destOrd="0" parTransId="{232E9E50-081E-4941-A102-A9F2BEAA4391}" sibTransId="{AC300351-AC3D-4C5F-88FA-80D5D83FD0EB}"/>
    <dgm:cxn modelId="{F3B7C23E-8E48-4EE6-8E27-AA58ADA79DC5}" type="presOf" srcId="{D5D66CBF-60A9-4FE3-8D68-12C78B0A18C1}" destId="{AB0891A7-6950-47E6-B699-B43A7B5028C0}" srcOrd="0" destOrd="0" presId="urn:microsoft.com/office/officeart/2005/8/layout/radial2"/>
    <dgm:cxn modelId="{705A1EE0-C01C-4A93-8656-D0F91DA49986}" srcId="{39D65BF7-8780-4985-86C6-F59024B6DB84}" destId="{BE8A10C9-1F46-4F87-B043-936E5CA6C0C6}" srcOrd="1" destOrd="0" parTransId="{E852EB37-2A7B-4AC7-AFCD-FC51170D5F4B}" sibTransId="{561624D5-6943-4ED6-AD21-46A938486486}"/>
    <dgm:cxn modelId="{DBE30E76-71E9-46DD-A895-1733D57871C3}" type="presOf" srcId="{164EB74F-6CA5-4225-AEA8-AF51EDEAB213}" destId="{56EF35C0-E8AB-450A-B511-E74117CBE050}" srcOrd="0" destOrd="0" presId="urn:microsoft.com/office/officeart/2005/8/layout/radial2"/>
    <dgm:cxn modelId="{33FC406F-B3F5-42E8-A1A9-DACCD5E002A0}" type="presOf" srcId="{37B11601-59E9-4278-A96D-DC12464E2F62}" destId="{D4148554-521D-4D32-9080-43D15989006F}" srcOrd="0" destOrd="0" presId="urn:microsoft.com/office/officeart/2005/8/layout/radial2"/>
    <dgm:cxn modelId="{6C6D0770-1D0C-4743-97C9-392062206184}" type="presOf" srcId="{63780B1E-6E66-4A93-8BB3-EF159B05E1C3}" destId="{0EA5B486-9E69-42DF-87DF-C52EB2C2E1ED}" srcOrd="0" destOrd="1" presId="urn:microsoft.com/office/officeart/2005/8/layout/radial2"/>
    <dgm:cxn modelId="{4D40988E-5CBF-4425-AE39-4A0DB428F2A3}" srcId="{D9F3E413-9196-4AE5-95CF-9949648DE595}" destId="{2417FD44-520E-4E04-8F22-FFAD8D567CBB}" srcOrd="2" destOrd="0" parTransId="{3EACBF79-7E54-4BBA-828C-4560FC797836}" sibTransId="{E8A9721D-8D5D-4223-A599-5362AC50F76E}"/>
    <dgm:cxn modelId="{39F70DCB-55F8-4FF0-8FBA-AFFA1AA2FACA}" type="presOf" srcId="{A2BE509A-6855-4548-B2F0-6EA5281F9CC6}" destId="{9E938693-E937-45AE-BE8D-F19ED6E428F6}" srcOrd="0" destOrd="2" presId="urn:microsoft.com/office/officeart/2005/8/layout/radial2"/>
    <dgm:cxn modelId="{AE752EC8-DB90-4D4D-B4D6-5A7264E99D26}" srcId="{D5D66CBF-60A9-4FE3-8D68-12C78B0A18C1}" destId="{D9F3E413-9196-4AE5-95CF-9949648DE595}" srcOrd="2" destOrd="0" parTransId="{164EB74F-6CA5-4225-AEA8-AF51EDEAB213}" sibTransId="{26BE5761-49CB-40DC-AA50-1902C800987B}"/>
    <dgm:cxn modelId="{2A57AC72-705D-42BD-9604-68E228B68520}" type="presOf" srcId="{3FB46D29-4E9E-4FF3-B290-A54EE7784DDE}" destId="{0EA5B486-9E69-42DF-87DF-C52EB2C2E1ED}" srcOrd="0" destOrd="0" presId="urn:microsoft.com/office/officeart/2005/8/layout/radial2"/>
    <dgm:cxn modelId="{0132B8F2-3FFD-4B0B-98F6-A638B96165E1}" type="presOf" srcId="{1A3579D4-7250-43A4-B0AA-396416C4A32A}" destId="{2963D07C-B6A2-4AA8-8520-2BBD59CD81F1}" srcOrd="0" destOrd="0" presId="urn:microsoft.com/office/officeart/2005/8/layout/radial2"/>
    <dgm:cxn modelId="{B378F051-E5A5-4D64-ADD1-6FB11F4F8854}" type="presOf" srcId="{39D65BF7-8780-4985-86C6-F59024B6DB84}" destId="{44F47DF5-806F-44F7-A410-21BBACECB84D}" srcOrd="0" destOrd="0" presId="urn:microsoft.com/office/officeart/2005/8/layout/radial2"/>
    <dgm:cxn modelId="{ABAAEC91-F378-4D7F-BFBA-50DF99B05E3C}" srcId="{0714EA77-A79F-483E-A6A9-87105DEDB0EA}" destId="{121FFE80-DC37-45A4-9739-703361FEDD43}" srcOrd="2" destOrd="0" parTransId="{76DEC62F-E41E-41B6-BB55-BA703B93CDF5}" sibTransId="{CB5CEC2C-FC50-4551-9F60-E0A0BC0F4AE6}"/>
    <dgm:cxn modelId="{56AE5A3B-8B4D-4D3B-93CA-BE1586928C99}" type="presOf" srcId="{D9F3E413-9196-4AE5-95CF-9949648DE595}" destId="{DDAF9EF7-49CD-4486-800B-4AD718D9978B}" srcOrd="0" destOrd="0" presId="urn:microsoft.com/office/officeart/2005/8/layout/radial2"/>
    <dgm:cxn modelId="{3CD018BB-0E01-4DBD-A1CD-B5A14FF888BF}" type="presOf" srcId="{2417FD44-520E-4E04-8F22-FFAD8D567CBB}" destId="{36523105-745F-404A-A72D-68FB90B8EEC8}" srcOrd="0" destOrd="2" presId="urn:microsoft.com/office/officeart/2005/8/layout/radial2"/>
    <dgm:cxn modelId="{AC9B2E44-6FFB-4B21-86B5-A8762886FF93}" type="presParOf" srcId="{AB0891A7-6950-47E6-B699-B43A7B5028C0}" destId="{5A292F31-D06E-401E-844A-895938BCAB6F}" srcOrd="0" destOrd="0" presId="urn:microsoft.com/office/officeart/2005/8/layout/radial2"/>
    <dgm:cxn modelId="{C9DB3816-62CC-4E32-BBE7-B8B66F1A5AE6}" type="presParOf" srcId="{5A292F31-D06E-401E-844A-895938BCAB6F}" destId="{FA637911-7DB3-47D1-A082-1B73C3776528}" srcOrd="0" destOrd="0" presId="urn:microsoft.com/office/officeart/2005/8/layout/radial2"/>
    <dgm:cxn modelId="{D4BDD5F8-1C43-4A58-83D4-0C655F5BDCD8}" type="presParOf" srcId="{FA637911-7DB3-47D1-A082-1B73C3776528}" destId="{276679D9-B04C-4635-A3E2-196396A02A67}" srcOrd="0" destOrd="0" presId="urn:microsoft.com/office/officeart/2005/8/layout/radial2"/>
    <dgm:cxn modelId="{7FB9B7B2-3FBA-4B0F-A3F8-9A3204E7B5EB}" type="presParOf" srcId="{FA637911-7DB3-47D1-A082-1B73C3776528}" destId="{A9D1C3C6-4722-4745-9683-67A120CCFB60}" srcOrd="1" destOrd="0" presId="urn:microsoft.com/office/officeart/2005/8/layout/radial2"/>
    <dgm:cxn modelId="{3E0EEEE4-4F3E-42E3-B4DA-F99950AF0709}" type="presParOf" srcId="{5A292F31-D06E-401E-844A-895938BCAB6F}" destId="{8B40932D-8B03-4201-B5AD-CD46ACAB3CD4}" srcOrd="1" destOrd="0" presId="urn:microsoft.com/office/officeart/2005/8/layout/radial2"/>
    <dgm:cxn modelId="{8A22232C-89BA-4C63-B4CE-BAEB71390013}" type="presParOf" srcId="{5A292F31-D06E-401E-844A-895938BCAB6F}" destId="{AC892936-8094-49F4-8196-CCF08DD921FA}" srcOrd="2" destOrd="0" presId="urn:microsoft.com/office/officeart/2005/8/layout/radial2"/>
    <dgm:cxn modelId="{54CF85B2-1FC6-400C-A1AC-C58840E08C88}" type="presParOf" srcId="{AC892936-8094-49F4-8196-CCF08DD921FA}" destId="{AD3CBE87-BB93-4F12-A64F-D0AD71662865}" srcOrd="0" destOrd="0" presId="urn:microsoft.com/office/officeart/2005/8/layout/radial2"/>
    <dgm:cxn modelId="{E846E9AC-C801-4DD8-B1AE-C7B409CCB67B}" type="presParOf" srcId="{AC892936-8094-49F4-8196-CCF08DD921FA}" destId="{0EA5B486-9E69-42DF-87DF-C52EB2C2E1ED}" srcOrd="1" destOrd="0" presId="urn:microsoft.com/office/officeart/2005/8/layout/radial2"/>
    <dgm:cxn modelId="{DEFE44BC-F7AB-462B-A40C-378124ECB577}" type="presParOf" srcId="{5A292F31-D06E-401E-844A-895938BCAB6F}" destId="{2963D07C-B6A2-4AA8-8520-2BBD59CD81F1}" srcOrd="3" destOrd="0" presId="urn:microsoft.com/office/officeart/2005/8/layout/radial2"/>
    <dgm:cxn modelId="{B8845574-3E85-4675-A99E-FD97B2E4A582}" type="presParOf" srcId="{5A292F31-D06E-401E-844A-895938BCAB6F}" destId="{9DCAE1BF-727C-4770-90F0-8F22FDFEE6ED}" srcOrd="4" destOrd="0" presId="urn:microsoft.com/office/officeart/2005/8/layout/radial2"/>
    <dgm:cxn modelId="{78F0B559-F406-4B09-8B3E-68C8AA29E1AF}" type="presParOf" srcId="{9DCAE1BF-727C-4770-90F0-8F22FDFEE6ED}" destId="{44F47DF5-806F-44F7-A410-21BBACECB84D}" srcOrd="0" destOrd="0" presId="urn:microsoft.com/office/officeart/2005/8/layout/radial2"/>
    <dgm:cxn modelId="{31200AAD-8D9E-4982-B974-C3FA7974AA2D}" type="presParOf" srcId="{9DCAE1BF-727C-4770-90F0-8F22FDFEE6ED}" destId="{9E938693-E937-45AE-BE8D-F19ED6E428F6}" srcOrd="1" destOrd="0" presId="urn:microsoft.com/office/officeart/2005/8/layout/radial2"/>
    <dgm:cxn modelId="{57B9A6E6-1825-472B-A351-23A860902C0D}" type="presParOf" srcId="{5A292F31-D06E-401E-844A-895938BCAB6F}" destId="{56EF35C0-E8AB-450A-B511-E74117CBE050}" srcOrd="5" destOrd="0" presId="urn:microsoft.com/office/officeart/2005/8/layout/radial2"/>
    <dgm:cxn modelId="{EDFF2170-A5E4-4B4F-8B75-8A154AD1ED33}" type="presParOf" srcId="{5A292F31-D06E-401E-844A-895938BCAB6F}" destId="{87C4B10C-D00C-40D2-8FBD-42D5AE73DC25}" srcOrd="6" destOrd="0" presId="urn:microsoft.com/office/officeart/2005/8/layout/radial2"/>
    <dgm:cxn modelId="{3FFA6470-DFE3-466E-B54D-A9B000F2CF00}" type="presParOf" srcId="{87C4B10C-D00C-40D2-8FBD-42D5AE73DC25}" destId="{DDAF9EF7-49CD-4486-800B-4AD718D9978B}" srcOrd="0" destOrd="0" presId="urn:microsoft.com/office/officeart/2005/8/layout/radial2"/>
    <dgm:cxn modelId="{AE5A1290-547D-46DA-B132-16760668756E}" type="presParOf" srcId="{87C4B10C-D00C-40D2-8FBD-42D5AE73DC25}" destId="{36523105-745F-404A-A72D-68FB90B8EEC8}" srcOrd="1" destOrd="0" presId="urn:microsoft.com/office/officeart/2005/8/layout/radial2"/>
    <dgm:cxn modelId="{5D7BC8D7-C8BD-419C-A19A-A01514D9A701}" type="presParOf" srcId="{5A292F31-D06E-401E-844A-895938BCAB6F}" destId="{264B2F7C-2B02-4B60-B189-F01851C7AF9D}" srcOrd="7" destOrd="0" presId="urn:microsoft.com/office/officeart/2005/8/layout/radial2"/>
    <dgm:cxn modelId="{736AFC38-772C-4D34-A987-EEFE46FEC69E}" type="presParOf" srcId="{5A292F31-D06E-401E-844A-895938BCAB6F}" destId="{391BB58B-3CBC-44AA-9CFA-872E6E87FFB5}" srcOrd="8" destOrd="0" presId="urn:microsoft.com/office/officeart/2005/8/layout/radial2"/>
    <dgm:cxn modelId="{A22902ED-47A9-4455-B108-CBBF099AF9F8}" type="presParOf" srcId="{391BB58B-3CBC-44AA-9CFA-872E6E87FFB5}" destId="{A8085C3D-A3A4-4692-ADB2-9E57B2AE2E12}" srcOrd="0" destOrd="0" presId="urn:microsoft.com/office/officeart/2005/8/layout/radial2"/>
    <dgm:cxn modelId="{6B8B3495-F0E2-4805-BA7B-5F59D595E03E}" type="presParOf" srcId="{391BB58B-3CBC-44AA-9CFA-872E6E87FFB5}" destId="{D4148554-521D-4D32-9080-43D15989006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F978C-9890-456E-B2EF-C23A860CECEF}">
      <dsp:nvSpPr>
        <dsp:cNvPr id="0" name=""/>
        <dsp:cNvSpPr/>
      </dsp:nvSpPr>
      <dsp:spPr>
        <a:xfrm>
          <a:off x="3431678" y="143"/>
          <a:ext cx="1366242" cy="13662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System New Delivery Condition</a:t>
          </a:r>
          <a:endParaRPr lang="en-SG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1760" y="200225"/>
        <a:ext cx="966078" cy="966078"/>
      </dsp:txXfrm>
    </dsp:sp>
    <dsp:sp modelId="{513A67E9-484D-47B6-A677-27D528FFACE3}">
      <dsp:nvSpPr>
        <dsp:cNvPr id="0" name=""/>
        <dsp:cNvSpPr/>
      </dsp:nvSpPr>
      <dsp:spPr>
        <a:xfrm rot="2160000">
          <a:off x="4754947" y="1050053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000" kern="1200"/>
        </a:p>
      </dsp:txBody>
      <dsp:txXfrm>
        <a:off x="4765376" y="1110177"/>
        <a:ext cx="254833" cy="276664"/>
      </dsp:txXfrm>
    </dsp:sp>
    <dsp:sp modelId="{20F2483A-A0EE-4C75-8A77-3B985A91C33A}">
      <dsp:nvSpPr>
        <dsp:cNvPr id="0" name=""/>
        <dsp:cNvSpPr/>
      </dsp:nvSpPr>
      <dsp:spPr>
        <a:xfrm>
          <a:off x="5092691" y="1206939"/>
          <a:ext cx="1366242" cy="13662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Annual inspection </a:t>
          </a:r>
          <a:endParaRPr lang="en-SG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92773" y="1407021"/>
        <a:ext cx="966078" cy="966078"/>
      </dsp:txXfrm>
    </dsp:sp>
    <dsp:sp modelId="{C74DA4BE-FC49-472D-9A57-987134147A20}">
      <dsp:nvSpPr>
        <dsp:cNvPr id="0" name=""/>
        <dsp:cNvSpPr/>
      </dsp:nvSpPr>
      <dsp:spPr>
        <a:xfrm rot="6480000">
          <a:off x="5279747" y="2626027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000" kern="1200"/>
        </a:p>
      </dsp:txBody>
      <dsp:txXfrm rot="10800000">
        <a:off x="5351228" y="2666314"/>
        <a:ext cx="254833" cy="276664"/>
      </dsp:txXfrm>
    </dsp:sp>
    <dsp:sp modelId="{941245BB-DFB9-4E93-9569-7F401A21DF2F}">
      <dsp:nvSpPr>
        <dsp:cNvPr id="0" name=""/>
        <dsp:cNvSpPr/>
      </dsp:nvSpPr>
      <dsp:spPr>
        <a:xfrm>
          <a:off x="4458241" y="3159577"/>
          <a:ext cx="1366242" cy="13662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3-5 yearly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Full Calibration</a:t>
          </a:r>
          <a:endParaRPr lang="en-SG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58323" y="3359659"/>
        <a:ext cx="966078" cy="966078"/>
      </dsp:txXfrm>
    </dsp:sp>
    <dsp:sp modelId="{EE805521-D66C-44F1-9B9A-47473CDA7894}">
      <dsp:nvSpPr>
        <dsp:cNvPr id="0" name=""/>
        <dsp:cNvSpPr/>
      </dsp:nvSpPr>
      <dsp:spPr>
        <a:xfrm rot="10800000">
          <a:off x="3943079" y="361214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000" kern="1200"/>
        </a:p>
      </dsp:txBody>
      <dsp:txXfrm rot="10800000">
        <a:off x="4052293" y="3704366"/>
        <a:ext cx="254833" cy="276664"/>
      </dsp:txXfrm>
    </dsp:sp>
    <dsp:sp modelId="{BA2CB4A8-1328-49DD-90E8-5A1DB876DD35}">
      <dsp:nvSpPr>
        <dsp:cNvPr id="0" name=""/>
        <dsp:cNvSpPr/>
      </dsp:nvSpPr>
      <dsp:spPr>
        <a:xfrm>
          <a:off x="2405116" y="3159577"/>
          <a:ext cx="1366242" cy="1366242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10 -15 yearly refurbishment and Major over-haul </a:t>
          </a:r>
          <a:endParaRPr lang="en-SG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5198" y="3359659"/>
        <a:ext cx="966078" cy="966078"/>
      </dsp:txXfrm>
    </dsp:sp>
    <dsp:sp modelId="{A80DF6F5-783D-457C-8FD3-C1F6F1BFFE52}">
      <dsp:nvSpPr>
        <dsp:cNvPr id="0" name=""/>
        <dsp:cNvSpPr/>
      </dsp:nvSpPr>
      <dsp:spPr>
        <a:xfrm rot="15120000">
          <a:off x="2592172" y="264562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000" kern="1200"/>
        </a:p>
      </dsp:txBody>
      <dsp:txXfrm rot="10800000">
        <a:off x="2663653" y="2789780"/>
        <a:ext cx="254833" cy="276664"/>
      </dsp:txXfrm>
    </dsp:sp>
    <dsp:sp modelId="{B0AE87DE-7BF0-4EEC-B73D-71792F9AE0DE}">
      <dsp:nvSpPr>
        <dsp:cNvPr id="0" name=""/>
        <dsp:cNvSpPr/>
      </dsp:nvSpPr>
      <dsp:spPr>
        <a:xfrm>
          <a:off x="1770665" y="1206939"/>
          <a:ext cx="1366242" cy="1366242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Upgrades  as per requirement</a:t>
          </a:r>
          <a:endParaRPr lang="en-SG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0747" y="1407021"/>
        <a:ext cx="966078" cy="966078"/>
      </dsp:txXfrm>
    </dsp:sp>
    <dsp:sp modelId="{866D2CF5-E767-4B56-9165-4BD88ABA1B53}">
      <dsp:nvSpPr>
        <dsp:cNvPr id="0" name=""/>
        <dsp:cNvSpPr/>
      </dsp:nvSpPr>
      <dsp:spPr>
        <a:xfrm rot="19440000">
          <a:off x="3093934" y="1062165"/>
          <a:ext cx="364047" cy="461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SG" sz="1000" kern="1200"/>
        </a:p>
      </dsp:txBody>
      <dsp:txXfrm>
        <a:off x="3104363" y="1186483"/>
        <a:ext cx="254833" cy="2766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56D97-6D67-4F99-B503-BA4FA2F95817}" type="datetimeFigureOut">
              <a:rPr lang="en-US" smtClean="0"/>
              <a:t>02-Jun-15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B5362-D70C-461A-AC36-1CBF61951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1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0044C10-1A91-45DC-891A-41511B09CDAE}" type="slidenum">
              <a:rPr lang="en-US" altLang="ja-JP" smtClean="0"/>
              <a:pPr eaLnBrk="1" hangingPunct="1"/>
              <a:t>1</a:t>
            </a:fld>
            <a:endParaRPr lang="en-US" altLang="ja-JP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 smtClean="0"/>
              <a:t>- Push to establish presence in international markets to better serve all stakeholders</a:t>
            </a:r>
          </a:p>
          <a:p>
            <a:endParaRPr kumimoji="1" lang="en-US" altLang="ja-JP" sz="1200" dirty="0" smtClean="0"/>
          </a:p>
          <a:p>
            <a:r>
              <a:rPr kumimoji="1" lang="en-US" altLang="ja-JP" sz="1200" dirty="0" smtClean="0"/>
              <a:t>- Complete and complimentary product range that builds on previous generations’ know-how and augments system effect benefits</a:t>
            </a:r>
          </a:p>
          <a:p>
            <a:endParaRPr kumimoji="1" lang="en-US" altLang="ja-JP" sz="1200" dirty="0" smtClean="0"/>
          </a:p>
          <a:p>
            <a:r>
              <a:rPr kumimoji="1" lang="en-US" altLang="ja-JP" sz="1200" dirty="0" smtClean="0"/>
              <a:t>- Serving new segments (LNG Custody Transfer, Offshore) with products developed and produced in-house guaranteed by the Musasino name.</a:t>
            </a:r>
            <a:endParaRPr kumimoji="1" lang="ja-JP" alt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7223D-8FF5-4167-A8AD-96BF1AB97B94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24690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39D5B-ECB2-4604-A65C-37266F8FC19F}" type="slidenum">
              <a:rPr lang="en-SG" smtClean="0"/>
              <a:pPr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8662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0044C10-1A91-45DC-891A-41511B09CDAE}" type="slidenum">
              <a:rPr lang="en-US" altLang="ja-JP" smtClean="0"/>
              <a:pPr eaLnBrk="1" hangingPunct="1"/>
              <a:t>10</a:t>
            </a:fld>
            <a:endParaRPr lang="en-US" altLang="ja-JP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A4ED-BD2D-46B4-B817-08A8D0371D0D}" type="datetimeFigureOut">
              <a:rPr lang="en-US" smtClean="0"/>
              <a:t>02-Jun-15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B53F-9770-407D-B708-6705DEE3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3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A4ED-BD2D-46B4-B817-08A8D0371D0D}" type="datetimeFigureOut">
              <a:rPr lang="en-US" smtClean="0"/>
              <a:t>02-Jun-15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B53F-9770-407D-B708-6705DEE3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8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A4ED-BD2D-46B4-B817-08A8D0371D0D}" type="datetimeFigureOut">
              <a:rPr lang="en-US" smtClean="0"/>
              <a:t>02-Jun-15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B53F-9770-407D-B708-6705DEE3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6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A4ED-BD2D-46B4-B817-08A8D0371D0D}" type="datetimeFigureOut">
              <a:rPr lang="en-US" smtClean="0"/>
              <a:t>02-Jun-15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B53F-9770-407D-B708-6705DEE3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75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A4ED-BD2D-46B4-B817-08A8D0371D0D}" type="datetimeFigureOut">
              <a:rPr lang="en-US" smtClean="0"/>
              <a:t>02-Jun-15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B53F-9770-407D-B708-6705DEE3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A4ED-BD2D-46B4-B817-08A8D0371D0D}" type="datetimeFigureOut">
              <a:rPr lang="en-US" smtClean="0"/>
              <a:t>02-Jun-15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B53F-9770-407D-B708-6705DEE3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4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A4ED-BD2D-46B4-B817-08A8D0371D0D}" type="datetimeFigureOut">
              <a:rPr lang="en-US" smtClean="0"/>
              <a:t>02-Jun-15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B53F-9770-407D-B708-6705DEE3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6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A4ED-BD2D-46B4-B817-08A8D0371D0D}" type="datetimeFigureOut">
              <a:rPr lang="en-US" smtClean="0"/>
              <a:t>02-Jun-15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B53F-9770-407D-B708-6705DEE3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08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A4ED-BD2D-46B4-B817-08A8D0371D0D}" type="datetimeFigureOut">
              <a:rPr lang="en-US" smtClean="0"/>
              <a:t>02-Jun-15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B53F-9770-407D-B708-6705DEE3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A4ED-BD2D-46B4-B817-08A8D0371D0D}" type="datetimeFigureOut">
              <a:rPr lang="en-US" smtClean="0"/>
              <a:t>02-Jun-15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B53F-9770-407D-B708-6705DEE3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7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A4ED-BD2D-46B4-B817-08A8D0371D0D}" type="datetimeFigureOut">
              <a:rPr lang="en-US" smtClean="0"/>
              <a:t>02-Jun-15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B53F-9770-407D-B708-6705DEE3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72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1A4ED-BD2D-46B4-B817-08A8D0371D0D}" type="datetimeFigureOut">
              <a:rPr lang="en-US" smtClean="0"/>
              <a:t>02-Jun-15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B53F-9770-407D-B708-6705DEE33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2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b="1" i="1" dirty="0" smtClean="0"/>
              <a:t/>
            </a:r>
            <a:br>
              <a:rPr lang="en-US" sz="3200" b="1" i="1" dirty="0" smtClean="0"/>
            </a:br>
            <a:endParaRPr lang="en-SG" sz="3200" b="1" i="1" dirty="0"/>
          </a:p>
        </p:txBody>
      </p:sp>
      <p:pic>
        <p:nvPicPr>
          <p:cNvPr id="16385" name="Picture 1" descr="C:\Users\lucas\Documents\HK\Communications\graphics\logo\Musasino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95400"/>
            <a:ext cx="7286676" cy="1442762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3505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Flexible Solutions for </a:t>
            </a:r>
            <a:endParaRPr lang="en-US" dirty="0" smtClean="0"/>
          </a:p>
          <a:p>
            <a:r>
              <a:rPr lang="en-US" dirty="0" smtClean="0"/>
              <a:t>Marine </a:t>
            </a:r>
            <a:r>
              <a:rPr lang="en-US" dirty="0"/>
              <a:t>Level Gauging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0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Oslo</a:t>
            </a:r>
          </a:p>
          <a:p>
            <a:r>
              <a:rPr lang="en-US" dirty="0" smtClean="0"/>
              <a:t>4 June 2015</a:t>
            </a:r>
            <a:endParaRPr lang="en-US" dirty="0"/>
          </a:p>
        </p:txBody>
      </p:sp>
      <p:cxnSp>
        <p:nvCxnSpPr>
          <p:cNvPr id="6" name="Straight Connector 4"/>
          <p:cNvCxnSpPr/>
          <p:nvPr/>
        </p:nvCxnSpPr>
        <p:spPr>
          <a:xfrm>
            <a:off x="623862" y="4629871"/>
            <a:ext cx="8534400" cy="1588"/>
          </a:xfrm>
          <a:prstGeom prst="line">
            <a:avLst/>
          </a:prstGeom>
          <a:ln w="12700">
            <a:solidFill>
              <a:srgbClr val="2B5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"/>
          <p:cNvCxnSpPr/>
          <p:nvPr/>
        </p:nvCxnSpPr>
        <p:spPr>
          <a:xfrm>
            <a:off x="928662" y="4674321"/>
            <a:ext cx="8229600" cy="1588"/>
          </a:xfrm>
          <a:prstGeom prst="line">
            <a:avLst/>
          </a:prstGeom>
          <a:ln w="12700">
            <a:solidFill>
              <a:srgbClr val="BD3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4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i="1" dirty="0" smtClean="0"/>
              <a:t/>
            </a:r>
            <a:br>
              <a:rPr lang="en-US" sz="3200" b="1" i="1" dirty="0" smtClean="0"/>
            </a:br>
            <a:r>
              <a:rPr lang="en-US" sz="3200" b="1" i="1" dirty="0" smtClean="0"/>
              <a:t/>
            </a:r>
            <a:br>
              <a:rPr lang="en-US" sz="3200" b="1" i="1" dirty="0" smtClean="0"/>
            </a:br>
            <a:endParaRPr lang="en-SG" sz="3200" b="1" i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1360217" y="453392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" descr="C:\Users\lucas\Documents\HK\Communications\graphics\logo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158304"/>
            <a:ext cx="3322626" cy="2199390"/>
          </a:xfrm>
          <a:prstGeom prst="rect">
            <a:avLst/>
          </a:prstGeom>
          <a:noFill/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512617" y="6143644"/>
            <a:ext cx="6400800" cy="295276"/>
          </a:xfrm>
        </p:spPr>
        <p:txBody>
          <a:bodyPr>
            <a:norm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©Musasino 2015</a:t>
            </a:r>
            <a:endParaRPr lang="en-US" sz="1600" b="1" i="1" dirty="0" smtClean="0">
              <a:solidFill>
                <a:schemeClr val="tx1"/>
              </a:solidFill>
            </a:endParaRPr>
          </a:p>
          <a:p>
            <a:endParaRPr lang="en-SG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8686800" cy="4829196"/>
          </a:xfrm>
        </p:spPr>
        <p:txBody>
          <a:bodyPr>
            <a:normAutofit/>
          </a:bodyPr>
          <a:lstStyle/>
          <a:p>
            <a:r>
              <a:rPr lang="en-US" sz="3500" dirty="0" smtClean="0"/>
              <a:t>Introduction to Musasino Group</a:t>
            </a:r>
          </a:p>
          <a:p>
            <a:endParaRPr lang="en-US" sz="1200" dirty="0" smtClean="0"/>
          </a:p>
          <a:p>
            <a:r>
              <a:rPr lang="en-US" sz="3500" dirty="0" smtClean="0"/>
              <a:t>System Philosophy</a:t>
            </a:r>
          </a:p>
          <a:p>
            <a:endParaRPr lang="en-US" sz="1200" dirty="0" smtClean="0">
              <a:solidFill>
                <a:srgbClr val="0006F0"/>
              </a:solidFill>
            </a:endParaRPr>
          </a:p>
          <a:p>
            <a:r>
              <a:rPr lang="en-US" sz="3500" dirty="0" smtClean="0"/>
              <a:t>Global Network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3500" dirty="0" smtClean="0"/>
              <a:t>Aftersales Overview</a:t>
            </a:r>
          </a:p>
          <a:p>
            <a:pPr>
              <a:buNone/>
            </a:pPr>
            <a:endParaRPr lang="en-US" dirty="0" smtClean="0"/>
          </a:p>
          <a:p>
            <a:endParaRPr lang="en-SG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Presentation Overview</a:t>
            </a:r>
            <a:endParaRPr lang="en-US" dirty="0"/>
          </a:p>
        </p:txBody>
      </p:sp>
      <p:cxnSp>
        <p:nvCxnSpPr>
          <p:cNvPr id="9" name="Straight Connector 4"/>
          <p:cNvCxnSpPr/>
          <p:nvPr/>
        </p:nvCxnSpPr>
        <p:spPr>
          <a:xfrm>
            <a:off x="609600" y="1219200"/>
            <a:ext cx="8534400" cy="1588"/>
          </a:xfrm>
          <a:prstGeom prst="line">
            <a:avLst/>
          </a:prstGeom>
          <a:ln w="12700">
            <a:solidFill>
              <a:srgbClr val="2B5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5"/>
          <p:cNvCxnSpPr/>
          <p:nvPr/>
        </p:nvCxnSpPr>
        <p:spPr>
          <a:xfrm>
            <a:off x="914400" y="1263650"/>
            <a:ext cx="8229600" cy="1588"/>
          </a:xfrm>
          <a:prstGeom prst="line">
            <a:avLst/>
          </a:prstGeom>
          <a:ln w="12700">
            <a:solidFill>
              <a:srgbClr val="BD3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0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077200" cy="1143000"/>
          </a:xfrm>
        </p:spPr>
        <p:txBody>
          <a:bodyPr/>
          <a:lstStyle/>
          <a:p>
            <a:pPr algn="l"/>
            <a:r>
              <a:rPr kumimoji="1" lang="en-US" altLang="ja-JP" dirty="0" smtClean="0"/>
              <a:t>Musasino : Overview</a:t>
            </a:r>
            <a:endParaRPr kumimoji="1" lang="ja-JP" altLang="en-US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 fontScale="92500" lnSpcReduction="20000"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ja-JP" dirty="0" smtClean="0"/>
              <a:t>Japan’s No. 1 Tank Monitoring System Maker</a:t>
            </a:r>
          </a:p>
          <a:p>
            <a:pPr marL="180975" indent="-180975">
              <a:buFont typeface="Arial" pitchFamily="34" charset="0"/>
              <a:buChar char="•"/>
            </a:pPr>
            <a:endParaRPr lang="en-US" altLang="ja-JP" sz="90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kumimoji="1" lang="en-US" altLang="ja-JP" dirty="0" smtClean="0"/>
              <a:t>Development, Design, Sales, Production &amp; Service of Tank Monitoring and Cargo </a:t>
            </a:r>
            <a:r>
              <a:rPr lang="en-US" altLang="ja-JP" dirty="0" smtClean="0"/>
              <a:t>H</a:t>
            </a:r>
            <a:r>
              <a:rPr kumimoji="1" lang="en-US" altLang="ja-JP" dirty="0" smtClean="0"/>
              <a:t>andling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upport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ystems</a:t>
            </a:r>
          </a:p>
          <a:p>
            <a:pPr marL="180975" indent="-180975">
              <a:buFont typeface="Arial" pitchFamily="34" charset="0"/>
              <a:buChar char="•"/>
            </a:pPr>
            <a:endParaRPr kumimoji="1" lang="en-US" altLang="ja-JP" sz="90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altLang="ja-JP" dirty="0" smtClean="0"/>
              <a:t>Established in 1946</a:t>
            </a:r>
          </a:p>
          <a:p>
            <a:pPr marL="581025" lvl="1" indent="-180975">
              <a:buFont typeface="Arial" pitchFamily="34" charset="0"/>
              <a:buChar char="•"/>
            </a:pPr>
            <a:r>
              <a:rPr lang="en-US" altLang="ja-JP" sz="2600" dirty="0" smtClean="0"/>
              <a:t>69+ Years of Marine Equipment Experience</a:t>
            </a:r>
          </a:p>
          <a:p>
            <a:pPr marL="581025" lvl="1" indent="-180975">
              <a:buFont typeface="Arial" pitchFamily="34" charset="0"/>
              <a:buChar char="•"/>
            </a:pPr>
            <a:r>
              <a:rPr lang="en-US" altLang="ja-JP" sz="2600" dirty="0" smtClean="0"/>
              <a:t>50+ Years of Commercial Level Gauging Experience</a:t>
            </a:r>
          </a:p>
          <a:p>
            <a:pPr marL="581025" lvl="1" indent="-180975">
              <a:buFont typeface="Arial" pitchFamily="34" charset="0"/>
              <a:buChar char="•"/>
            </a:pPr>
            <a:endParaRPr lang="en-US" altLang="ja-JP" sz="90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altLang="ja-JP" dirty="0" smtClean="0"/>
              <a:t>Installations on over 3500 Vessels</a:t>
            </a:r>
          </a:p>
          <a:p>
            <a:pPr marL="180975" indent="-180975">
              <a:buFont typeface="Arial" pitchFamily="34" charset="0"/>
              <a:buChar char="•"/>
            </a:pPr>
            <a:endParaRPr lang="en-US" altLang="ja-JP" sz="90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altLang="ja-JP" dirty="0" smtClean="0"/>
              <a:t>Commitment to Quality</a:t>
            </a:r>
          </a:p>
          <a:p>
            <a:pPr marL="581025" lvl="1" indent="-180975">
              <a:buFont typeface="Arial" pitchFamily="34" charset="0"/>
              <a:buChar char="•"/>
            </a:pPr>
            <a:r>
              <a:rPr lang="en-US" altLang="ja-JP" sz="2600" dirty="0" smtClean="0"/>
              <a:t>ISO 9001, ISO 14001, IEC 80079-34 Certifications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09600" y="1219200"/>
            <a:ext cx="8534400" cy="1588"/>
          </a:xfrm>
          <a:prstGeom prst="line">
            <a:avLst/>
          </a:prstGeom>
          <a:ln w="12700">
            <a:solidFill>
              <a:srgbClr val="2B5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1263650"/>
            <a:ext cx="8229600" cy="1588"/>
          </a:xfrm>
          <a:prstGeom prst="line">
            <a:avLst/>
          </a:prstGeom>
          <a:ln w="12700">
            <a:solidFill>
              <a:srgbClr val="BD3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6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Musasino Group Structure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219200"/>
            <a:ext cx="8534400" cy="1588"/>
          </a:xfrm>
          <a:prstGeom prst="line">
            <a:avLst/>
          </a:prstGeom>
          <a:ln w="12700">
            <a:solidFill>
              <a:srgbClr val="2B5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14400" y="1263650"/>
            <a:ext cx="8229600" cy="1588"/>
          </a:xfrm>
          <a:prstGeom prst="line">
            <a:avLst/>
          </a:prstGeom>
          <a:ln w="12700">
            <a:solidFill>
              <a:srgbClr val="BD3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2900" y="1412776"/>
            <a:ext cx="8458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/>
              <a:t>Complete integration from Production to Customer Interaction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000" y="6325870"/>
            <a:ext cx="838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/>
              <a:t>Commitment to Lifetime Quality of Products and Relationships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0523" r="4548" b="15910"/>
          <a:stretch/>
        </p:blipFill>
        <p:spPr bwMode="auto">
          <a:xfrm>
            <a:off x="971600" y="1916832"/>
            <a:ext cx="7218476" cy="42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76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線コネクタ 17"/>
          <p:cNvCxnSpPr/>
          <p:nvPr/>
        </p:nvCxnSpPr>
        <p:spPr>
          <a:xfrm>
            <a:off x="2344257" y="3747125"/>
            <a:ext cx="5065086" cy="0"/>
          </a:xfrm>
          <a:prstGeom prst="line">
            <a:avLst/>
          </a:prstGeom>
          <a:ln w="28575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61"/>
          <p:cNvGrpSpPr/>
          <p:nvPr/>
        </p:nvGrpSpPr>
        <p:grpSpPr>
          <a:xfrm>
            <a:off x="1998585" y="3602661"/>
            <a:ext cx="1006618" cy="624306"/>
            <a:chOff x="0" y="2643174"/>
            <a:chExt cx="571480" cy="624306"/>
          </a:xfrm>
        </p:grpSpPr>
        <p:cxnSp>
          <p:nvCxnSpPr>
            <p:cNvPr id="30" name="直線コネクタ 62"/>
            <p:cNvCxnSpPr/>
            <p:nvPr/>
          </p:nvCxnSpPr>
          <p:spPr>
            <a:xfrm rot="5400000">
              <a:off x="143646" y="2785256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63"/>
            <p:cNvSpPr txBox="1"/>
            <p:nvPr/>
          </p:nvSpPr>
          <p:spPr>
            <a:xfrm>
              <a:off x="0" y="2928926"/>
              <a:ext cx="571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" dirty="0" smtClean="0">
                  <a:latin typeface="Calibri" pitchFamily="34" charset="0"/>
                  <a:cs typeface="Calibri" pitchFamily="34" charset="0"/>
                </a:rPr>
                <a:t>2003</a:t>
              </a:r>
            </a:p>
            <a:p>
              <a:pPr algn="ctr"/>
              <a:endParaRPr kumimoji="1" lang="ja-JP" altLang="en-US" sz="8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3" name="グループ化 64"/>
          <p:cNvGrpSpPr/>
          <p:nvPr/>
        </p:nvGrpSpPr>
        <p:grpSpPr>
          <a:xfrm>
            <a:off x="3382743" y="3602661"/>
            <a:ext cx="1006618" cy="624306"/>
            <a:chOff x="0" y="2643174"/>
            <a:chExt cx="571480" cy="624306"/>
          </a:xfrm>
        </p:grpSpPr>
        <p:cxnSp>
          <p:nvCxnSpPr>
            <p:cNvPr id="28" name="直線コネクタ 65"/>
            <p:cNvCxnSpPr/>
            <p:nvPr/>
          </p:nvCxnSpPr>
          <p:spPr>
            <a:xfrm rot="5400000">
              <a:off x="143646" y="2785256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66"/>
            <p:cNvSpPr txBox="1"/>
            <p:nvPr/>
          </p:nvSpPr>
          <p:spPr>
            <a:xfrm>
              <a:off x="0" y="2928926"/>
              <a:ext cx="571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800" dirty="0" smtClean="0">
                  <a:latin typeface="Calibri" pitchFamily="34" charset="0"/>
                  <a:cs typeface="Calibri" pitchFamily="34" charset="0"/>
                </a:rPr>
                <a:t>2005</a:t>
              </a:r>
              <a:endParaRPr kumimoji="1" lang="en-US" altLang="ja-JP" sz="800" dirty="0" smtClean="0">
                <a:latin typeface="Calibri" pitchFamily="34" charset="0"/>
                <a:cs typeface="Calibri" pitchFamily="34" charset="0"/>
              </a:endParaRPr>
            </a:p>
            <a:p>
              <a:pPr algn="ctr"/>
              <a:endParaRPr kumimoji="1" lang="ja-JP" altLang="en-US" sz="8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4" name="グループ化 67"/>
          <p:cNvGrpSpPr/>
          <p:nvPr/>
        </p:nvGrpSpPr>
        <p:grpSpPr>
          <a:xfrm>
            <a:off x="6654350" y="3602661"/>
            <a:ext cx="1006618" cy="624306"/>
            <a:chOff x="0" y="2643174"/>
            <a:chExt cx="571480" cy="624306"/>
          </a:xfrm>
        </p:grpSpPr>
        <p:cxnSp>
          <p:nvCxnSpPr>
            <p:cNvPr id="26" name="直線コネクタ 68"/>
            <p:cNvCxnSpPr/>
            <p:nvPr/>
          </p:nvCxnSpPr>
          <p:spPr>
            <a:xfrm rot="5400000">
              <a:off x="143646" y="2785256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69"/>
            <p:cNvSpPr txBox="1"/>
            <p:nvPr/>
          </p:nvSpPr>
          <p:spPr>
            <a:xfrm>
              <a:off x="0" y="2928926"/>
              <a:ext cx="571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" dirty="0" smtClean="0">
                  <a:latin typeface="Calibri" pitchFamily="34" charset="0"/>
                  <a:cs typeface="Calibri" pitchFamily="34" charset="0"/>
                </a:rPr>
                <a:t>2014</a:t>
              </a:r>
            </a:p>
            <a:p>
              <a:pPr algn="ctr"/>
              <a:endParaRPr kumimoji="1" lang="ja-JP" altLang="en-US" sz="8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5" name="テキスト ボックス 70"/>
          <p:cNvSpPr txBox="1"/>
          <p:nvPr/>
        </p:nvSpPr>
        <p:spPr>
          <a:xfrm>
            <a:off x="1998543" y="3388347"/>
            <a:ext cx="1006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Calibri" pitchFamily="34" charset="0"/>
                <a:cs typeface="Calibri" pitchFamily="34" charset="0"/>
              </a:rPr>
              <a:t>2003</a:t>
            </a:r>
          </a:p>
          <a:p>
            <a:pPr algn="ctr"/>
            <a:endParaRPr kumimoji="1" lang="ja-JP" altLang="en-US" sz="8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グループ化 76"/>
          <p:cNvGrpSpPr/>
          <p:nvPr/>
        </p:nvGrpSpPr>
        <p:grpSpPr>
          <a:xfrm>
            <a:off x="6025185" y="3388347"/>
            <a:ext cx="1006618" cy="500066"/>
            <a:chOff x="0" y="2428860"/>
            <a:chExt cx="571480" cy="500066"/>
          </a:xfrm>
        </p:grpSpPr>
        <p:cxnSp>
          <p:nvCxnSpPr>
            <p:cNvPr id="24" name="直線コネクタ 77"/>
            <p:cNvCxnSpPr/>
            <p:nvPr/>
          </p:nvCxnSpPr>
          <p:spPr>
            <a:xfrm rot="5400000">
              <a:off x="143646" y="2785256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78"/>
            <p:cNvSpPr txBox="1"/>
            <p:nvPr/>
          </p:nvSpPr>
          <p:spPr>
            <a:xfrm>
              <a:off x="0" y="2428860"/>
              <a:ext cx="571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" dirty="0" smtClean="0">
                  <a:latin typeface="Calibri" pitchFamily="34" charset="0"/>
                  <a:cs typeface="Calibri" pitchFamily="34" charset="0"/>
                </a:rPr>
                <a:t>2012</a:t>
              </a:r>
            </a:p>
            <a:p>
              <a:pPr algn="ctr"/>
              <a:endParaRPr kumimoji="1" lang="ja-JP" altLang="en-US" sz="8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7" name="グループ化 83"/>
          <p:cNvGrpSpPr/>
          <p:nvPr/>
        </p:nvGrpSpPr>
        <p:grpSpPr>
          <a:xfrm>
            <a:off x="5396023" y="3388347"/>
            <a:ext cx="1006618" cy="500066"/>
            <a:chOff x="0" y="2428860"/>
            <a:chExt cx="571480" cy="500066"/>
          </a:xfrm>
        </p:grpSpPr>
        <p:cxnSp>
          <p:nvCxnSpPr>
            <p:cNvPr id="22" name="直線コネクタ 84"/>
            <p:cNvCxnSpPr/>
            <p:nvPr/>
          </p:nvCxnSpPr>
          <p:spPr>
            <a:xfrm rot="5400000">
              <a:off x="143646" y="2785256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85"/>
            <p:cNvSpPr txBox="1"/>
            <p:nvPr/>
          </p:nvSpPr>
          <p:spPr>
            <a:xfrm>
              <a:off x="0" y="2428860"/>
              <a:ext cx="571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" dirty="0" smtClean="0">
                  <a:latin typeface="Calibri" pitchFamily="34" charset="0"/>
                  <a:cs typeface="Calibri" pitchFamily="34" charset="0"/>
                </a:rPr>
                <a:t>2011</a:t>
              </a:r>
            </a:p>
            <a:p>
              <a:pPr algn="ctr"/>
              <a:endParaRPr kumimoji="1" lang="ja-JP" altLang="en-US" sz="8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18" name="グループ化 91"/>
          <p:cNvGrpSpPr/>
          <p:nvPr/>
        </p:nvGrpSpPr>
        <p:grpSpPr>
          <a:xfrm>
            <a:off x="4515195" y="3388347"/>
            <a:ext cx="1006618" cy="500066"/>
            <a:chOff x="0" y="2428860"/>
            <a:chExt cx="571480" cy="500066"/>
          </a:xfrm>
        </p:grpSpPr>
        <p:cxnSp>
          <p:nvCxnSpPr>
            <p:cNvPr id="20" name="直線コネクタ 92"/>
            <p:cNvCxnSpPr/>
            <p:nvPr/>
          </p:nvCxnSpPr>
          <p:spPr>
            <a:xfrm rot="5400000">
              <a:off x="143646" y="2785256"/>
              <a:ext cx="28575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テキスト ボックス 93"/>
            <p:cNvSpPr txBox="1"/>
            <p:nvPr/>
          </p:nvSpPr>
          <p:spPr>
            <a:xfrm>
              <a:off x="0" y="2428860"/>
              <a:ext cx="5714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800" dirty="0" smtClean="0">
                  <a:latin typeface="Calibri" pitchFamily="34" charset="0"/>
                  <a:cs typeface="Calibri" pitchFamily="34" charset="0"/>
                </a:rPr>
                <a:t>2007</a:t>
              </a:r>
            </a:p>
            <a:p>
              <a:pPr algn="ctr"/>
              <a:endParaRPr kumimoji="1" lang="ja-JP" altLang="en-US" sz="800" dirty="0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53" name="直線コネクタ 121"/>
          <p:cNvCxnSpPr/>
          <p:nvPr/>
        </p:nvCxnSpPr>
        <p:spPr>
          <a:xfrm rot="5391453">
            <a:off x="2177831" y="4520414"/>
            <a:ext cx="642942" cy="2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123"/>
          <p:cNvSpPr txBox="1"/>
          <p:nvPr/>
        </p:nvSpPr>
        <p:spPr>
          <a:xfrm rot="21591453">
            <a:off x="1317321" y="4936135"/>
            <a:ext cx="4026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>
                <a:latin typeface="Calibri" pitchFamily="34" charset="0"/>
                <a:cs typeface="Calibri" pitchFamily="34" charset="0"/>
              </a:rPr>
              <a:t>Cargo Handling Support System</a:t>
            </a:r>
            <a:r>
              <a:rPr kumimoji="1" lang="en-US" altLang="ja-JP" sz="1000" dirty="0" smtClean="0">
                <a:latin typeface="Calibri" pitchFamily="34" charset="0"/>
                <a:cs typeface="Calibri" pitchFamily="34" charset="0"/>
              </a:rPr>
              <a:t>, </a:t>
            </a:r>
          </a:p>
          <a:p>
            <a:r>
              <a:rPr kumimoji="1" lang="en-US" altLang="ja-JP" sz="1000" dirty="0" smtClean="0">
                <a:latin typeface="Calibri" pitchFamily="34" charset="0"/>
                <a:cs typeface="Calibri" pitchFamily="34" charset="0"/>
              </a:rPr>
              <a:t>software to assist in loading operations</a:t>
            </a:r>
            <a:endParaRPr kumimoji="1" lang="ja-JP" alt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テキスト ボックス 124"/>
          <p:cNvSpPr txBox="1"/>
          <p:nvPr/>
        </p:nvSpPr>
        <p:spPr>
          <a:xfrm rot="21591453">
            <a:off x="2750043" y="4511173"/>
            <a:ext cx="2264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latin typeface="Calibri" pitchFamily="34" charset="0"/>
                <a:cs typeface="Calibri" pitchFamily="34" charset="0"/>
              </a:rPr>
              <a:t>Air-purge level gauge </a:t>
            </a:r>
          </a:p>
          <a:p>
            <a:r>
              <a:rPr kumimoji="1" lang="en-US" altLang="ja-JP" sz="1000" b="1" dirty="0" smtClean="0">
                <a:latin typeface="Calibri" pitchFamily="34" charset="0"/>
                <a:cs typeface="Calibri" pitchFamily="34" charset="0"/>
              </a:rPr>
              <a:t>Level </a:t>
            </a:r>
            <a:r>
              <a:rPr kumimoji="1" lang="en-US" altLang="ja-JP" sz="1000" b="1" dirty="0" err="1" smtClean="0">
                <a:latin typeface="Calibri" pitchFamily="34" charset="0"/>
                <a:cs typeface="Calibri" pitchFamily="34" charset="0"/>
              </a:rPr>
              <a:t>Aeran</a:t>
            </a:r>
            <a:r>
              <a:rPr kumimoji="1" lang="en-US" altLang="ja-JP" sz="1000" b="1" dirty="0" smtClean="0">
                <a:latin typeface="Calibri" pitchFamily="34" charset="0"/>
                <a:cs typeface="Calibri" pitchFamily="34" charset="0"/>
              </a:rPr>
              <a:t> 2</a:t>
            </a:r>
            <a:endParaRPr kumimoji="1" lang="ja-JP" altLang="en-US" sz="1000" b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直線コネクタ 128"/>
          <p:cNvCxnSpPr>
            <a:endCxn id="55" idx="0"/>
          </p:cNvCxnSpPr>
          <p:nvPr/>
        </p:nvCxnSpPr>
        <p:spPr>
          <a:xfrm rot="5391453">
            <a:off x="3725212" y="4353338"/>
            <a:ext cx="314270" cy="1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146"/>
          <p:cNvCxnSpPr/>
          <p:nvPr/>
        </p:nvCxnSpPr>
        <p:spPr>
          <a:xfrm rot="5391453">
            <a:off x="6619140" y="4723853"/>
            <a:ext cx="1071570" cy="1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147"/>
          <p:cNvSpPr txBox="1"/>
          <p:nvPr/>
        </p:nvSpPr>
        <p:spPr>
          <a:xfrm rot="21591453">
            <a:off x="5760541" y="4473916"/>
            <a:ext cx="2139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altLang="ja-JP" sz="1000" baseline="30000" dirty="0" smtClean="0">
                <a:latin typeface="Calibri" pitchFamily="34" charset="0"/>
                <a:cs typeface="Calibri" pitchFamily="34" charset="0"/>
              </a:rPr>
              <a:t>th</a:t>
            </a:r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 Generation</a:t>
            </a:r>
          </a:p>
          <a:p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Radar Level Gauge, </a:t>
            </a:r>
          </a:p>
          <a:p>
            <a:r>
              <a:rPr kumimoji="1" lang="en-US" altLang="ja-JP" sz="1000" b="1" dirty="0" smtClean="0">
                <a:latin typeface="Calibri" pitchFamily="34" charset="0"/>
                <a:cs typeface="Calibri" pitchFamily="34" charset="0"/>
              </a:rPr>
              <a:t>X-Radar</a:t>
            </a:r>
          </a:p>
        </p:txBody>
      </p:sp>
      <p:sp>
        <p:nvSpPr>
          <p:cNvPr id="59" name="テキスト ボックス 148"/>
          <p:cNvSpPr txBox="1"/>
          <p:nvPr/>
        </p:nvSpPr>
        <p:spPr>
          <a:xfrm rot="21591453">
            <a:off x="5760486" y="5242752"/>
            <a:ext cx="2516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LNG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Radar Level Gauge </a:t>
            </a:r>
          </a:p>
          <a:p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for Custody Transfer, </a:t>
            </a:r>
          </a:p>
          <a:p>
            <a:r>
              <a:rPr kumimoji="1" lang="en-US" altLang="ja-JP" sz="1000" b="1" dirty="0" smtClean="0">
                <a:latin typeface="Calibri" pitchFamily="34" charset="0"/>
                <a:cs typeface="Calibri" pitchFamily="34" charset="0"/>
              </a:rPr>
              <a:t>LNG-Radar</a:t>
            </a:r>
          </a:p>
        </p:txBody>
      </p:sp>
      <p:cxnSp>
        <p:nvCxnSpPr>
          <p:cNvPr id="60" name="直線コネクタ 150"/>
          <p:cNvCxnSpPr/>
          <p:nvPr/>
        </p:nvCxnSpPr>
        <p:spPr>
          <a:xfrm rot="10791453">
            <a:off x="6902466" y="4687559"/>
            <a:ext cx="25166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82"/>
          <p:cNvSpPr txBox="1"/>
          <p:nvPr/>
        </p:nvSpPr>
        <p:spPr>
          <a:xfrm>
            <a:off x="5728743" y="1556300"/>
            <a:ext cx="1932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>
                <a:latin typeface="Calibri" pitchFamily="34" charset="0"/>
                <a:cs typeface="Calibri" pitchFamily="34" charset="0"/>
              </a:rPr>
              <a:t>Musasino Marine and Offshore</a:t>
            </a:r>
            <a:endParaRPr kumimoji="1" lang="en-US" altLang="ja-JP" sz="1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Established in Singapore</a:t>
            </a:r>
            <a:endParaRPr kumimoji="1" lang="ja-JP" alt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テキスト ボックス 90"/>
          <p:cNvSpPr txBox="1"/>
          <p:nvPr/>
        </p:nvSpPr>
        <p:spPr>
          <a:xfrm>
            <a:off x="4987303" y="1978016"/>
            <a:ext cx="1565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>
                <a:latin typeface="Calibri" pitchFamily="34" charset="0"/>
                <a:cs typeface="Calibri" pitchFamily="34" charset="0"/>
              </a:rPr>
              <a:t>Musasino Taiwan</a:t>
            </a:r>
            <a:endParaRPr kumimoji="1" lang="en-US" altLang="ja-JP" sz="1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Established in Taiwan</a:t>
            </a:r>
            <a:endParaRPr kumimoji="1" lang="ja-JP" altLang="en-US" sz="1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6" name="直線コネクタ 80"/>
          <p:cNvCxnSpPr/>
          <p:nvPr/>
        </p:nvCxnSpPr>
        <p:spPr>
          <a:xfrm rot="5400000">
            <a:off x="5871465" y="2707398"/>
            <a:ext cx="1360498" cy="1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86"/>
          <p:cNvSpPr txBox="1"/>
          <p:nvPr/>
        </p:nvSpPr>
        <p:spPr>
          <a:xfrm>
            <a:off x="4206305" y="2385038"/>
            <a:ext cx="195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>
                <a:latin typeface="Calibri" pitchFamily="34" charset="0"/>
                <a:cs typeface="Calibri" pitchFamily="34" charset="0"/>
              </a:rPr>
              <a:t>Musasino HK </a:t>
            </a:r>
            <a:r>
              <a:rPr lang="en-US" altLang="ja-JP" sz="1000" dirty="0">
                <a:latin typeface="Calibri" pitchFamily="34" charset="0"/>
                <a:cs typeface="Calibri" pitchFamily="34" charset="0"/>
              </a:rPr>
              <a:t>(Corporate Office</a:t>
            </a:r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altLang="ja-JP" sz="1000" b="1" dirty="0" smtClean="0">
              <a:latin typeface="Calibri" pitchFamily="34" charset="0"/>
              <a:cs typeface="Calibri" pitchFamily="34" charset="0"/>
            </a:endParaRPr>
          </a:p>
          <a:p>
            <a:r>
              <a:rPr kumimoji="1" lang="en-US" altLang="ja-JP" sz="1000" dirty="0" smtClean="0">
                <a:latin typeface="Calibri" pitchFamily="34" charset="0"/>
                <a:cs typeface="Calibri" pitchFamily="34" charset="0"/>
              </a:rPr>
              <a:t>Established</a:t>
            </a:r>
            <a:r>
              <a:rPr kumimoji="1" lang="en-US" altLang="ja-JP" sz="1000" b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in Hong Kong</a:t>
            </a:r>
            <a:endParaRPr kumimoji="1" lang="en-US" altLang="ja-JP" sz="1000" b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8" name="直線コネクタ 87"/>
          <p:cNvCxnSpPr/>
          <p:nvPr/>
        </p:nvCxnSpPr>
        <p:spPr>
          <a:xfrm rot="5400000">
            <a:off x="5596784" y="3057122"/>
            <a:ext cx="645324" cy="2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97"/>
          <p:cNvCxnSpPr/>
          <p:nvPr/>
        </p:nvCxnSpPr>
        <p:spPr>
          <a:xfrm rot="5400000">
            <a:off x="4896400" y="3255327"/>
            <a:ext cx="216696" cy="1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98"/>
          <p:cNvSpPr txBox="1"/>
          <p:nvPr/>
        </p:nvSpPr>
        <p:spPr>
          <a:xfrm>
            <a:off x="3660080" y="2717691"/>
            <a:ext cx="210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>
                <a:latin typeface="Calibri" pitchFamily="34" charset="0"/>
                <a:cs typeface="Calibri" pitchFamily="34" charset="0"/>
              </a:rPr>
              <a:t>Musasino Shanghai (</a:t>
            </a:r>
            <a:r>
              <a:rPr kumimoji="1" lang="en-US" altLang="ja-JP" sz="1000" dirty="0" smtClean="0">
                <a:latin typeface="Calibri" pitchFamily="34" charset="0"/>
                <a:cs typeface="Calibri" pitchFamily="34" charset="0"/>
              </a:rPr>
              <a:t>Tech Branch</a:t>
            </a:r>
            <a:r>
              <a:rPr kumimoji="1" lang="en-US" altLang="ja-JP" sz="10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altLang="ja-JP" sz="10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Established in Shanghai, China</a:t>
            </a:r>
            <a:endParaRPr kumimoji="1" lang="ja-JP" altLang="en-US" sz="1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1" name="直線コネクタ 106"/>
          <p:cNvCxnSpPr/>
          <p:nvPr/>
        </p:nvCxnSpPr>
        <p:spPr>
          <a:xfrm rot="10800000">
            <a:off x="6300748" y="2170724"/>
            <a:ext cx="25166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71"/>
          <p:cNvCxnSpPr/>
          <p:nvPr/>
        </p:nvCxnSpPr>
        <p:spPr>
          <a:xfrm rot="5400000">
            <a:off x="2003483" y="2838134"/>
            <a:ext cx="1002514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テキスト ボックス 72"/>
          <p:cNvSpPr txBox="1"/>
          <p:nvPr/>
        </p:nvSpPr>
        <p:spPr>
          <a:xfrm>
            <a:off x="1219253" y="190864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>
                <a:latin typeface="Calibri" pitchFamily="34" charset="0"/>
                <a:cs typeface="Calibri" pitchFamily="34" charset="0"/>
              </a:rPr>
              <a:t>Musasino Tech </a:t>
            </a:r>
            <a:r>
              <a:rPr kumimoji="1" lang="en-US" altLang="ja-JP" sz="1000" dirty="0" smtClean="0">
                <a:latin typeface="Calibri" pitchFamily="34" charset="0"/>
                <a:cs typeface="Calibri" pitchFamily="34" charset="0"/>
              </a:rPr>
              <a:t>(Factory)</a:t>
            </a:r>
          </a:p>
          <a:p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Established in Suzhou, China</a:t>
            </a:r>
            <a:endParaRPr kumimoji="1" lang="ja-JP" altLang="en-US" sz="1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609600" y="1219200"/>
            <a:ext cx="8534400" cy="1588"/>
          </a:xfrm>
          <a:prstGeom prst="line">
            <a:avLst/>
          </a:prstGeom>
          <a:ln w="12700">
            <a:solidFill>
              <a:srgbClr val="2B5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914400" y="1263650"/>
            <a:ext cx="8229600" cy="1588"/>
          </a:xfrm>
          <a:prstGeom prst="line">
            <a:avLst/>
          </a:prstGeom>
          <a:ln w="12700">
            <a:solidFill>
              <a:srgbClr val="BD3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09600" y="4572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Last 10 Years - Global Developments</a:t>
            </a:r>
            <a:endParaRPr lang="en-US" sz="4000" dirty="0"/>
          </a:p>
        </p:txBody>
      </p:sp>
      <p:pic>
        <p:nvPicPr>
          <p:cNvPr id="90" name="コンテンツ プレースホルダ 7" descr="china_fac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859" y="2431227"/>
            <a:ext cx="1517939" cy="973038"/>
          </a:xfrm>
          <a:prstGeom prst="rect">
            <a:avLst/>
          </a:prstGeom>
        </p:spPr>
      </p:pic>
      <p:pic>
        <p:nvPicPr>
          <p:cNvPr id="91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14" y="5504063"/>
            <a:ext cx="2304289" cy="124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5" descr="C:\Users\lucas\Documents\HK\Communications\graphics\products\LA2-2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6824" y="4750915"/>
            <a:ext cx="423337" cy="1433523"/>
          </a:xfrm>
          <a:prstGeom prst="rect">
            <a:avLst/>
          </a:prstGeom>
          <a:noFill/>
        </p:spPr>
      </p:pic>
      <p:sp>
        <p:nvSpPr>
          <p:cNvPr id="93" name="テキスト ボックス 98"/>
          <p:cNvSpPr txBox="1"/>
          <p:nvPr/>
        </p:nvSpPr>
        <p:spPr>
          <a:xfrm>
            <a:off x="6730331" y="2735858"/>
            <a:ext cx="2109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smtClean="0">
                <a:latin typeface="Calibri" pitchFamily="34" charset="0"/>
                <a:cs typeface="Calibri" pitchFamily="34" charset="0"/>
              </a:rPr>
              <a:t>Musasino Shanghai FTZ</a:t>
            </a:r>
          </a:p>
          <a:p>
            <a:r>
              <a:rPr lang="en-US" altLang="ja-JP" sz="1000" dirty="0" smtClean="0">
                <a:latin typeface="Calibri" pitchFamily="34" charset="0"/>
                <a:cs typeface="Calibri" pitchFamily="34" charset="0"/>
              </a:rPr>
              <a:t>Established in Shanghai, China</a:t>
            </a:r>
            <a:endParaRPr kumimoji="1" lang="ja-JP" altLang="en-US" sz="10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4" name="直線コネクタ 97"/>
          <p:cNvCxnSpPr/>
          <p:nvPr/>
        </p:nvCxnSpPr>
        <p:spPr>
          <a:xfrm rot="5400000">
            <a:off x="7057227" y="3264028"/>
            <a:ext cx="216696" cy="1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69"/>
          <p:cNvSpPr txBox="1"/>
          <p:nvPr/>
        </p:nvSpPr>
        <p:spPr>
          <a:xfrm>
            <a:off x="6662966" y="3393804"/>
            <a:ext cx="1006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800" dirty="0" smtClean="0">
                <a:latin typeface="Calibri" pitchFamily="34" charset="0"/>
                <a:cs typeface="Calibri" pitchFamily="34" charset="0"/>
              </a:rPr>
              <a:t>2014</a:t>
            </a:r>
          </a:p>
          <a:p>
            <a:pPr algn="ctr"/>
            <a:endParaRPr kumimoji="1" lang="ja-JP" altLang="en-US" sz="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6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41" y="4196901"/>
            <a:ext cx="870620" cy="1048380"/>
          </a:xfrm>
          <a:prstGeom prst="rect">
            <a:avLst/>
          </a:prstGeom>
        </p:spPr>
      </p:pic>
      <p:pic>
        <p:nvPicPr>
          <p:cNvPr id="97" name="図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3" r="12910"/>
          <a:stretch>
            <a:fillRect/>
          </a:stretch>
        </p:blipFill>
        <p:spPr bwMode="auto">
          <a:xfrm>
            <a:off x="7010675" y="5467676"/>
            <a:ext cx="1080875" cy="12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11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4" grpId="0"/>
      <p:bldP spid="55" grpId="0"/>
      <p:bldP spid="58" grpId="0"/>
      <p:bldP spid="59" grpId="0"/>
      <p:bldP spid="69" grpId="0"/>
      <p:bldP spid="70" grpId="0"/>
      <p:bldP spid="77" grpId="0"/>
      <p:bldP spid="80" grpId="0"/>
      <p:bldP spid="84" grpId="0"/>
      <p:bldP spid="93" grpId="0"/>
      <p:bldP spid="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543800" cy="1143000"/>
          </a:xfrm>
        </p:spPr>
        <p:txBody>
          <a:bodyPr anchor="ctr">
            <a:normAutofit/>
          </a:bodyPr>
          <a:lstStyle/>
          <a:p>
            <a:pPr lvl="0" algn="l"/>
            <a:r>
              <a:rPr kumimoji="1" lang="en-US" altLang="ja-JP" dirty="0" smtClean="0"/>
              <a:t>System Solution Focus</a:t>
            </a:r>
            <a:endParaRPr kumimoji="1" lang="ja-JP" altLang="en-US" sz="2333" dirty="0"/>
          </a:p>
        </p:txBody>
      </p:sp>
      <p:pic>
        <p:nvPicPr>
          <p:cNvPr id="11" name="Picture 10" descr="Musasino_background.jpg"/>
          <p:cNvPicPr>
            <a:picLocks noChangeAspect="1"/>
          </p:cNvPicPr>
          <p:nvPr/>
        </p:nvPicPr>
        <p:blipFill>
          <a:blip r:embed="rId2" cstate="print"/>
          <a:srcRect t="30324"/>
          <a:stretch>
            <a:fillRect/>
          </a:stretch>
        </p:blipFill>
        <p:spPr>
          <a:xfrm>
            <a:off x="990600" y="1338729"/>
            <a:ext cx="7242175" cy="330947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09600" y="1219200"/>
            <a:ext cx="8534400" cy="1588"/>
          </a:xfrm>
          <a:prstGeom prst="line">
            <a:avLst/>
          </a:prstGeom>
          <a:ln w="12700">
            <a:solidFill>
              <a:srgbClr val="2B5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14400" y="1263650"/>
            <a:ext cx="8229600" cy="1588"/>
          </a:xfrm>
          <a:prstGeom prst="line">
            <a:avLst/>
          </a:prstGeom>
          <a:ln w="12700">
            <a:solidFill>
              <a:srgbClr val="BD3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9600" y="16002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2C69B2"/>
                </a:solidFill>
              </a:rPr>
              <a:t>Integrated Solutions for Safe Cargo Operations </a:t>
            </a:r>
            <a:endParaRPr lang="en-US" b="1" dirty="0">
              <a:solidFill>
                <a:srgbClr val="2C69B2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67"/>
          <a:stretch>
            <a:fillRect/>
          </a:stretch>
        </p:blipFill>
        <p:spPr bwMode="auto">
          <a:xfrm>
            <a:off x="260629" y="4682346"/>
            <a:ext cx="8600036" cy="209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5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グループ化 22"/>
          <p:cNvGrpSpPr>
            <a:grpSpLocks/>
          </p:cNvGrpSpPr>
          <p:nvPr/>
        </p:nvGrpSpPr>
        <p:grpSpPr bwMode="auto">
          <a:xfrm>
            <a:off x="7938" y="1540842"/>
            <a:ext cx="9144000" cy="4838700"/>
            <a:chOff x="0" y="733440"/>
            <a:chExt cx="8943976" cy="4838701"/>
          </a:xfrm>
        </p:grpSpPr>
        <p:sp>
          <p:nvSpPr>
            <p:cNvPr id="21" name="Freeform 6"/>
            <p:cNvSpPr>
              <a:spLocks noChangeAspect="1" noEditPoints="1"/>
            </p:cNvSpPr>
            <p:nvPr/>
          </p:nvSpPr>
          <p:spPr bwMode="auto">
            <a:xfrm>
              <a:off x="3862388" y="733440"/>
              <a:ext cx="5081588" cy="4576763"/>
            </a:xfrm>
            <a:custGeom>
              <a:avLst/>
              <a:gdLst/>
              <a:ahLst/>
              <a:cxnLst>
                <a:cxn ang="0">
                  <a:pos x="2146" y="1956"/>
                </a:cxn>
                <a:cxn ang="0">
                  <a:pos x="2100" y="1866"/>
                </a:cxn>
                <a:cxn ang="0">
                  <a:pos x="2180" y="1810"/>
                </a:cxn>
                <a:cxn ang="0">
                  <a:pos x="2152" y="1724"/>
                </a:cxn>
                <a:cxn ang="0">
                  <a:pos x="2920" y="422"/>
                </a:cxn>
                <a:cxn ang="0">
                  <a:pos x="2474" y="286"/>
                </a:cxn>
                <a:cxn ang="0">
                  <a:pos x="2216" y="240"/>
                </a:cxn>
                <a:cxn ang="0">
                  <a:pos x="2010" y="144"/>
                </a:cxn>
                <a:cxn ang="0">
                  <a:pos x="1482" y="300"/>
                </a:cxn>
                <a:cxn ang="0">
                  <a:pos x="1316" y="436"/>
                </a:cxn>
                <a:cxn ang="0">
                  <a:pos x="972" y="526"/>
                </a:cxn>
                <a:cxn ang="0">
                  <a:pos x="842" y="632"/>
                </a:cxn>
                <a:cxn ang="0">
                  <a:pos x="778" y="422"/>
                </a:cxn>
                <a:cxn ang="0">
                  <a:pos x="502" y="484"/>
                </a:cxn>
                <a:cxn ang="0">
                  <a:pos x="442" y="796"/>
                </a:cxn>
                <a:cxn ang="0">
                  <a:pos x="536" y="746"/>
                </a:cxn>
                <a:cxn ang="0">
                  <a:pos x="704" y="766"/>
                </a:cxn>
                <a:cxn ang="0">
                  <a:pos x="516" y="938"/>
                </a:cxn>
                <a:cxn ang="0">
                  <a:pos x="404" y="942"/>
                </a:cxn>
                <a:cxn ang="0">
                  <a:pos x="226" y="1106"/>
                </a:cxn>
                <a:cxn ang="0">
                  <a:pos x="164" y="1322"/>
                </a:cxn>
                <a:cxn ang="0">
                  <a:pos x="508" y="1316"/>
                </a:cxn>
                <a:cxn ang="0">
                  <a:pos x="570" y="1260"/>
                </a:cxn>
                <a:cxn ang="0">
                  <a:pos x="748" y="1330"/>
                </a:cxn>
                <a:cxn ang="0">
                  <a:pos x="534" y="1434"/>
                </a:cxn>
                <a:cxn ang="0">
                  <a:pos x="190" y="1354"/>
                </a:cxn>
                <a:cxn ang="0">
                  <a:pos x="32" y="1772"/>
                </a:cxn>
                <a:cxn ang="0">
                  <a:pos x="392" y="1878"/>
                </a:cxn>
                <a:cxn ang="0">
                  <a:pos x="484" y="2302"/>
                </a:cxn>
                <a:cxn ang="0">
                  <a:pos x="838" y="2228"/>
                </a:cxn>
                <a:cxn ang="0">
                  <a:pos x="1054" y="1770"/>
                </a:cxn>
                <a:cxn ang="0">
                  <a:pos x="898" y="1636"/>
                </a:cxn>
                <a:cxn ang="0">
                  <a:pos x="1058" y="1534"/>
                </a:cxn>
                <a:cxn ang="0">
                  <a:pos x="1386" y="1598"/>
                </a:cxn>
                <a:cxn ang="0">
                  <a:pos x="1728" y="1676"/>
                </a:cxn>
                <a:cxn ang="0">
                  <a:pos x="1848" y="1742"/>
                </a:cxn>
                <a:cxn ang="0">
                  <a:pos x="2076" y="1570"/>
                </a:cxn>
                <a:cxn ang="0">
                  <a:pos x="2158" y="1260"/>
                </a:cxn>
                <a:cxn ang="0">
                  <a:pos x="2314" y="1218"/>
                </a:cxn>
                <a:cxn ang="0">
                  <a:pos x="2576" y="796"/>
                </a:cxn>
                <a:cxn ang="0">
                  <a:pos x="2702" y="854"/>
                </a:cxn>
                <a:cxn ang="0">
                  <a:pos x="2908" y="786"/>
                </a:cxn>
                <a:cxn ang="0">
                  <a:pos x="864" y="1244"/>
                </a:cxn>
                <a:cxn ang="0">
                  <a:pos x="870" y="1166"/>
                </a:cxn>
                <a:cxn ang="0">
                  <a:pos x="980" y="1256"/>
                </a:cxn>
                <a:cxn ang="0">
                  <a:pos x="1140" y="262"/>
                </a:cxn>
                <a:cxn ang="0">
                  <a:pos x="1082" y="252"/>
                </a:cxn>
                <a:cxn ang="0">
                  <a:pos x="120" y="984"/>
                </a:cxn>
                <a:cxn ang="0">
                  <a:pos x="1814" y="1942"/>
                </a:cxn>
                <a:cxn ang="0">
                  <a:pos x="1030" y="2140"/>
                </a:cxn>
                <a:cxn ang="0">
                  <a:pos x="208" y="1038"/>
                </a:cxn>
                <a:cxn ang="0">
                  <a:pos x="206" y="840"/>
                </a:cxn>
                <a:cxn ang="0">
                  <a:pos x="2980" y="2638"/>
                </a:cxn>
                <a:cxn ang="0">
                  <a:pos x="2880" y="2756"/>
                </a:cxn>
                <a:cxn ang="0">
                  <a:pos x="2308" y="1394"/>
                </a:cxn>
                <a:cxn ang="0">
                  <a:pos x="2434" y="2068"/>
                </a:cxn>
                <a:cxn ang="0">
                  <a:pos x="2320" y="1948"/>
                </a:cxn>
                <a:cxn ang="0">
                  <a:pos x="2384" y="2138"/>
                </a:cxn>
                <a:cxn ang="0">
                  <a:pos x="2054" y="2448"/>
                </a:cxn>
                <a:cxn ang="0">
                  <a:pos x="2544" y="2592"/>
                </a:cxn>
                <a:cxn ang="0">
                  <a:pos x="2476" y="954"/>
                </a:cxn>
                <a:cxn ang="0">
                  <a:pos x="2488" y="1226"/>
                </a:cxn>
                <a:cxn ang="0">
                  <a:pos x="2408" y="1360"/>
                </a:cxn>
              </a:cxnLst>
              <a:rect l="0" t="0" r="r" b="b"/>
              <a:pathLst>
                <a:path w="3062" h="2758">
                  <a:moveTo>
                    <a:pt x="1982" y="1630"/>
                  </a:moveTo>
                  <a:lnTo>
                    <a:pt x="1982" y="1630"/>
                  </a:lnTo>
                  <a:lnTo>
                    <a:pt x="1976" y="1628"/>
                  </a:lnTo>
                  <a:lnTo>
                    <a:pt x="1972" y="1630"/>
                  </a:lnTo>
                  <a:lnTo>
                    <a:pt x="1972" y="1630"/>
                  </a:lnTo>
                  <a:lnTo>
                    <a:pt x="1962" y="1640"/>
                  </a:lnTo>
                  <a:lnTo>
                    <a:pt x="1962" y="1640"/>
                  </a:lnTo>
                  <a:lnTo>
                    <a:pt x="1960" y="1644"/>
                  </a:lnTo>
                  <a:lnTo>
                    <a:pt x="1962" y="1650"/>
                  </a:lnTo>
                  <a:lnTo>
                    <a:pt x="1962" y="1650"/>
                  </a:lnTo>
                  <a:lnTo>
                    <a:pt x="1966" y="1652"/>
                  </a:lnTo>
                  <a:lnTo>
                    <a:pt x="1972" y="1650"/>
                  </a:lnTo>
                  <a:lnTo>
                    <a:pt x="1972" y="1650"/>
                  </a:lnTo>
                  <a:lnTo>
                    <a:pt x="1982" y="1640"/>
                  </a:lnTo>
                  <a:lnTo>
                    <a:pt x="1982" y="1640"/>
                  </a:lnTo>
                  <a:lnTo>
                    <a:pt x="1984" y="1634"/>
                  </a:lnTo>
                  <a:lnTo>
                    <a:pt x="1982" y="1630"/>
                  </a:lnTo>
                  <a:lnTo>
                    <a:pt x="1982" y="1630"/>
                  </a:lnTo>
                  <a:close/>
                  <a:moveTo>
                    <a:pt x="2112" y="1982"/>
                  </a:moveTo>
                  <a:lnTo>
                    <a:pt x="2112" y="1982"/>
                  </a:lnTo>
                  <a:lnTo>
                    <a:pt x="2116" y="1994"/>
                  </a:lnTo>
                  <a:lnTo>
                    <a:pt x="2120" y="2000"/>
                  </a:lnTo>
                  <a:lnTo>
                    <a:pt x="2120" y="2000"/>
                  </a:lnTo>
                  <a:lnTo>
                    <a:pt x="2122" y="2006"/>
                  </a:lnTo>
                  <a:lnTo>
                    <a:pt x="2122" y="2014"/>
                  </a:lnTo>
                  <a:lnTo>
                    <a:pt x="2122" y="2018"/>
                  </a:lnTo>
                  <a:lnTo>
                    <a:pt x="2122" y="2018"/>
                  </a:lnTo>
                  <a:lnTo>
                    <a:pt x="2124" y="2022"/>
                  </a:lnTo>
                  <a:lnTo>
                    <a:pt x="2126" y="2024"/>
                  </a:lnTo>
                  <a:lnTo>
                    <a:pt x="2128" y="2026"/>
                  </a:lnTo>
                  <a:lnTo>
                    <a:pt x="2130" y="2026"/>
                  </a:lnTo>
                  <a:lnTo>
                    <a:pt x="2134" y="2026"/>
                  </a:lnTo>
                  <a:lnTo>
                    <a:pt x="2134" y="2026"/>
                  </a:lnTo>
                  <a:lnTo>
                    <a:pt x="2140" y="2024"/>
                  </a:lnTo>
                  <a:lnTo>
                    <a:pt x="2142" y="2022"/>
                  </a:lnTo>
                  <a:lnTo>
                    <a:pt x="2142" y="2022"/>
                  </a:lnTo>
                  <a:lnTo>
                    <a:pt x="2142" y="2008"/>
                  </a:lnTo>
                  <a:lnTo>
                    <a:pt x="2142" y="1996"/>
                  </a:lnTo>
                  <a:lnTo>
                    <a:pt x="2142" y="1996"/>
                  </a:lnTo>
                  <a:lnTo>
                    <a:pt x="2144" y="1992"/>
                  </a:lnTo>
                  <a:lnTo>
                    <a:pt x="2146" y="1994"/>
                  </a:lnTo>
                  <a:lnTo>
                    <a:pt x="2148" y="2000"/>
                  </a:lnTo>
                  <a:lnTo>
                    <a:pt x="2148" y="2000"/>
                  </a:lnTo>
                  <a:lnTo>
                    <a:pt x="2158" y="2012"/>
                  </a:lnTo>
                  <a:lnTo>
                    <a:pt x="2166" y="2020"/>
                  </a:lnTo>
                  <a:lnTo>
                    <a:pt x="2166" y="2020"/>
                  </a:lnTo>
                  <a:lnTo>
                    <a:pt x="2172" y="2024"/>
                  </a:lnTo>
                  <a:lnTo>
                    <a:pt x="2180" y="2026"/>
                  </a:lnTo>
                  <a:lnTo>
                    <a:pt x="2184" y="2026"/>
                  </a:lnTo>
                  <a:lnTo>
                    <a:pt x="2184" y="2026"/>
                  </a:lnTo>
                  <a:lnTo>
                    <a:pt x="2186" y="2026"/>
                  </a:lnTo>
                  <a:lnTo>
                    <a:pt x="2188" y="2024"/>
                  </a:lnTo>
                  <a:lnTo>
                    <a:pt x="2190" y="2022"/>
                  </a:lnTo>
                  <a:lnTo>
                    <a:pt x="2188" y="2020"/>
                  </a:lnTo>
                  <a:lnTo>
                    <a:pt x="2186" y="2014"/>
                  </a:lnTo>
                  <a:lnTo>
                    <a:pt x="2186" y="2014"/>
                  </a:lnTo>
                  <a:lnTo>
                    <a:pt x="2176" y="2002"/>
                  </a:lnTo>
                  <a:lnTo>
                    <a:pt x="2168" y="1992"/>
                  </a:lnTo>
                  <a:lnTo>
                    <a:pt x="2168" y="1992"/>
                  </a:lnTo>
                  <a:lnTo>
                    <a:pt x="2166" y="1988"/>
                  </a:lnTo>
                  <a:lnTo>
                    <a:pt x="2166" y="1984"/>
                  </a:lnTo>
                  <a:lnTo>
                    <a:pt x="2168" y="1982"/>
                  </a:lnTo>
                  <a:lnTo>
                    <a:pt x="2168" y="1982"/>
                  </a:lnTo>
                  <a:lnTo>
                    <a:pt x="2178" y="1972"/>
                  </a:lnTo>
                  <a:lnTo>
                    <a:pt x="2178" y="1972"/>
                  </a:lnTo>
                  <a:lnTo>
                    <a:pt x="2180" y="1968"/>
                  </a:lnTo>
                  <a:lnTo>
                    <a:pt x="2182" y="1962"/>
                  </a:lnTo>
                  <a:lnTo>
                    <a:pt x="2182" y="1962"/>
                  </a:lnTo>
                  <a:lnTo>
                    <a:pt x="2180" y="1960"/>
                  </a:lnTo>
                  <a:lnTo>
                    <a:pt x="2174" y="1958"/>
                  </a:lnTo>
                  <a:lnTo>
                    <a:pt x="2150" y="1958"/>
                  </a:lnTo>
                  <a:lnTo>
                    <a:pt x="2150" y="1958"/>
                  </a:lnTo>
                  <a:lnTo>
                    <a:pt x="2148" y="1958"/>
                  </a:lnTo>
                  <a:lnTo>
                    <a:pt x="2146" y="1956"/>
                  </a:lnTo>
                  <a:lnTo>
                    <a:pt x="2146" y="1954"/>
                  </a:lnTo>
                  <a:lnTo>
                    <a:pt x="2146" y="1950"/>
                  </a:lnTo>
                  <a:lnTo>
                    <a:pt x="2148" y="1946"/>
                  </a:lnTo>
                  <a:lnTo>
                    <a:pt x="2148" y="1946"/>
                  </a:lnTo>
                  <a:lnTo>
                    <a:pt x="2158" y="1934"/>
                  </a:lnTo>
                  <a:lnTo>
                    <a:pt x="2158" y="1934"/>
                  </a:lnTo>
                  <a:lnTo>
                    <a:pt x="2158" y="1932"/>
                  </a:lnTo>
                  <a:lnTo>
                    <a:pt x="2158" y="1930"/>
                  </a:lnTo>
                  <a:lnTo>
                    <a:pt x="2154" y="1928"/>
                  </a:lnTo>
                  <a:lnTo>
                    <a:pt x="2150" y="1928"/>
                  </a:lnTo>
                  <a:lnTo>
                    <a:pt x="2150" y="1928"/>
                  </a:lnTo>
                  <a:lnTo>
                    <a:pt x="2144" y="1930"/>
                  </a:lnTo>
                  <a:lnTo>
                    <a:pt x="2138" y="1934"/>
                  </a:lnTo>
                  <a:lnTo>
                    <a:pt x="2138" y="1934"/>
                  </a:lnTo>
                  <a:lnTo>
                    <a:pt x="2130" y="1946"/>
                  </a:lnTo>
                  <a:lnTo>
                    <a:pt x="2116" y="1970"/>
                  </a:lnTo>
                  <a:lnTo>
                    <a:pt x="2116" y="1970"/>
                  </a:lnTo>
                  <a:lnTo>
                    <a:pt x="2112" y="1982"/>
                  </a:lnTo>
                  <a:lnTo>
                    <a:pt x="2112" y="1982"/>
                  </a:lnTo>
                  <a:close/>
                  <a:moveTo>
                    <a:pt x="1966" y="1940"/>
                  </a:moveTo>
                  <a:lnTo>
                    <a:pt x="1966" y="1940"/>
                  </a:lnTo>
                  <a:lnTo>
                    <a:pt x="1968" y="1948"/>
                  </a:lnTo>
                  <a:lnTo>
                    <a:pt x="1970" y="1954"/>
                  </a:lnTo>
                  <a:lnTo>
                    <a:pt x="1972" y="1960"/>
                  </a:lnTo>
                  <a:lnTo>
                    <a:pt x="1972" y="1960"/>
                  </a:lnTo>
                  <a:lnTo>
                    <a:pt x="1980" y="1974"/>
                  </a:lnTo>
                  <a:lnTo>
                    <a:pt x="1982" y="1980"/>
                  </a:lnTo>
                  <a:lnTo>
                    <a:pt x="1982" y="1980"/>
                  </a:lnTo>
                  <a:lnTo>
                    <a:pt x="1988" y="1984"/>
                  </a:lnTo>
                  <a:lnTo>
                    <a:pt x="1994" y="1986"/>
                  </a:lnTo>
                  <a:lnTo>
                    <a:pt x="1998" y="1986"/>
                  </a:lnTo>
                  <a:lnTo>
                    <a:pt x="1998" y="1986"/>
                  </a:lnTo>
                  <a:lnTo>
                    <a:pt x="2014" y="1986"/>
                  </a:lnTo>
                  <a:lnTo>
                    <a:pt x="2018" y="1986"/>
                  </a:lnTo>
                  <a:lnTo>
                    <a:pt x="2018" y="1986"/>
                  </a:lnTo>
                  <a:lnTo>
                    <a:pt x="2024" y="1988"/>
                  </a:lnTo>
                  <a:lnTo>
                    <a:pt x="2032" y="1990"/>
                  </a:lnTo>
                  <a:lnTo>
                    <a:pt x="2038" y="1992"/>
                  </a:lnTo>
                  <a:lnTo>
                    <a:pt x="2038" y="1992"/>
                  </a:lnTo>
                  <a:lnTo>
                    <a:pt x="2044" y="1996"/>
                  </a:lnTo>
                  <a:lnTo>
                    <a:pt x="2052" y="1996"/>
                  </a:lnTo>
                  <a:lnTo>
                    <a:pt x="2056" y="1996"/>
                  </a:lnTo>
                  <a:lnTo>
                    <a:pt x="2056" y="1996"/>
                  </a:lnTo>
                  <a:lnTo>
                    <a:pt x="2062" y="1994"/>
                  </a:lnTo>
                  <a:lnTo>
                    <a:pt x="2066" y="1988"/>
                  </a:lnTo>
                  <a:lnTo>
                    <a:pt x="2072" y="1974"/>
                  </a:lnTo>
                  <a:lnTo>
                    <a:pt x="2072" y="1974"/>
                  </a:lnTo>
                  <a:lnTo>
                    <a:pt x="2074" y="1968"/>
                  </a:lnTo>
                  <a:lnTo>
                    <a:pt x="2078" y="1962"/>
                  </a:lnTo>
                  <a:lnTo>
                    <a:pt x="2078" y="1962"/>
                  </a:lnTo>
                  <a:lnTo>
                    <a:pt x="2088" y="1950"/>
                  </a:lnTo>
                  <a:lnTo>
                    <a:pt x="2090" y="1944"/>
                  </a:lnTo>
                  <a:lnTo>
                    <a:pt x="2090" y="1944"/>
                  </a:lnTo>
                  <a:lnTo>
                    <a:pt x="2094" y="1932"/>
                  </a:lnTo>
                  <a:lnTo>
                    <a:pt x="2094" y="1932"/>
                  </a:lnTo>
                  <a:lnTo>
                    <a:pt x="2096" y="1928"/>
                  </a:lnTo>
                  <a:lnTo>
                    <a:pt x="2100" y="1924"/>
                  </a:lnTo>
                  <a:lnTo>
                    <a:pt x="2106" y="1922"/>
                  </a:lnTo>
                  <a:lnTo>
                    <a:pt x="2106" y="1922"/>
                  </a:lnTo>
                  <a:lnTo>
                    <a:pt x="2108" y="1920"/>
                  </a:lnTo>
                  <a:lnTo>
                    <a:pt x="2108" y="1918"/>
                  </a:lnTo>
                  <a:lnTo>
                    <a:pt x="2108" y="1916"/>
                  </a:lnTo>
                  <a:lnTo>
                    <a:pt x="2106" y="1914"/>
                  </a:lnTo>
                  <a:lnTo>
                    <a:pt x="2100" y="1912"/>
                  </a:lnTo>
                  <a:lnTo>
                    <a:pt x="2100" y="1912"/>
                  </a:lnTo>
                  <a:lnTo>
                    <a:pt x="2096" y="1908"/>
                  </a:lnTo>
                  <a:lnTo>
                    <a:pt x="2094" y="1900"/>
                  </a:lnTo>
                  <a:lnTo>
                    <a:pt x="2094" y="1898"/>
                  </a:lnTo>
                  <a:lnTo>
                    <a:pt x="2094" y="1898"/>
                  </a:lnTo>
                  <a:lnTo>
                    <a:pt x="2094" y="1882"/>
                  </a:lnTo>
                  <a:lnTo>
                    <a:pt x="2094" y="1878"/>
                  </a:lnTo>
                  <a:lnTo>
                    <a:pt x="2094" y="1878"/>
                  </a:lnTo>
                  <a:lnTo>
                    <a:pt x="2096" y="1870"/>
                  </a:lnTo>
                  <a:lnTo>
                    <a:pt x="2100" y="1866"/>
                  </a:lnTo>
                  <a:lnTo>
                    <a:pt x="2106" y="1864"/>
                  </a:lnTo>
                  <a:lnTo>
                    <a:pt x="2106" y="1864"/>
                  </a:lnTo>
                  <a:lnTo>
                    <a:pt x="2108" y="1862"/>
                  </a:lnTo>
                  <a:lnTo>
                    <a:pt x="2110" y="1858"/>
                  </a:lnTo>
                  <a:lnTo>
                    <a:pt x="2110" y="1856"/>
                  </a:lnTo>
                  <a:lnTo>
                    <a:pt x="2110" y="1852"/>
                  </a:lnTo>
                  <a:lnTo>
                    <a:pt x="2106" y="1848"/>
                  </a:lnTo>
                  <a:lnTo>
                    <a:pt x="2106" y="1848"/>
                  </a:lnTo>
                  <a:lnTo>
                    <a:pt x="2102" y="1842"/>
                  </a:lnTo>
                  <a:lnTo>
                    <a:pt x="2096" y="1836"/>
                  </a:lnTo>
                  <a:lnTo>
                    <a:pt x="2090" y="1834"/>
                  </a:lnTo>
                  <a:lnTo>
                    <a:pt x="2090" y="1834"/>
                  </a:lnTo>
                  <a:lnTo>
                    <a:pt x="2084" y="1832"/>
                  </a:lnTo>
                  <a:lnTo>
                    <a:pt x="2076" y="1834"/>
                  </a:lnTo>
                  <a:lnTo>
                    <a:pt x="2052" y="1846"/>
                  </a:lnTo>
                  <a:lnTo>
                    <a:pt x="2052" y="1846"/>
                  </a:lnTo>
                  <a:lnTo>
                    <a:pt x="2046" y="1850"/>
                  </a:lnTo>
                  <a:lnTo>
                    <a:pt x="2040" y="1856"/>
                  </a:lnTo>
                  <a:lnTo>
                    <a:pt x="2020" y="1882"/>
                  </a:lnTo>
                  <a:lnTo>
                    <a:pt x="2020" y="1882"/>
                  </a:lnTo>
                  <a:lnTo>
                    <a:pt x="2014" y="1888"/>
                  </a:lnTo>
                  <a:lnTo>
                    <a:pt x="2008" y="1892"/>
                  </a:lnTo>
                  <a:lnTo>
                    <a:pt x="2004" y="1896"/>
                  </a:lnTo>
                  <a:lnTo>
                    <a:pt x="2004" y="1896"/>
                  </a:lnTo>
                  <a:lnTo>
                    <a:pt x="1988" y="1902"/>
                  </a:lnTo>
                  <a:lnTo>
                    <a:pt x="1984" y="1904"/>
                  </a:lnTo>
                  <a:lnTo>
                    <a:pt x="1984" y="1904"/>
                  </a:lnTo>
                  <a:lnTo>
                    <a:pt x="1972" y="1914"/>
                  </a:lnTo>
                  <a:lnTo>
                    <a:pt x="1972" y="1914"/>
                  </a:lnTo>
                  <a:lnTo>
                    <a:pt x="1968" y="1920"/>
                  </a:lnTo>
                  <a:lnTo>
                    <a:pt x="1966" y="1926"/>
                  </a:lnTo>
                  <a:lnTo>
                    <a:pt x="1966" y="1940"/>
                  </a:lnTo>
                  <a:close/>
                  <a:moveTo>
                    <a:pt x="2180" y="1810"/>
                  </a:moveTo>
                  <a:lnTo>
                    <a:pt x="2180" y="1810"/>
                  </a:lnTo>
                  <a:lnTo>
                    <a:pt x="2174" y="1814"/>
                  </a:lnTo>
                  <a:lnTo>
                    <a:pt x="2170" y="1818"/>
                  </a:lnTo>
                  <a:lnTo>
                    <a:pt x="2164" y="1832"/>
                  </a:lnTo>
                  <a:lnTo>
                    <a:pt x="2164" y="1832"/>
                  </a:lnTo>
                  <a:lnTo>
                    <a:pt x="2164" y="1834"/>
                  </a:lnTo>
                  <a:lnTo>
                    <a:pt x="2164" y="1836"/>
                  </a:lnTo>
                  <a:lnTo>
                    <a:pt x="2166" y="1838"/>
                  </a:lnTo>
                  <a:lnTo>
                    <a:pt x="2168" y="1836"/>
                  </a:lnTo>
                  <a:lnTo>
                    <a:pt x="2174" y="1834"/>
                  </a:lnTo>
                  <a:lnTo>
                    <a:pt x="2174" y="1834"/>
                  </a:lnTo>
                  <a:lnTo>
                    <a:pt x="2180" y="1832"/>
                  </a:lnTo>
                  <a:lnTo>
                    <a:pt x="2186" y="1834"/>
                  </a:lnTo>
                  <a:lnTo>
                    <a:pt x="2186" y="1834"/>
                  </a:lnTo>
                  <a:lnTo>
                    <a:pt x="2192" y="1838"/>
                  </a:lnTo>
                  <a:lnTo>
                    <a:pt x="2200" y="1840"/>
                  </a:lnTo>
                  <a:lnTo>
                    <a:pt x="2204" y="1840"/>
                  </a:lnTo>
                  <a:lnTo>
                    <a:pt x="2204" y="1840"/>
                  </a:lnTo>
                  <a:lnTo>
                    <a:pt x="2210" y="1840"/>
                  </a:lnTo>
                  <a:lnTo>
                    <a:pt x="2218" y="1844"/>
                  </a:lnTo>
                  <a:lnTo>
                    <a:pt x="2224" y="1846"/>
                  </a:lnTo>
                  <a:lnTo>
                    <a:pt x="2224" y="1846"/>
                  </a:lnTo>
                  <a:lnTo>
                    <a:pt x="2226" y="1846"/>
                  </a:lnTo>
                  <a:lnTo>
                    <a:pt x="2228" y="1846"/>
                  </a:lnTo>
                  <a:lnTo>
                    <a:pt x="2230" y="1844"/>
                  </a:lnTo>
                  <a:lnTo>
                    <a:pt x="2230" y="1842"/>
                  </a:lnTo>
                  <a:lnTo>
                    <a:pt x="2230" y="1818"/>
                  </a:lnTo>
                  <a:lnTo>
                    <a:pt x="2230" y="1818"/>
                  </a:lnTo>
                  <a:lnTo>
                    <a:pt x="2230" y="1812"/>
                  </a:lnTo>
                  <a:lnTo>
                    <a:pt x="2226" y="1806"/>
                  </a:lnTo>
                  <a:lnTo>
                    <a:pt x="2216" y="1798"/>
                  </a:lnTo>
                  <a:lnTo>
                    <a:pt x="2216" y="1798"/>
                  </a:lnTo>
                  <a:lnTo>
                    <a:pt x="2214" y="1796"/>
                  </a:lnTo>
                  <a:lnTo>
                    <a:pt x="2212" y="1794"/>
                  </a:lnTo>
                  <a:lnTo>
                    <a:pt x="2208" y="1796"/>
                  </a:lnTo>
                  <a:lnTo>
                    <a:pt x="2206" y="1798"/>
                  </a:lnTo>
                  <a:lnTo>
                    <a:pt x="2198" y="1806"/>
                  </a:lnTo>
                  <a:lnTo>
                    <a:pt x="2198" y="1806"/>
                  </a:lnTo>
                  <a:lnTo>
                    <a:pt x="2190" y="1810"/>
                  </a:lnTo>
                  <a:lnTo>
                    <a:pt x="2184" y="1810"/>
                  </a:lnTo>
                  <a:lnTo>
                    <a:pt x="2180" y="1810"/>
                  </a:lnTo>
                  <a:close/>
                  <a:moveTo>
                    <a:pt x="2152" y="1544"/>
                  </a:moveTo>
                  <a:lnTo>
                    <a:pt x="2152" y="1544"/>
                  </a:lnTo>
                  <a:lnTo>
                    <a:pt x="2152" y="1542"/>
                  </a:lnTo>
                  <a:lnTo>
                    <a:pt x="2152" y="1540"/>
                  </a:lnTo>
                  <a:lnTo>
                    <a:pt x="2150" y="1540"/>
                  </a:lnTo>
                  <a:lnTo>
                    <a:pt x="2148" y="1542"/>
                  </a:lnTo>
                  <a:lnTo>
                    <a:pt x="2138" y="1550"/>
                  </a:lnTo>
                  <a:lnTo>
                    <a:pt x="2138" y="1550"/>
                  </a:lnTo>
                  <a:lnTo>
                    <a:pt x="2134" y="1558"/>
                  </a:lnTo>
                  <a:lnTo>
                    <a:pt x="2132" y="1564"/>
                  </a:lnTo>
                  <a:lnTo>
                    <a:pt x="2132" y="1568"/>
                  </a:lnTo>
                  <a:lnTo>
                    <a:pt x="2132" y="1568"/>
                  </a:lnTo>
                  <a:lnTo>
                    <a:pt x="2134" y="1576"/>
                  </a:lnTo>
                  <a:lnTo>
                    <a:pt x="2136" y="1584"/>
                  </a:lnTo>
                  <a:lnTo>
                    <a:pt x="2140" y="1588"/>
                  </a:lnTo>
                  <a:lnTo>
                    <a:pt x="2140" y="1588"/>
                  </a:lnTo>
                  <a:lnTo>
                    <a:pt x="2140" y="1590"/>
                  </a:lnTo>
                  <a:lnTo>
                    <a:pt x="2142" y="1592"/>
                  </a:lnTo>
                  <a:lnTo>
                    <a:pt x="2144" y="1590"/>
                  </a:lnTo>
                  <a:lnTo>
                    <a:pt x="2144" y="1588"/>
                  </a:lnTo>
                  <a:lnTo>
                    <a:pt x="2150" y="1564"/>
                  </a:lnTo>
                  <a:lnTo>
                    <a:pt x="2150" y="1564"/>
                  </a:lnTo>
                  <a:lnTo>
                    <a:pt x="2152" y="1548"/>
                  </a:lnTo>
                  <a:lnTo>
                    <a:pt x="2152" y="1544"/>
                  </a:lnTo>
                  <a:close/>
                  <a:moveTo>
                    <a:pt x="2066" y="2082"/>
                  </a:moveTo>
                  <a:lnTo>
                    <a:pt x="2066" y="2082"/>
                  </a:lnTo>
                  <a:lnTo>
                    <a:pt x="2068" y="2082"/>
                  </a:lnTo>
                  <a:lnTo>
                    <a:pt x="2070" y="2082"/>
                  </a:lnTo>
                  <a:lnTo>
                    <a:pt x="2072" y="2080"/>
                  </a:lnTo>
                  <a:lnTo>
                    <a:pt x="2070" y="2078"/>
                  </a:lnTo>
                  <a:lnTo>
                    <a:pt x="2068" y="2072"/>
                  </a:lnTo>
                  <a:lnTo>
                    <a:pt x="2068" y="2072"/>
                  </a:lnTo>
                  <a:lnTo>
                    <a:pt x="2062" y="2066"/>
                  </a:lnTo>
                  <a:lnTo>
                    <a:pt x="2056" y="2062"/>
                  </a:lnTo>
                  <a:lnTo>
                    <a:pt x="2032" y="2058"/>
                  </a:lnTo>
                  <a:lnTo>
                    <a:pt x="2032" y="2058"/>
                  </a:lnTo>
                  <a:lnTo>
                    <a:pt x="2018" y="2052"/>
                  </a:lnTo>
                  <a:lnTo>
                    <a:pt x="2012" y="2048"/>
                  </a:lnTo>
                  <a:lnTo>
                    <a:pt x="2012" y="2048"/>
                  </a:lnTo>
                  <a:lnTo>
                    <a:pt x="2006" y="2046"/>
                  </a:lnTo>
                  <a:lnTo>
                    <a:pt x="1998" y="2046"/>
                  </a:lnTo>
                  <a:lnTo>
                    <a:pt x="1994" y="2046"/>
                  </a:lnTo>
                  <a:lnTo>
                    <a:pt x="1994" y="2046"/>
                  </a:lnTo>
                  <a:lnTo>
                    <a:pt x="1978" y="2046"/>
                  </a:lnTo>
                  <a:lnTo>
                    <a:pt x="1964" y="2046"/>
                  </a:lnTo>
                  <a:lnTo>
                    <a:pt x="1964" y="2046"/>
                  </a:lnTo>
                  <a:lnTo>
                    <a:pt x="1948" y="2046"/>
                  </a:lnTo>
                  <a:lnTo>
                    <a:pt x="1916" y="2046"/>
                  </a:lnTo>
                  <a:lnTo>
                    <a:pt x="1916" y="2046"/>
                  </a:lnTo>
                  <a:lnTo>
                    <a:pt x="1912" y="2046"/>
                  </a:lnTo>
                  <a:lnTo>
                    <a:pt x="1916" y="2048"/>
                  </a:lnTo>
                  <a:lnTo>
                    <a:pt x="1940" y="2062"/>
                  </a:lnTo>
                  <a:lnTo>
                    <a:pt x="1940" y="2062"/>
                  </a:lnTo>
                  <a:lnTo>
                    <a:pt x="1954" y="2066"/>
                  </a:lnTo>
                  <a:lnTo>
                    <a:pt x="1998" y="2074"/>
                  </a:lnTo>
                  <a:lnTo>
                    <a:pt x="1998" y="2074"/>
                  </a:lnTo>
                  <a:lnTo>
                    <a:pt x="2014" y="2074"/>
                  </a:lnTo>
                  <a:lnTo>
                    <a:pt x="2026" y="2074"/>
                  </a:lnTo>
                  <a:lnTo>
                    <a:pt x="2026" y="2074"/>
                  </a:lnTo>
                  <a:lnTo>
                    <a:pt x="2042" y="2076"/>
                  </a:lnTo>
                  <a:lnTo>
                    <a:pt x="2066" y="2082"/>
                  </a:lnTo>
                  <a:close/>
                  <a:moveTo>
                    <a:pt x="2126" y="1676"/>
                  </a:moveTo>
                  <a:lnTo>
                    <a:pt x="2126" y="1676"/>
                  </a:lnTo>
                  <a:lnTo>
                    <a:pt x="2124" y="1684"/>
                  </a:lnTo>
                  <a:lnTo>
                    <a:pt x="2126" y="1692"/>
                  </a:lnTo>
                  <a:lnTo>
                    <a:pt x="2130" y="1706"/>
                  </a:lnTo>
                  <a:lnTo>
                    <a:pt x="2130" y="1706"/>
                  </a:lnTo>
                  <a:lnTo>
                    <a:pt x="2134" y="1712"/>
                  </a:lnTo>
                  <a:lnTo>
                    <a:pt x="2138" y="1718"/>
                  </a:lnTo>
                  <a:lnTo>
                    <a:pt x="2138" y="1718"/>
                  </a:lnTo>
                  <a:lnTo>
                    <a:pt x="2142" y="1722"/>
                  </a:lnTo>
                  <a:lnTo>
                    <a:pt x="2148" y="1722"/>
                  </a:lnTo>
                  <a:lnTo>
                    <a:pt x="2148" y="1722"/>
                  </a:lnTo>
                  <a:lnTo>
                    <a:pt x="2152" y="1724"/>
                  </a:lnTo>
                  <a:lnTo>
                    <a:pt x="2158" y="1728"/>
                  </a:lnTo>
                  <a:lnTo>
                    <a:pt x="2174" y="1738"/>
                  </a:lnTo>
                  <a:lnTo>
                    <a:pt x="2174" y="1738"/>
                  </a:lnTo>
                  <a:lnTo>
                    <a:pt x="2180" y="1744"/>
                  </a:lnTo>
                  <a:lnTo>
                    <a:pt x="2186" y="1750"/>
                  </a:lnTo>
                  <a:lnTo>
                    <a:pt x="2188" y="1754"/>
                  </a:lnTo>
                  <a:lnTo>
                    <a:pt x="2188" y="1754"/>
                  </a:lnTo>
                  <a:lnTo>
                    <a:pt x="2192" y="1760"/>
                  </a:lnTo>
                  <a:lnTo>
                    <a:pt x="2198" y="1766"/>
                  </a:lnTo>
                  <a:lnTo>
                    <a:pt x="2204" y="1768"/>
                  </a:lnTo>
                  <a:lnTo>
                    <a:pt x="2204" y="1768"/>
                  </a:lnTo>
                  <a:lnTo>
                    <a:pt x="2206" y="1768"/>
                  </a:lnTo>
                  <a:lnTo>
                    <a:pt x="2208" y="1768"/>
                  </a:lnTo>
                  <a:lnTo>
                    <a:pt x="2210" y="1766"/>
                  </a:lnTo>
                  <a:lnTo>
                    <a:pt x="2210" y="1764"/>
                  </a:lnTo>
                  <a:lnTo>
                    <a:pt x="2210" y="1760"/>
                  </a:lnTo>
                  <a:lnTo>
                    <a:pt x="2210" y="1760"/>
                  </a:lnTo>
                  <a:lnTo>
                    <a:pt x="2210" y="1752"/>
                  </a:lnTo>
                  <a:lnTo>
                    <a:pt x="2206" y="1746"/>
                  </a:lnTo>
                  <a:lnTo>
                    <a:pt x="2196" y="1730"/>
                  </a:lnTo>
                  <a:lnTo>
                    <a:pt x="2196" y="1730"/>
                  </a:lnTo>
                  <a:lnTo>
                    <a:pt x="2190" y="1724"/>
                  </a:lnTo>
                  <a:lnTo>
                    <a:pt x="2184" y="1718"/>
                  </a:lnTo>
                  <a:lnTo>
                    <a:pt x="2168" y="1708"/>
                  </a:lnTo>
                  <a:lnTo>
                    <a:pt x="2168" y="1708"/>
                  </a:lnTo>
                  <a:lnTo>
                    <a:pt x="2164" y="1704"/>
                  </a:lnTo>
                  <a:lnTo>
                    <a:pt x="2162" y="1698"/>
                  </a:lnTo>
                  <a:lnTo>
                    <a:pt x="2162" y="1698"/>
                  </a:lnTo>
                  <a:lnTo>
                    <a:pt x="2164" y="1686"/>
                  </a:lnTo>
                  <a:lnTo>
                    <a:pt x="2170" y="1672"/>
                  </a:lnTo>
                  <a:lnTo>
                    <a:pt x="2170" y="1672"/>
                  </a:lnTo>
                  <a:lnTo>
                    <a:pt x="2168" y="1666"/>
                  </a:lnTo>
                  <a:lnTo>
                    <a:pt x="2164" y="1660"/>
                  </a:lnTo>
                  <a:lnTo>
                    <a:pt x="2160" y="1658"/>
                  </a:lnTo>
                  <a:lnTo>
                    <a:pt x="2160" y="1658"/>
                  </a:lnTo>
                  <a:lnTo>
                    <a:pt x="2152" y="1656"/>
                  </a:lnTo>
                  <a:lnTo>
                    <a:pt x="2146" y="1658"/>
                  </a:lnTo>
                  <a:lnTo>
                    <a:pt x="2140" y="1660"/>
                  </a:lnTo>
                  <a:lnTo>
                    <a:pt x="2140" y="1660"/>
                  </a:lnTo>
                  <a:lnTo>
                    <a:pt x="2134" y="1666"/>
                  </a:lnTo>
                  <a:lnTo>
                    <a:pt x="2130" y="1672"/>
                  </a:lnTo>
                  <a:lnTo>
                    <a:pt x="2126" y="1676"/>
                  </a:lnTo>
                  <a:close/>
                  <a:moveTo>
                    <a:pt x="3046" y="620"/>
                  </a:moveTo>
                  <a:lnTo>
                    <a:pt x="3046" y="620"/>
                  </a:lnTo>
                  <a:lnTo>
                    <a:pt x="3052" y="616"/>
                  </a:lnTo>
                  <a:lnTo>
                    <a:pt x="3054" y="610"/>
                  </a:lnTo>
                  <a:lnTo>
                    <a:pt x="3062" y="478"/>
                  </a:lnTo>
                  <a:lnTo>
                    <a:pt x="3062" y="478"/>
                  </a:lnTo>
                  <a:lnTo>
                    <a:pt x="3060" y="472"/>
                  </a:lnTo>
                  <a:lnTo>
                    <a:pt x="3056" y="466"/>
                  </a:lnTo>
                  <a:lnTo>
                    <a:pt x="3050" y="464"/>
                  </a:lnTo>
                  <a:lnTo>
                    <a:pt x="3050" y="464"/>
                  </a:lnTo>
                  <a:lnTo>
                    <a:pt x="3038" y="460"/>
                  </a:lnTo>
                  <a:lnTo>
                    <a:pt x="3038" y="460"/>
                  </a:lnTo>
                  <a:lnTo>
                    <a:pt x="3034" y="458"/>
                  </a:lnTo>
                  <a:lnTo>
                    <a:pt x="3028" y="454"/>
                  </a:lnTo>
                  <a:lnTo>
                    <a:pt x="3020" y="446"/>
                  </a:lnTo>
                  <a:lnTo>
                    <a:pt x="3020" y="446"/>
                  </a:lnTo>
                  <a:lnTo>
                    <a:pt x="3006" y="438"/>
                  </a:lnTo>
                  <a:lnTo>
                    <a:pt x="3002" y="434"/>
                  </a:lnTo>
                  <a:lnTo>
                    <a:pt x="3002" y="434"/>
                  </a:lnTo>
                  <a:lnTo>
                    <a:pt x="2994" y="432"/>
                  </a:lnTo>
                  <a:lnTo>
                    <a:pt x="2986" y="432"/>
                  </a:lnTo>
                  <a:lnTo>
                    <a:pt x="2972" y="432"/>
                  </a:lnTo>
                  <a:lnTo>
                    <a:pt x="2972" y="432"/>
                  </a:lnTo>
                  <a:lnTo>
                    <a:pt x="2966" y="430"/>
                  </a:lnTo>
                  <a:lnTo>
                    <a:pt x="2958" y="428"/>
                  </a:lnTo>
                  <a:lnTo>
                    <a:pt x="2952" y="424"/>
                  </a:lnTo>
                  <a:lnTo>
                    <a:pt x="2952" y="424"/>
                  </a:lnTo>
                  <a:lnTo>
                    <a:pt x="2946" y="422"/>
                  </a:lnTo>
                  <a:lnTo>
                    <a:pt x="2938" y="422"/>
                  </a:lnTo>
                  <a:lnTo>
                    <a:pt x="2934" y="422"/>
                  </a:lnTo>
                  <a:lnTo>
                    <a:pt x="2934" y="422"/>
                  </a:lnTo>
                  <a:lnTo>
                    <a:pt x="2920" y="422"/>
                  </a:lnTo>
                  <a:lnTo>
                    <a:pt x="2920" y="422"/>
                  </a:lnTo>
                  <a:lnTo>
                    <a:pt x="2920" y="422"/>
                  </a:lnTo>
                  <a:lnTo>
                    <a:pt x="2918" y="424"/>
                  </a:lnTo>
                  <a:lnTo>
                    <a:pt x="2918" y="430"/>
                  </a:lnTo>
                  <a:lnTo>
                    <a:pt x="2924" y="452"/>
                  </a:lnTo>
                  <a:lnTo>
                    <a:pt x="2924" y="452"/>
                  </a:lnTo>
                  <a:lnTo>
                    <a:pt x="2922" y="460"/>
                  </a:lnTo>
                  <a:lnTo>
                    <a:pt x="2918" y="464"/>
                  </a:lnTo>
                  <a:lnTo>
                    <a:pt x="2914" y="466"/>
                  </a:lnTo>
                  <a:lnTo>
                    <a:pt x="2914" y="466"/>
                  </a:lnTo>
                  <a:lnTo>
                    <a:pt x="2906" y="468"/>
                  </a:lnTo>
                  <a:lnTo>
                    <a:pt x="2900" y="466"/>
                  </a:lnTo>
                  <a:lnTo>
                    <a:pt x="2894" y="464"/>
                  </a:lnTo>
                  <a:lnTo>
                    <a:pt x="2894" y="464"/>
                  </a:lnTo>
                  <a:lnTo>
                    <a:pt x="2888" y="460"/>
                  </a:lnTo>
                  <a:lnTo>
                    <a:pt x="2882" y="454"/>
                  </a:lnTo>
                  <a:lnTo>
                    <a:pt x="2880" y="448"/>
                  </a:lnTo>
                  <a:lnTo>
                    <a:pt x="2880" y="448"/>
                  </a:lnTo>
                  <a:lnTo>
                    <a:pt x="2876" y="436"/>
                  </a:lnTo>
                  <a:lnTo>
                    <a:pt x="2876" y="436"/>
                  </a:lnTo>
                  <a:lnTo>
                    <a:pt x="2874" y="432"/>
                  </a:lnTo>
                  <a:lnTo>
                    <a:pt x="2868" y="432"/>
                  </a:lnTo>
                  <a:lnTo>
                    <a:pt x="2856" y="432"/>
                  </a:lnTo>
                  <a:lnTo>
                    <a:pt x="2856" y="432"/>
                  </a:lnTo>
                  <a:lnTo>
                    <a:pt x="2848" y="432"/>
                  </a:lnTo>
                  <a:lnTo>
                    <a:pt x="2842" y="436"/>
                  </a:lnTo>
                  <a:lnTo>
                    <a:pt x="2842" y="436"/>
                  </a:lnTo>
                  <a:lnTo>
                    <a:pt x="2836" y="438"/>
                  </a:lnTo>
                  <a:lnTo>
                    <a:pt x="2830" y="438"/>
                  </a:lnTo>
                  <a:lnTo>
                    <a:pt x="2816" y="434"/>
                  </a:lnTo>
                  <a:lnTo>
                    <a:pt x="2816" y="434"/>
                  </a:lnTo>
                  <a:lnTo>
                    <a:pt x="2800" y="432"/>
                  </a:lnTo>
                  <a:lnTo>
                    <a:pt x="2786" y="432"/>
                  </a:lnTo>
                  <a:lnTo>
                    <a:pt x="2786" y="432"/>
                  </a:lnTo>
                  <a:lnTo>
                    <a:pt x="2780" y="432"/>
                  </a:lnTo>
                  <a:lnTo>
                    <a:pt x="2774" y="436"/>
                  </a:lnTo>
                  <a:lnTo>
                    <a:pt x="2774" y="436"/>
                  </a:lnTo>
                  <a:lnTo>
                    <a:pt x="2772" y="438"/>
                  </a:lnTo>
                  <a:lnTo>
                    <a:pt x="2768" y="438"/>
                  </a:lnTo>
                  <a:lnTo>
                    <a:pt x="2764" y="436"/>
                  </a:lnTo>
                  <a:lnTo>
                    <a:pt x="2756" y="426"/>
                  </a:lnTo>
                  <a:lnTo>
                    <a:pt x="2756" y="426"/>
                  </a:lnTo>
                  <a:lnTo>
                    <a:pt x="2752" y="420"/>
                  </a:lnTo>
                  <a:lnTo>
                    <a:pt x="2750" y="414"/>
                  </a:lnTo>
                  <a:lnTo>
                    <a:pt x="2750" y="400"/>
                  </a:lnTo>
                  <a:lnTo>
                    <a:pt x="2750" y="400"/>
                  </a:lnTo>
                  <a:lnTo>
                    <a:pt x="2748" y="394"/>
                  </a:lnTo>
                  <a:lnTo>
                    <a:pt x="2742" y="388"/>
                  </a:lnTo>
                  <a:lnTo>
                    <a:pt x="2726" y="376"/>
                  </a:lnTo>
                  <a:lnTo>
                    <a:pt x="2726" y="376"/>
                  </a:lnTo>
                  <a:lnTo>
                    <a:pt x="2720" y="374"/>
                  </a:lnTo>
                  <a:lnTo>
                    <a:pt x="2712" y="372"/>
                  </a:lnTo>
                  <a:lnTo>
                    <a:pt x="2680" y="372"/>
                  </a:lnTo>
                  <a:lnTo>
                    <a:pt x="2680" y="372"/>
                  </a:lnTo>
                  <a:lnTo>
                    <a:pt x="2664" y="372"/>
                  </a:lnTo>
                  <a:lnTo>
                    <a:pt x="2630" y="372"/>
                  </a:lnTo>
                  <a:lnTo>
                    <a:pt x="2630" y="372"/>
                  </a:lnTo>
                  <a:lnTo>
                    <a:pt x="2624" y="370"/>
                  </a:lnTo>
                  <a:lnTo>
                    <a:pt x="2622" y="368"/>
                  </a:lnTo>
                  <a:lnTo>
                    <a:pt x="2622" y="368"/>
                  </a:lnTo>
                  <a:lnTo>
                    <a:pt x="2620" y="362"/>
                  </a:lnTo>
                  <a:lnTo>
                    <a:pt x="2618" y="358"/>
                  </a:lnTo>
                  <a:lnTo>
                    <a:pt x="2618" y="358"/>
                  </a:lnTo>
                  <a:lnTo>
                    <a:pt x="2606" y="348"/>
                  </a:lnTo>
                  <a:lnTo>
                    <a:pt x="2590" y="338"/>
                  </a:lnTo>
                  <a:lnTo>
                    <a:pt x="2590" y="338"/>
                  </a:lnTo>
                  <a:lnTo>
                    <a:pt x="2586" y="332"/>
                  </a:lnTo>
                  <a:lnTo>
                    <a:pt x="2584" y="326"/>
                  </a:lnTo>
                  <a:lnTo>
                    <a:pt x="2584" y="322"/>
                  </a:lnTo>
                  <a:lnTo>
                    <a:pt x="2584" y="322"/>
                  </a:lnTo>
                  <a:lnTo>
                    <a:pt x="2580" y="316"/>
                  </a:lnTo>
                  <a:lnTo>
                    <a:pt x="2576" y="312"/>
                  </a:lnTo>
                  <a:lnTo>
                    <a:pt x="2474" y="286"/>
                  </a:lnTo>
                  <a:lnTo>
                    <a:pt x="2474" y="286"/>
                  </a:lnTo>
                  <a:lnTo>
                    <a:pt x="2468" y="286"/>
                  </a:lnTo>
                  <a:lnTo>
                    <a:pt x="2466" y="288"/>
                  </a:lnTo>
                  <a:lnTo>
                    <a:pt x="2466" y="290"/>
                  </a:lnTo>
                  <a:lnTo>
                    <a:pt x="2466" y="290"/>
                  </a:lnTo>
                  <a:lnTo>
                    <a:pt x="2464" y="294"/>
                  </a:lnTo>
                  <a:lnTo>
                    <a:pt x="2458" y="298"/>
                  </a:lnTo>
                  <a:lnTo>
                    <a:pt x="2442" y="310"/>
                  </a:lnTo>
                  <a:lnTo>
                    <a:pt x="2442" y="310"/>
                  </a:lnTo>
                  <a:lnTo>
                    <a:pt x="2438" y="314"/>
                  </a:lnTo>
                  <a:lnTo>
                    <a:pt x="2438" y="322"/>
                  </a:lnTo>
                  <a:lnTo>
                    <a:pt x="2444" y="336"/>
                  </a:lnTo>
                  <a:lnTo>
                    <a:pt x="2444" y="336"/>
                  </a:lnTo>
                  <a:lnTo>
                    <a:pt x="2444" y="338"/>
                  </a:lnTo>
                  <a:lnTo>
                    <a:pt x="2444" y="342"/>
                  </a:lnTo>
                  <a:lnTo>
                    <a:pt x="2442" y="344"/>
                  </a:lnTo>
                  <a:lnTo>
                    <a:pt x="2438" y="346"/>
                  </a:lnTo>
                  <a:lnTo>
                    <a:pt x="2424" y="350"/>
                  </a:lnTo>
                  <a:lnTo>
                    <a:pt x="2424" y="350"/>
                  </a:lnTo>
                  <a:lnTo>
                    <a:pt x="2408" y="352"/>
                  </a:lnTo>
                  <a:lnTo>
                    <a:pt x="2406" y="352"/>
                  </a:lnTo>
                  <a:lnTo>
                    <a:pt x="2406" y="352"/>
                  </a:lnTo>
                  <a:lnTo>
                    <a:pt x="2390" y="350"/>
                  </a:lnTo>
                  <a:lnTo>
                    <a:pt x="2376" y="346"/>
                  </a:lnTo>
                  <a:lnTo>
                    <a:pt x="2376" y="346"/>
                  </a:lnTo>
                  <a:lnTo>
                    <a:pt x="2368" y="346"/>
                  </a:lnTo>
                  <a:lnTo>
                    <a:pt x="2362" y="348"/>
                  </a:lnTo>
                  <a:lnTo>
                    <a:pt x="2362" y="348"/>
                  </a:lnTo>
                  <a:lnTo>
                    <a:pt x="2358" y="350"/>
                  </a:lnTo>
                  <a:lnTo>
                    <a:pt x="2350" y="350"/>
                  </a:lnTo>
                  <a:lnTo>
                    <a:pt x="2346" y="346"/>
                  </a:lnTo>
                  <a:lnTo>
                    <a:pt x="2346" y="346"/>
                  </a:lnTo>
                  <a:lnTo>
                    <a:pt x="2332" y="340"/>
                  </a:lnTo>
                  <a:lnTo>
                    <a:pt x="2326" y="336"/>
                  </a:lnTo>
                  <a:lnTo>
                    <a:pt x="2326" y="336"/>
                  </a:lnTo>
                  <a:lnTo>
                    <a:pt x="2324" y="336"/>
                  </a:lnTo>
                  <a:lnTo>
                    <a:pt x="2322" y="336"/>
                  </a:lnTo>
                  <a:lnTo>
                    <a:pt x="2320" y="338"/>
                  </a:lnTo>
                  <a:lnTo>
                    <a:pt x="2318" y="342"/>
                  </a:lnTo>
                  <a:lnTo>
                    <a:pt x="2318" y="354"/>
                  </a:lnTo>
                  <a:lnTo>
                    <a:pt x="2318" y="354"/>
                  </a:lnTo>
                  <a:lnTo>
                    <a:pt x="2318" y="362"/>
                  </a:lnTo>
                  <a:lnTo>
                    <a:pt x="2314" y="368"/>
                  </a:lnTo>
                  <a:lnTo>
                    <a:pt x="2304" y="376"/>
                  </a:lnTo>
                  <a:lnTo>
                    <a:pt x="2304" y="376"/>
                  </a:lnTo>
                  <a:lnTo>
                    <a:pt x="2302" y="378"/>
                  </a:lnTo>
                  <a:lnTo>
                    <a:pt x="2300" y="378"/>
                  </a:lnTo>
                  <a:lnTo>
                    <a:pt x="2298" y="378"/>
                  </a:lnTo>
                  <a:lnTo>
                    <a:pt x="2294" y="376"/>
                  </a:lnTo>
                  <a:lnTo>
                    <a:pt x="2284" y="360"/>
                  </a:lnTo>
                  <a:lnTo>
                    <a:pt x="2284" y="360"/>
                  </a:lnTo>
                  <a:lnTo>
                    <a:pt x="2276" y="346"/>
                  </a:lnTo>
                  <a:lnTo>
                    <a:pt x="2264" y="330"/>
                  </a:lnTo>
                  <a:lnTo>
                    <a:pt x="2264" y="330"/>
                  </a:lnTo>
                  <a:lnTo>
                    <a:pt x="2262" y="324"/>
                  </a:lnTo>
                  <a:lnTo>
                    <a:pt x="2264" y="316"/>
                  </a:lnTo>
                  <a:lnTo>
                    <a:pt x="2276" y="300"/>
                  </a:lnTo>
                  <a:lnTo>
                    <a:pt x="2276" y="300"/>
                  </a:lnTo>
                  <a:lnTo>
                    <a:pt x="2278" y="294"/>
                  </a:lnTo>
                  <a:lnTo>
                    <a:pt x="2280" y="286"/>
                  </a:lnTo>
                  <a:lnTo>
                    <a:pt x="2280" y="282"/>
                  </a:lnTo>
                  <a:lnTo>
                    <a:pt x="2280" y="282"/>
                  </a:lnTo>
                  <a:lnTo>
                    <a:pt x="2278" y="276"/>
                  </a:lnTo>
                  <a:lnTo>
                    <a:pt x="2274" y="268"/>
                  </a:lnTo>
                  <a:lnTo>
                    <a:pt x="2266" y="260"/>
                  </a:lnTo>
                  <a:lnTo>
                    <a:pt x="2266" y="260"/>
                  </a:lnTo>
                  <a:lnTo>
                    <a:pt x="2252" y="252"/>
                  </a:lnTo>
                  <a:lnTo>
                    <a:pt x="2248" y="248"/>
                  </a:lnTo>
                  <a:lnTo>
                    <a:pt x="2248" y="248"/>
                  </a:lnTo>
                  <a:lnTo>
                    <a:pt x="2240" y="246"/>
                  </a:lnTo>
                  <a:lnTo>
                    <a:pt x="2232" y="246"/>
                  </a:lnTo>
                  <a:lnTo>
                    <a:pt x="2230" y="246"/>
                  </a:lnTo>
                  <a:lnTo>
                    <a:pt x="2230" y="246"/>
                  </a:lnTo>
                  <a:lnTo>
                    <a:pt x="2222" y="244"/>
                  </a:lnTo>
                  <a:lnTo>
                    <a:pt x="2216" y="240"/>
                  </a:lnTo>
                  <a:lnTo>
                    <a:pt x="2216" y="240"/>
                  </a:lnTo>
                  <a:lnTo>
                    <a:pt x="2204" y="232"/>
                  </a:lnTo>
                  <a:lnTo>
                    <a:pt x="2198" y="230"/>
                  </a:lnTo>
                  <a:lnTo>
                    <a:pt x="2198" y="230"/>
                  </a:lnTo>
                  <a:lnTo>
                    <a:pt x="2196" y="228"/>
                  </a:lnTo>
                  <a:lnTo>
                    <a:pt x="2192" y="228"/>
                  </a:lnTo>
                  <a:lnTo>
                    <a:pt x="2190" y="230"/>
                  </a:lnTo>
                  <a:lnTo>
                    <a:pt x="2188" y="232"/>
                  </a:lnTo>
                  <a:lnTo>
                    <a:pt x="2186" y="238"/>
                  </a:lnTo>
                  <a:lnTo>
                    <a:pt x="2186" y="238"/>
                  </a:lnTo>
                  <a:lnTo>
                    <a:pt x="2178" y="252"/>
                  </a:lnTo>
                  <a:lnTo>
                    <a:pt x="2176" y="258"/>
                  </a:lnTo>
                  <a:lnTo>
                    <a:pt x="2176" y="258"/>
                  </a:lnTo>
                  <a:lnTo>
                    <a:pt x="2170" y="262"/>
                  </a:lnTo>
                  <a:lnTo>
                    <a:pt x="2164" y="264"/>
                  </a:lnTo>
                  <a:lnTo>
                    <a:pt x="2132" y="264"/>
                  </a:lnTo>
                  <a:lnTo>
                    <a:pt x="2132" y="264"/>
                  </a:lnTo>
                  <a:lnTo>
                    <a:pt x="2124" y="264"/>
                  </a:lnTo>
                  <a:lnTo>
                    <a:pt x="2116" y="262"/>
                  </a:lnTo>
                  <a:lnTo>
                    <a:pt x="2110" y="258"/>
                  </a:lnTo>
                  <a:lnTo>
                    <a:pt x="2110" y="258"/>
                  </a:lnTo>
                  <a:lnTo>
                    <a:pt x="2104" y="254"/>
                  </a:lnTo>
                  <a:lnTo>
                    <a:pt x="2100" y="248"/>
                  </a:lnTo>
                  <a:lnTo>
                    <a:pt x="2098" y="242"/>
                  </a:lnTo>
                  <a:lnTo>
                    <a:pt x="2098" y="242"/>
                  </a:lnTo>
                  <a:lnTo>
                    <a:pt x="2092" y="238"/>
                  </a:lnTo>
                  <a:lnTo>
                    <a:pt x="2086" y="236"/>
                  </a:lnTo>
                  <a:lnTo>
                    <a:pt x="2062" y="236"/>
                  </a:lnTo>
                  <a:lnTo>
                    <a:pt x="2062" y="236"/>
                  </a:lnTo>
                  <a:lnTo>
                    <a:pt x="2054" y="236"/>
                  </a:lnTo>
                  <a:lnTo>
                    <a:pt x="2048" y="240"/>
                  </a:lnTo>
                  <a:lnTo>
                    <a:pt x="2032" y="250"/>
                  </a:lnTo>
                  <a:lnTo>
                    <a:pt x="2032" y="250"/>
                  </a:lnTo>
                  <a:lnTo>
                    <a:pt x="2030" y="252"/>
                  </a:lnTo>
                  <a:lnTo>
                    <a:pt x="2028" y="252"/>
                  </a:lnTo>
                  <a:lnTo>
                    <a:pt x="2026" y="250"/>
                  </a:lnTo>
                  <a:lnTo>
                    <a:pt x="2026" y="246"/>
                  </a:lnTo>
                  <a:lnTo>
                    <a:pt x="2026" y="244"/>
                  </a:lnTo>
                  <a:lnTo>
                    <a:pt x="2026" y="244"/>
                  </a:lnTo>
                  <a:lnTo>
                    <a:pt x="2024" y="236"/>
                  </a:lnTo>
                  <a:lnTo>
                    <a:pt x="2020" y="230"/>
                  </a:lnTo>
                  <a:lnTo>
                    <a:pt x="2012" y="222"/>
                  </a:lnTo>
                  <a:lnTo>
                    <a:pt x="2012" y="222"/>
                  </a:lnTo>
                  <a:lnTo>
                    <a:pt x="2004" y="218"/>
                  </a:lnTo>
                  <a:lnTo>
                    <a:pt x="1998" y="216"/>
                  </a:lnTo>
                  <a:lnTo>
                    <a:pt x="1994" y="216"/>
                  </a:lnTo>
                  <a:lnTo>
                    <a:pt x="1994" y="216"/>
                  </a:lnTo>
                  <a:lnTo>
                    <a:pt x="1986" y="218"/>
                  </a:lnTo>
                  <a:lnTo>
                    <a:pt x="1980" y="222"/>
                  </a:lnTo>
                  <a:lnTo>
                    <a:pt x="1972" y="230"/>
                  </a:lnTo>
                  <a:lnTo>
                    <a:pt x="1972" y="230"/>
                  </a:lnTo>
                  <a:lnTo>
                    <a:pt x="1960" y="240"/>
                  </a:lnTo>
                  <a:lnTo>
                    <a:pt x="1944" y="250"/>
                  </a:lnTo>
                  <a:lnTo>
                    <a:pt x="1944" y="250"/>
                  </a:lnTo>
                  <a:lnTo>
                    <a:pt x="1930" y="260"/>
                  </a:lnTo>
                  <a:lnTo>
                    <a:pt x="1914" y="270"/>
                  </a:lnTo>
                  <a:lnTo>
                    <a:pt x="1914" y="270"/>
                  </a:lnTo>
                  <a:lnTo>
                    <a:pt x="1910" y="272"/>
                  </a:lnTo>
                  <a:lnTo>
                    <a:pt x="1912" y="268"/>
                  </a:lnTo>
                  <a:lnTo>
                    <a:pt x="1922" y="252"/>
                  </a:lnTo>
                  <a:lnTo>
                    <a:pt x="1922" y="252"/>
                  </a:lnTo>
                  <a:lnTo>
                    <a:pt x="1928" y="246"/>
                  </a:lnTo>
                  <a:lnTo>
                    <a:pt x="1934" y="242"/>
                  </a:lnTo>
                  <a:lnTo>
                    <a:pt x="1940" y="238"/>
                  </a:lnTo>
                  <a:lnTo>
                    <a:pt x="1940" y="238"/>
                  </a:lnTo>
                  <a:lnTo>
                    <a:pt x="1946" y="234"/>
                  </a:lnTo>
                  <a:lnTo>
                    <a:pt x="1952" y="228"/>
                  </a:lnTo>
                  <a:lnTo>
                    <a:pt x="1972" y="194"/>
                  </a:lnTo>
                  <a:lnTo>
                    <a:pt x="1972" y="194"/>
                  </a:lnTo>
                  <a:lnTo>
                    <a:pt x="1982" y="180"/>
                  </a:lnTo>
                  <a:lnTo>
                    <a:pt x="1990" y="172"/>
                  </a:lnTo>
                  <a:lnTo>
                    <a:pt x="1990" y="172"/>
                  </a:lnTo>
                  <a:lnTo>
                    <a:pt x="2000" y="160"/>
                  </a:lnTo>
                  <a:lnTo>
                    <a:pt x="2010" y="144"/>
                  </a:lnTo>
                  <a:lnTo>
                    <a:pt x="2010" y="144"/>
                  </a:lnTo>
                  <a:lnTo>
                    <a:pt x="2014" y="138"/>
                  </a:lnTo>
                  <a:lnTo>
                    <a:pt x="2014" y="130"/>
                  </a:lnTo>
                  <a:lnTo>
                    <a:pt x="2008" y="96"/>
                  </a:lnTo>
                  <a:lnTo>
                    <a:pt x="2008" y="96"/>
                  </a:lnTo>
                  <a:lnTo>
                    <a:pt x="2004" y="90"/>
                  </a:lnTo>
                  <a:lnTo>
                    <a:pt x="2000" y="84"/>
                  </a:lnTo>
                  <a:lnTo>
                    <a:pt x="1972" y="64"/>
                  </a:lnTo>
                  <a:lnTo>
                    <a:pt x="1972" y="64"/>
                  </a:lnTo>
                  <a:lnTo>
                    <a:pt x="1958" y="56"/>
                  </a:lnTo>
                  <a:lnTo>
                    <a:pt x="1944" y="52"/>
                  </a:lnTo>
                  <a:lnTo>
                    <a:pt x="1944" y="52"/>
                  </a:lnTo>
                  <a:lnTo>
                    <a:pt x="1940" y="48"/>
                  </a:lnTo>
                  <a:lnTo>
                    <a:pt x="1938" y="44"/>
                  </a:lnTo>
                  <a:lnTo>
                    <a:pt x="1938" y="44"/>
                  </a:lnTo>
                  <a:lnTo>
                    <a:pt x="1934" y="32"/>
                  </a:lnTo>
                  <a:lnTo>
                    <a:pt x="1922" y="8"/>
                  </a:lnTo>
                  <a:lnTo>
                    <a:pt x="1922" y="8"/>
                  </a:lnTo>
                  <a:lnTo>
                    <a:pt x="1916" y="2"/>
                  </a:lnTo>
                  <a:lnTo>
                    <a:pt x="1910" y="0"/>
                  </a:lnTo>
                  <a:lnTo>
                    <a:pt x="1886" y="0"/>
                  </a:lnTo>
                  <a:lnTo>
                    <a:pt x="1886" y="0"/>
                  </a:lnTo>
                  <a:lnTo>
                    <a:pt x="1880" y="2"/>
                  </a:lnTo>
                  <a:lnTo>
                    <a:pt x="1872" y="6"/>
                  </a:lnTo>
                  <a:lnTo>
                    <a:pt x="1844" y="34"/>
                  </a:lnTo>
                  <a:lnTo>
                    <a:pt x="1844" y="34"/>
                  </a:lnTo>
                  <a:lnTo>
                    <a:pt x="1840" y="40"/>
                  </a:lnTo>
                  <a:lnTo>
                    <a:pt x="1838" y="48"/>
                  </a:lnTo>
                  <a:lnTo>
                    <a:pt x="1832" y="70"/>
                  </a:lnTo>
                  <a:lnTo>
                    <a:pt x="1832" y="70"/>
                  </a:lnTo>
                  <a:lnTo>
                    <a:pt x="1828" y="78"/>
                  </a:lnTo>
                  <a:lnTo>
                    <a:pt x="1822" y="82"/>
                  </a:lnTo>
                  <a:lnTo>
                    <a:pt x="1788" y="104"/>
                  </a:lnTo>
                  <a:lnTo>
                    <a:pt x="1788" y="104"/>
                  </a:lnTo>
                  <a:lnTo>
                    <a:pt x="1780" y="106"/>
                  </a:lnTo>
                  <a:lnTo>
                    <a:pt x="1774" y="104"/>
                  </a:lnTo>
                  <a:lnTo>
                    <a:pt x="1758" y="92"/>
                  </a:lnTo>
                  <a:lnTo>
                    <a:pt x="1758" y="92"/>
                  </a:lnTo>
                  <a:lnTo>
                    <a:pt x="1750" y="90"/>
                  </a:lnTo>
                  <a:lnTo>
                    <a:pt x="1744" y="92"/>
                  </a:lnTo>
                  <a:lnTo>
                    <a:pt x="1710" y="106"/>
                  </a:lnTo>
                  <a:lnTo>
                    <a:pt x="1710" y="106"/>
                  </a:lnTo>
                  <a:lnTo>
                    <a:pt x="1696" y="112"/>
                  </a:lnTo>
                  <a:lnTo>
                    <a:pt x="1660" y="134"/>
                  </a:lnTo>
                  <a:lnTo>
                    <a:pt x="1660" y="134"/>
                  </a:lnTo>
                  <a:lnTo>
                    <a:pt x="1648" y="144"/>
                  </a:lnTo>
                  <a:lnTo>
                    <a:pt x="1630" y="162"/>
                  </a:lnTo>
                  <a:lnTo>
                    <a:pt x="1630" y="162"/>
                  </a:lnTo>
                  <a:lnTo>
                    <a:pt x="1626" y="168"/>
                  </a:lnTo>
                  <a:lnTo>
                    <a:pt x="1622" y="174"/>
                  </a:lnTo>
                  <a:lnTo>
                    <a:pt x="1616" y="218"/>
                  </a:lnTo>
                  <a:lnTo>
                    <a:pt x="1616" y="218"/>
                  </a:lnTo>
                  <a:lnTo>
                    <a:pt x="1612" y="224"/>
                  </a:lnTo>
                  <a:lnTo>
                    <a:pt x="1606" y="228"/>
                  </a:lnTo>
                  <a:lnTo>
                    <a:pt x="1544" y="244"/>
                  </a:lnTo>
                  <a:lnTo>
                    <a:pt x="1544" y="244"/>
                  </a:lnTo>
                  <a:lnTo>
                    <a:pt x="1536" y="246"/>
                  </a:lnTo>
                  <a:lnTo>
                    <a:pt x="1532" y="252"/>
                  </a:lnTo>
                  <a:lnTo>
                    <a:pt x="1530" y="258"/>
                  </a:lnTo>
                  <a:lnTo>
                    <a:pt x="1530" y="258"/>
                  </a:lnTo>
                  <a:lnTo>
                    <a:pt x="1528" y="264"/>
                  </a:lnTo>
                  <a:lnTo>
                    <a:pt x="1526" y="272"/>
                  </a:lnTo>
                  <a:lnTo>
                    <a:pt x="1526" y="306"/>
                  </a:lnTo>
                  <a:lnTo>
                    <a:pt x="1526" y="306"/>
                  </a:lnTo>
                  <a:lnTo>
                    <a:pt x="1524" y="310"/>
                  </a:lnTo>
                  <a:lnTo>
                    <a:pt x="1524" y="310"/>
                  </a:lnTo>
                  <a:lnTo>
                    <a:pt x="1522" y="308"/>
                  </a:lnTo>
                  <a:lnTo>
                    <a:pt x="1522" y="308"/>
                  </a:lnTo>
                  <a:lnTo>
                    <a:pt x="1516" y="304"/>
                  </a:lnTo>
                  <a:lnTo>
                    <a:pt x="1508" y="302"/>
                  </a:lnTo>
                  <a:lnTo>
                    <a:pt x="1494" y="296"/>
                  </a:lnTo>
                  <a:lnTo>
                    <a:pt x="1494" y="296"/>
                  </a:lnTo>
                  <a:lnTo>
                    <a:pt x="1488" y="296"/>
                  </a:lnTo>
                  <a:lnTo>
                    <a:pt x="1482" y="300"/>
                  </a:lnTo>
                  <a:lnTo>
                    <a:pt x="1472" y="316"/>
                  </a:lnTo>
                  <a:lnTo>
                    <a:pt x="1472" y="316"/>
                  </a:lnTo>
                  <a:lnTo>
                    <a:pt x="1468" y="320"/>
                  </a:lnTo>
                  <a:lnTo>
                    <a:pt x="1464" y="320"/>
                  </a:lnTo>
                  <a:lnTo>
                    <a:pt x="1462" y="318"/>
                  </a:lnTo>
                  <a:lnTo>
                    <a:pt x="1462" y="318"/>
                  </a:lnTo>
                  <a:lnTo>
                    <a:pt x="1458" y="314"/>
                  </a:lnTo>
                  <a:lnTo>
                    <a:pt x="1458" y="308"/>
                  </a:lnTo>
                  <a:lnTo>
                    <a:pt x="1458" y="308"/>
                  </a:lnTo>
                  <a:lnTo>
                    <a:pt x="1456" y="304"/>
                  </a:lnTo>
                  <a:lnTo>
                    <a:pt x="1452" y="298"/>
                  </a:lnTo>
                  <a:lnTo>
                    <a:pt x="1444" y="290"/>
                  </a:lnTo>
                  <a:lnTo>
                    <a:pt x="1444" y="290"/>
                  </a:lnTo>
                  <a:lnTo>
                    <a:pt x="1438" y="286"/>
                  </a:lnTo>
                  <a:lnTo>
                    <a:pt x="1434" y="284"/>
                  </a:lnTo>
                  <a:lnTo>
                    <a:pt x="1434" y="284"/>
                  </a:lnTo>
                  <a:lnTo>
                    <a:pt x="1428" y="286"/>
                  </a:lnTo>
                  <a:lnTo>
                    <a:pt x="1426" y="292"/>
                  </a:lnTo>
                  <a:lnTo>
                    <a:pt x="1420" y="306"/>
                  </a:lnTo>
                  <a:lnTo>
                    <a:pt x="1420" y="306"/>
                  </a:lnTo>
                  <a:lnTo>
                    <a:pt x="1418" y="322"/>
                  </a:lnTo>
                  <a:lnTo>
                    <a:pt x="1418" y="336"/>
                  </a:lnTo>
                  <a:lnTo>
                    <a:pt x="1418" y="336"/>
                  </a:lnTo>
                  <a:lnTo>
                    <a:pt x="1418" y="352"/>
                  </a:lnTo>
                  <a:lnTo>
                    <a:pt x="1418" y="374"/>
                  </a:lnTo>
                  <a:lnTo>
                    <a:pt x="1418" y="374"/>
                  </a:lnTo>
                  <a:lnTo>
                    <a:pt x="1416" y="382"/>
                  </a:lnTo>
                  <a:lnTo>
                    <a:pt x="1414" y="388"/>
                  </a:lnTo>
                  <a:lnTo>
                    <a:pt x="1414" y="388"/>
                  </a:lnTo>
                  <a:lnTo>
                    <a:pt x="1412" y="388"/>
                  </a:lnTo>
                  <a:lnTo>
                    <a:pt x="1408" y="388"/>
                  </a:lnTo>
                  <a:lnTo>
                    <a:pt x="1404" y="384"/>
                  </a:lnTo>
                  <a:lnTo>
                    <a:pt x="1402" y="380"/>
                  </a:lnTo>
                  <a:lnTo>
                    <a:pt x="1402" y="380"/>
                  </a:lnTo>
                  <a:lnTo>
                    <a:pt x="1400" y="372"/>
                  </a:lnTo>
                  <a:lnTo>
                    <a:pt x="1400" y="364"/>
                  </a:lnTo>
                  <a:lnTo>
                    <a:pt x="1406" y="340"/>
                  </a:lnTo>
                  <a:lnTo>
                    <a:pt x="1406" y="340"/>
                  </a:lnTo>
                  <a:lnTo>
                    <a:pt x="1408" y="334"/>
                  </a:lnTo>
                  <a:lnTo>
                    <a:pt x="1406" y="326"/>
                  </a:lnTo>
                  <a:lnTo>
                    <a:pt x="1402" y="312"/>
                  </a:lnTo>
                  <a:lnTo>
                    <a:pt x="1402" y="312"/>
                  </a:lnTo>
                  <a:lnTo>
                    <a:pt x="1398" y="296"/>
                  </a:lnTo>
                  <a:lnTo>
                    <a:pt x="1398" y="292"/>
                  </a:lnTo>
                  <a:lnTo>
                    <a:pt x="1398" y="292"/>
                  </a:lnTo>
                  <a:lnTo>
                    <a:pt x="1396" y="286"/>
                  </a:lnTo>
                  <a:lnTo>
                    <a:pt x="1392" y="282"/>
                  </a:lnTo>
                  <a:lnTo>
                    <a:pt x="1376" y="278"/>
                  </a:lnTo>
                  <a:lnTo>
                    <a:pt x="1376" y="278"/>
                  </a:lnTo>
                  <a:lnTo>
                    <a:pt x="1362" y="274"/>
                  </a:lnTo>
                  <a:lnTo>
                    <a:pt x="1348" y="274"/>
                  </a:lnTo>
                  <a:lnTo>
                    <a:pt x="1348" y="274"/>
                  </a:lnTo>
                  <a:lnTo>
                    <a:pt x="1342" y="276"/>
                  </a:lnTo>
                  <a:lnTo>
                    <a:pt x="1338" y="282"/>
                  </a:lnTo>
                  <a:lnTo>
                    <a:pt x="1322" y="336"/>
                  </a:lnTo>
                  <a:lnTo>
                    <a:pt x="1322" y="336"/>
                  </a:lnTo>
                  <a:lnTo>
                    <a:pt x="1320" y="342"/>
                  </a:lnTo>
                  <a:lnTo>
                    <a:pt x="1316" y="348"/>
                  </a:lnTo>
                  <a:lnTo>
                    <a:pt x="1316" y="348"/>
                  </a:lnTo>
                  <a:lnTo>
                    <a:pt x="1308" y="360"/>
                  </a:lnTo>
                  <a:lnTo>
                    <a:pt x="1304" y="366"/>
                  </a:lnTo>
                  <a:lnTo>
                    <a:pt x="1304" y="366"/>
                  </a:lnTo>
                  <a:lnTo>
                    <a:pt x="1304" y="372"/>
                  </a:lnTo>
                  <a:lnTo>
                    <a:pt x="1304" y="380"/>
                  </a:lnTo>
                  <a:lnTo>
                    <a:pt x="1308" y="384"/>
                  </a:lnTo>
                  <a:lnTo>
                    <a:pt x="1308" y="384"/>
                  </a:lnTo>
                  <a:lnTo>
                    <a:pt x="1310" y="392"/>
                  </a:lnTo>
                  <a:lnTo>
                    <a:pt x="1310" y="400"/>
                  </a:lnTo>
                  <a:lnTo>
                    <a:pt x="1310" y="414"/>
                  </a:lnTo>
                  <a:lnTo>
                    <a:pt x="1310" y="414"/>
                  </a:lnTo>
                  <a:lnTo>
                    <a:pt x="1310" y="426"/>
                  </a:lnTo>
                  <a:lnTo>
                    <a:pt x="1310" y="426"/>
                  </a:lnTo>
                  <a:lnTo>
                    <a:pt x="1312" y="432"/>
                  </a:lnTo>
                  <a:lnTo>
                    <a:pt x="1316" y="436"/>
                  </a:lnTo>
                  <a:lnTo>
                    <a:pt x="1334" y="454"/>
                  </a:lnTo>
                  <a:lnTo>
                    <a:pt x="1334" y="454"/>
                  </a:lnTo>
                  <a:lnTo>
                    <a:pt x="1338" y="460"/>
                  </a:lnTo>
                  <a:lnTo>
                    <a:pt x="1336" y="468"/>
                  </a:lnTo>
                  <a:lnTo>
                    <a:pt x="1324" y="484"/>
                  </a:lnTo>
                  <a:lnTo>
                    <a:pt x="1324" y="484"/>
                  </a:lnTo>
                  <a:lnTo>
                    <a:pt x="1322" y="486"/>
                  </a:lnTo>
                  <a:lnTo>
                    <a:pt x="1320" y="486"/>
                  </a:lnTo>
                  <a:lnTo>
                    <a:pt x="1318" y="486"/>
                  </a:lnTo>
                  <a:lnTo>
                    <a:pt x="1314" y="484"/>
                  </a:lnTo>
                  <a:lnTo>
                    <a:pt x="1296" y="466"/>
                  </a:lnTo>
                  <a:lnTo>
                    <a:pt x="1296" y="466"/>
                  </a:lnTo>
                  <a:lnTo>
                    <a:pt x="1284" y="456"/>
                  </a:lnTo>
                  <a:lnTo>
                    <a:pt x="1258" y="436"/>
                  </a:lnTo>
                  <a:lnTo>
                    <a:pt x="1258" y="436"/>
                  </a:lnTo>
                  <a:lnTo>
                    <a:pt x="1252" y="432"/>
                  </a:lnTo>
                  <a:lnTo>
                    <a:pt x="1244" y="432"/>
                  </a:lnTo>
                  <a:lnTo>
                    <a:pt x="1230" y="432"/>
                  </a:lnTo>
                  <a:lnTo>
                    <a:pt x="1230" y="432"/>
                  </a:lnTo>
                  <a:lnTo>
                    <a:pt x="1214" y="432"/>
                  </a:lnTo>
                  <a:lnTo>
                    <a:pt x="1212" y="432"/>
                  </a:lnTo>
                  <a:lnTo>
                    <a:pt x="1212" y="432"/>
                  </a:lnTo>
                  <a:lnTo>
                    <a:pt x="1208" y="432"/>
                  </a:lnTo>
                  <a:lnTo>
                    <a:pt x="1206" y="434"/>
                  </a:lnTo>
                  <a:lnTo>
                    <a:pt x="1204" y="436"/>
                  </a:lnTo>
                  <a:lnTo>
                    <a:pt x="1204" y="440"/>
                  </a:lnTo>
                  <a:lnTo>
                    <a:pt x="1204" y="452"/>
                  </a:lnTo>
                  <a:lnTo>
                    <a:pt x="1204" y="452"/>
                  </a:lnTo>
                  <a:lnTo>
                    <a:pt x="1202" y="460"/>
                  </a:lnTo>
                  <a:lnTo>
                    <a:pt x="1198" y="466"/>
                  </a:lnTo>
                  <a:lnTo>
                    <a:pt x="1198" y="466"/>
                  </a:lnTo>
                  <a:lnTo>
                    <a:pt x="1192" y="468"/>
                  </a:lnTo>
                  <a:lnTo>
                    <a:pt x="1186" y="466"/>
                  </a:lnTo>
                  <a:lnTo>
                    <a:pt x="1180" y="464"/>
                  </a:lnTo>
                  <a:lnTo>
                    <a:pt x="1180" y="464"/>
                  </a:lnTo>
                  <a:lnTo>
                    <a:pt x="1174" y="462"/>
                  </a:lnTo>
                  <a:lnTo>
                    <a:pt x="1166" y="464"/>
                  </a:lnTo>
                  <a:lnTo>
                    <a:pt x="1162" y="466"/>
                  </a:lnTo>
                  <a:lnTo>
                    <a:pt x="1162" y="466"/>
                  </a:lnTo>
                  <a:lnTo>
                    <a:pt x="1146" y="474"/>
                  </a:lnTo>
                  <a:lnTo>
                    <a:pt x="1142" y="476"/>
                  </a:lnTo>
                  <a:lnTo>
                    <a:pt x="1142" y="476"/>
                  </a:lnTo>
                  <a:lnTo>
                    <a:pt x="1134" y="478"/>
                  </a:lnTo>
                  <a:lnTo>
                    <a:pt x="1126" y="480"/>
                  </a:lnTo>
                  <a:lnTo>
                    <a:pt x="1124" y="480"/>
                  </a:lnTo>
                  <a:lnTo>
                    <a:pt x="1124" y="480"/>
                  </a:lnTo>
                  <a:lnTo>
                    <a:pt x="1116" y="478"/>
                  </a:lnTo>
                  <a:lnTo>
                    <a:pt x="1110" y="476"/>
                  </a:lnTo>
                  <a:lnTo>
                    <a:pt x="1110" y="476"/>
                  </a:lnTo>
                  <a:lnTo>
                    <a:pt x="1104" y="472"/>
                  </a:lnTo>
                  <a:lnTo>
                    <a:pt x="1098" y="474"/>
                  </a:lnTo>
                  <a:lnTo>
                    <a:pt x="1092" y="476"/>
                  </a:lnTo>
                  <a:lnTo>
                    <a:pt x="1092" y="476"/>
                  </a:lnTo>
                  <a:lnTo>
                    <a:pt x="1078" y="484"/>
                  </a:lnTo>
                  <a:lnTo>
                    <a:pt x="1062" y="496"/>
                  </a:lnTo>
                  <a:lnTo>
                    <a:pt x="1062" y="496"/>
                  </a:lnTo>
                  <a:lnTo>
                    <a:pt x="1050" y="504"/>
                  </a:lnTo>
                  <a:lnTo>
                    <a:pt x="1024" y="516"/>
                  </a:lnTo>
                  <a:lnTo>
                    <a:pt x="1024" y="516"/>
                  </a:lnTo>
                  <a:lnTo>
                    <a:pt x="1012" y="520"/>
                  </a:lnTo>
                  <a:lnTo>
                    <a:pt x="1012" y="520"/>
                  </a:lnTo>
                  <a:lnTo>
                    <a:pt x="1008" y="522"/>
                  </a:lnTo>
                  <a:lnTo>
                    <a:pt x="1004" y="526"/>
                  </a:lnTo>
                  <a:lnTo>
                    <a:pt x="1000" y="540"/>
                  </a:lnTo>
                  <a:lnTo>
                    <a:pt x="1000" y="540"/>
                  </a:lnTo>
                  <a:lnTo>
                    <a:pt x="996" y="546"/>
                  </a:lnTo>
                  <a:lnTo>
                    <a:pt x="992" y="548"/>
                  </a:lnTo>
                  <a:lnTo>
                    <a:pt x="992" y="548"/>
                  </a:lnTo>
                  <a:lnTo>
                    <a:pt x="988" y="546"/>
                  </a:lnTo>
                  <a:lnTo>
                    <a:pt x="982" y="542"/>
                  </a:lnTo>
                  <a:lnTo>
                    <a:pt x="974" y="534"/>
                  </a:lnTo>
                  <a:lnTo>
                    <a:pt x="974" y="534"/>
                  </a:lnTo>
                  <a:lnTo>
                    <a:pt x="972" y="530"/>
                  </a:lnTo>
                  <a:lnTo>
                    <a:pt x="972" y="526"/>
                  </a:lnTo>
                  <a:lnTo>
                    <a:pt x="974" y="524"/>
                  </a:lnTo>
                  <a:lnTo>
                    <a:pt x="974" y="524"/>
                  </a:lnTo>
                  <a:lnTo>
                    <a:pt x="982" y="514"/>
                  </a:lnTo>
                  <a:lnTo>
                    <a:pt x="982" y="514"/>
                  </a:lnTo>
                  <a:lnTo>
                    <a:pt x="986" y="508"/>
                  </a:lnTo>
                  <a:lnTo>
                    <a:pt x="988" y="502"/>
                  </a:lnTo>
                  <a:lnTo>
                    <a:pt x="988" y="498"/>
                  </a:lnTo>
                  <a:lnTo>
                    <a:pt x="988" y="498"/>
                  </a:lnTo>
                  <a:lnTo>
                    <a:pt x="986" y="492"/>
                  </a:lnTo>
                  <a:lnTo>
                    <a:pt x="980" y="486"/>
                  </a:lnTo>
                  <a:lnTo>
                    <a:pt x="976" y="484"/>
                  </a:lnTo>
                  <a:lnTo>
                    <a:pt x="976" y="484"/>
                  </a:lnTo>
                  <a:lnTo>
                    <a:pt x="964" y="480"/>
                  </a:lnTo>
                  <a:lnTo>
                    <a:pt x="964" y="480"/>
                  </a:lnTo>
                  <a:lnTo>
                    <a:pt x="950" y="480"/>
                  </a:lnTo>
                  <a:lnTo>
                    <a:pt x="946" y="480"/>
                  </a:lnTo>
                  <a:lnTo>
                    <a:pt x="946" y="480"/>
                  </a:lnTo>
                  <a:lnTo>
                    <a:pt x="944" y="480"/>
                  </a:lnTo>
                  <a:lnTo>
                    <a:pt x="942" y="482"/>
                  </a:lnTo>
                  <a:lnTo>
                    <a:pt x="942" y="484"/>
                  </a:lnTo>
                  <a:lnTo>
                    <a:pt x="942" y="488"/>
                  </a:lnTo>
                  <a:lnTo>
                    <a:pt x="944" y="492"/>
                  </a:lnTo>
                  <a:lnTo>
                    <a:pt x="944" y="492"/>
                  </a:lnTo>
                  <a:lnTo>
                    <a:pt x="948" y="500"/>
                  </a:lnTo>
                  <a:lnTo>
                    <a:pt x="948" y="508"/>
                  </a:lnTo>
                  <a:lnTo>
                    <a:pt x="948" y="520"/>
                  </a:lnTo>
                  <a:lnTo>
                    <a:pt x="948" y="520"/>
                  </a:lnTo>
                  <a:lnTo>
                    <a:pt x="950" y="528"/>
                  </a:lnTo>
                  <a:lnTo>
                    <a:pt x="952" y="536"/>
                  </a:lnTo>
                  <a:lnTo>
                    <a:pt x="954" y="542"/>
                  </a:lnTo>
                  <a:lnTo>
                    <a:pt x="954" y="542"/>
                  </a:lnTo>
                  <a:lnTo>
                    <a:pt x="956" y="548"/>
                  </a:lnTo>
                  <a:lnTo>
                    <a:pt x="956" y="556"/>
                  </a:lnTo>
                  <a:lnTo>
                    <a:pt x="952" y="570"/>
                  </a:lnTo>
                  <a:lnTo>
                    <a:pt x="952" y="570"/>
                  </a:lnTo>
                  <a:lnTo>
                    <a:pt x="948" y="574"/>
                  </a:lnTo>
                  <a:lnTo>
                    <a:pt x="946" y="574"/>
                  </a:lnTo>
                  <a:lnTo>
                    <a:pt x="944" y="572"/>
                  </a:lnTo>
                  <a:lnTo>
                    <a:pt x="944" y="572"/>
                  </a:lnTo>
                  <a:lnTo>
                    <a:pt x="938" y="570"/>
                  </a:lnTo>
                  <a:lnTo>
                    <a:pt x="930" y="568"/>
                  </a:lnTo>
                  <a:lnTo>
                    <a:pt x="928" y="568"/>
                  </a:lnTo>
                  <a:lnTo>
                    <a:pt x="928" y="568"/>
                  </a:lnTo>
                  <a:lnTo>
                    <a:pt x="920" y="570"/>
                  </a:lnTo>
                  <a:lnTo>
                    <a:pt x="914" y="572"/>
                  </a:lnTo>
                  <a:lnTo>
                    <a:pt x="914" y="572"/>
                  </a:lnTo>
                  <a:lnTo>
                    <a:pt x="902" y="582"/>
                  </a:lnTo>
                  <a:lnTo>
                    <a:pt x="896" y="584"/>
                  </a:lnTo>
                  <a:lnTo>
                    <a:pt x="896" y="584"/>
                  </a:lnTo>
                  <a:lnTo>
                    <a:pt x="884" y="592"/>
                  </a:lnTo>
                  <a:lnTo>
                    <a:pt x="884" y="592"/>
                  </a:lnTo>
                  <a:lnTo>
                    <a:pt x="882" y="598"/>
                  </a:lnTo>
                  <a:lnTo>
                    <a:pt x="884" y="604"/>
                  </a:lnTo>
                  <a:lnTo>
                    <a:pt x="896" y="630"/>
                  </a:lnTo>
                  <a:lnTo>
                    <a:pt x="896" y="630"/>
                  </a:lnTo>
                  <a:lnTo>
                    <a:pt x="898" y="634"/>
                  </a:lnTo>
                  <a:lnTo>
                    <a:pt x="894" y="632"/>
                  </a:lnTo>
                  <a:lnTo>
                    <a:pt x="894" y="632"/>
                  </a:lnTo>
                  <a:lnTo>
                    <a:pt x="888" y="628"/>
                  </a:lnTo>
                  <a:lnTo>
                    <a:pt x="882" y="626"/>
                  </a:lnTo>
                  <a:lnTo>
                    <a:pt x="868" y="626"/>
                  </a:lnTo>
                  <a:lnTo>
                    <a:pt x="868" y="626"/>
                  </a:lnTo>
                  <a:lnTo>
                    <a:pt x="860" y="626"/>
                  </a:lnTo>
                  <a:lnTo>
                    <a:pt x="854" y="624"/>
                  </a:lnTo>
                  <a:lnTo>
                    <a:pt x="848" y="620"/>
                  </a:lnTo>
                  <a:lnTo>
                    <a:pt x="848" y="620"/>
                  </a:lnTo>
                  <a:lnTo>
                    <a:pt x="842" y="620"/>
                  </a:lnTo>
                  <a:lnTo>
                    <a:pt x="842" y="620"/>
                  </a:lnTo>
                  <a:lnTo>
                    <a:pt x="840" y="622"/>
                  </a:lnTo>
                  <a:lnTo>
                    <a:pt x="840" y="622"/>
                  </a:lnTo>
                  <a:lnTo>
                    <a:pt x="842" y="630"/>
                  </a:lnTo>
                  <a:lnTo>
                    <a:pt x="842" y="630"/>
                  </a:lnTo>
                  <a:lnTo>
                    <a:pt x="842" y="630"/>
                  </a:lnTo>
                  <a:lnTo>
                    <a:pt x="842" y="632"/>
                  </a:lnTo>
                  <a:lnTo>
                    <a:pt x="836" y="630"/>
                  </a:lnTo>
                  <a:lnTo>
                    <a:pt x="818" y="624"/>
                  </a:lnTo>
                  <a:lnTo>
                    <a:pt x="818" y="624"/>
                  </a:lnTo>
                  <a:lnTo>
                    <a:pt x="812" y="622"/>
                  </a:lnTo>
                  <a:lnTo>
                    <a:pt x="808" y="616"/>
                  </a:lnTo>
                  <a:lnTo>
                    <a:pt x="804" y="604"/>
                  </a:lnTo>
                  <a:lnTo>
                    <a:pt x="804" y="604"/>
                  </a:lnTo>
                  <a:lnTo>
                    <a:pt x="804" y="598"/>
                  </a:lnTo>
                  <a:lnTo>
                    <a:pt x="806" y="592"/>
                  </a:lnTo>
                  <a:lnTo>
                    <a:pt x="806" y="592"/>
                  </a:lnTo>
                  <a:lnTo>
                    <a:pt x="810" y="588"/>
                  </a:lnTo>
                  <a:lnTo>
                    <a:pt x="812" y="582"/>
                  </a:lnTo>
                  <a:lnTo>
                    <a:pt x="812" y="582"/>
                  </a:lnTo>
                  <a:lnTo>
                    <a:pt x="810" y="578"/>
                  </a:lnTo>
                  <a:lnTo>
                    <a:pt x="804" y="574"/>
                  </a:lnTo>
                  <a:lnTo>
                    <a:pt x="800" y="572"/>
                  </a:lnTo>
                  <a:lnTo>
                    <a:pt x="800" y="572"/>
                  </a:lnTo>
                  <a:lnTo>
                    <a:pt x="786" y="562"/>
                  </a:lnTo>
                  <a:lnTo>
                    <a:pt x="778" y="554"/>
                  </a:lnTo>
                  <a:lnTo>
                    <a:pt x="778" y="554"/>
                  </a:lnTo>
                  <a:lnTo>
                    <a:pt x="768" y="544"/>
                  </a:lnTo>
                  <a:lnTo>
                    <a:pt x="768" y="544"/>
                  </a:lnTo>
                  <a:lnTo>
                    <a:pt x="766" y="540"/>
                  </a:lnTo>
                  <a:lnTo>
                    <a:pt x="768" y="538"/>
                  </a:lnTo>
                  <a:lnTo>
                    <a:pt x="768" y="538"/>
                  </a:lnTo>
                  <a:lnTo>
                    <a:pt x="772" y="540"/>
                  </a:lnTo>
                  <a:lnTo>
                    <a:pt x="778" y="544"/>
                  </a:lnTo>
                  <a:lnTo>
                    <a:pt x="778" y="544"/>
                  </a:lnTo>
                  <a:lnTo>
                    <a:pt x="784" y="546"/>
                  </a:lnTo>
                  <a:lnTo>
                    <a:pt x="790" y="548"/>
                  </a:lnTo>
                  <a:lnTo>
                    <a:pt x="794" y="548"/>
                  </a:lnTo>
                  <a:lnTo>
                    <a:pt x="794" y="548"/>
                  </a:lnTo>
                  <a:lnTo>
                    <a:pt x="800" y="550"/>
                  </a:lnTo>
                  <a:lnTo>
                    <a:pt x="806" y="556"/>
                  </a:lnTo>
                  <a:lnTo>
                    <a:pt x="808" y="560"/>
                  </a:lnTo>
                  <a:lnTo>
                    <a:pt x="808" y="560"/>
                  </a:lnTo>
                  <a:lnTo>
                    <a:pt x="812" y="566"/>
                  </a:lnTo>
                  <a:lnTo>
                    <a:pt x="820" y="570"/>
                  </a:lnTo>
                  <a:lnTo>
                    <a:pt x="842" y="576"/>
                  </a:lnTo>
                  <a:lnTo>
                    <a:pt x="842" y="576"/>
                  </a:lnTo>
                  <a:lnTo>
                    <a:pt x="850" y="576"/>
                  </a:lnTo>
                  <a:lnTo>
                    <a:pt x="858" y="576"/>
                  </a:lnTo>
                  <a:lnTo>
                    <a:pt x="872" y="570"/>
                  </a:lnTo>
                  <a:lnTo>
                    <a:pt x="872" y="570"/>
                  </a:lnTo>
                  <a:lnTo>
                    <a:pt x="888" y="564"/>
                  </a:lnTo>
                  <a:lnTo>
                    <a:pt x="892" y="562"/>
                  </a:lnTo>
                  <a:lnTo>
                    <a:pt x="892" y="562"/>
                  </a:lnTo>
                  <a:lnTo>
                    <a:pt x="898" y="558"/>
                  </a:lnTo>
                  <a:lnTo>
                    <a:pt x="902" y="550"/>
                  </a:lnTo>
                  <a:lnTo>
                    <a:pt x="906" y="536"/>
                  </a:lnTo>
                  <a:lnTo>
                    <a:pt x="906" y="536"/>
                  </a:lnTo>
                  <a:lnTo>
                    <a:pt x="906" y="530"/>
                  </a:lnTo>
                  <a:lnTo>
                    <a:pt x="904" y="524"/>
                  </a:lnTo>
                  <a:lnTo>
                    <a:pt x="876" y="496"/>
                  </a:lnTo>
                  <a:lnTo>
                    <a:pt x="876" y="496"/>
                  </a:lnTo>
                  <a:lnTo>
                    <a:pt x="864" y="486"/>
                  </a:lnTo>
                  <a:lnTo>
                    <a:pt x="848" y="474"/>
                  </a:lnTo>
                  <a:lnTo>
                    <a:pt x="848" y="474"/>
                  </a:lnTo>
                  <a:lnTo>
                    <a:pt x="836" y="464"/>
                  </a:lnTo>
                  <a:lnTo>
                    <a:pt x="826" y="456"/>
                  </a:lnTo>
                  <a:lnTo>
                    <a:pt x="826" y="456"/>
                  </a:lnTo>
                  <a:lnTo>
                    <a:pt x="820" y="452"/>
                  </a:lnTo>
                  <a:lnTo>
                    <a:pt x="814" y="448"/>
                  </a:lnTo>
                  <a:lnTo>
                    <a:pt x="800" y="444"/>
                  </a:lnTo>
                  <a:lnTo>
                    <a:pt x="800" y="444"/>
                  </a:lnTo>
                  <a:lnTo>
                    <a:pt x="788" y="440"/>
                  </a:lnTo>
                  <a:lnTo>
                    <a:pt x="788" y="440"/>
                  </a:lnTo>
                  <a:lnTo>
                    <a:pt x="784" y="438"/>
                  </a:lnTo>
                  <a:lnTo>
                    <a:pt x="782" y="432"/>
                  </a:lnTo>
                  <a:lnTo>
                    <a:pt x="782" y="430"/>
                  </a:lnTo>
                  <a:lnTo>
                    <a:pt x="782" y="430"/>
                  </a:lnTo>
                  <a:lnTo>
                    <a:pt x="782" y="426"/>
                  </a:lnTo>
                  <a:lnTo>
                    <a:pt x="780" y="424"/>
                  </a:lnTo>
                  <a:lnTo>
                    <a:pt x="778" y="422"/>
                  </a:lnTo>
                  <a:lnTo>
                    <a:pt x="774" y="422"/>
                  </a:lnTo>
                  <a:lnTo>
                    <a:pt x="770" y="422"/>
                  </a:lnTo>
                  <a:lnTo>
                    <a:pt x="770" y="422"/>
                  </a:lnTo>
                  <a:lnTo>
                    <a:pt x="754" y="422"/>
                  </a:lnTo>
                  <a:lnTo>
                    <a:pt x="752" y="422"/>
                  </a:lnTo>
                  <a:lnTo>
                    <a:pt x="752" y="422"/>
                  </a:lnTo>
                  <a:lnTo>
                    <a:pt x="742" y="422"/>
                  </a:lnTo>
                  <a:lnTo>
                    <a:pt x="742" y="422"/>
                  </a:lnTo>
                  <a:lnTo>
                    <a:pt x="738" y="416"/>
                  </a:lnTo>
                  <a:lnTo>
                    <a:pt x="738" y="416"/>
                  </a:lnTo>
                  <a:lnTo>
                    <a:pt x="734" y="412"/>
                  </a:lnTo>
                  <a:lnTo>
                    <a:pt x="734" y="406"/>
                  </a:lnTo>
                  <a:lnTo>
                    <a:pt x="734" y="406"/>
                  </a:lnTo>
                  <a:lnTo>
                    <a:pt x="736" y="394"/>
                  </a:lnTo>
                  <a:lnTo>
                    <a:pt x="740" y="390"/>
                  </a:lnTo>
                  <a:lnTo>
                    <a:pt x="740" y="390"/>
                  </a:lnTo>
                  <a:lnTo>
                    <a:pt x="740" y="384"/>
                  </a:lnTo>
                  <a:lnTo>
                    <a:pt x="738" y="378"/>
                  </a:lnTo>
                  <a:lnTo>
                    <a:pt x="738" y="378"/>
                  </a:lnTo>
                  <a:lnTo>
                    <a:pt x="728" y="368"/>
                  </a:lnTo>
                  <a:lnTo>
                    <a:pt x="720" y="358"/>
                  </a:lnTo>
                  <a:lnTo>
                    <a:pt x="720" y="358"/>
                  </a:lnTo>
                  <a:lnTo>
                    <a:pt x="716" y="358"/>
                  </a:lnTo>
                  <a:lnTo>
                    <a:pt x="714" y="356"/>
                  </a:lnTo>
                  <a:lnTo>
                    <a:pt x="710" y="358"/>
                  </a:lnTo>
                  <a:lnTo>
                    <a:pt x="708" y="358"/>
                  </a:lnTo>
                  <a:lnTo>
                    <a:pt x="700" y="368"/>
                  </a:lnTo>
                  <a:lnTo>
                    <a:pt x="700" y="368"/>
                  </a:lnTo>
                  <a:lnTo>
                    <a:pt x="694" y="370"/>
                  </a:lnTo>
                  <a:lnTo>
                    <a:pt x="686" y="370"/>
                  </a:lnTo>
                  <a:lnTo>
                    <a:pt x="682" y="366"/>
                  </a:lnTo>
                  <a:lnTo>
                    <a:pt x="682" y="366"/>
                  </a:lnTo>
                  <a:lnTo>
                    <a:pt x="670" y="362"/>
                  </a:lnTo>
                  <a:lnTo>
                    <a:pt x="670" y="362"/>
                  </a:lnTo>
                  <a:lnTo>
                    <a:pt x="656" y="362"/>
                  </a:lnTo>
                  <a:lnTo>
                    <a:pt x="654" y="362"/>
                  </a:lnTo>
                  <a:lnTo>
                    <a:pt x="654" y="362"/>
                  </a:lnTo>
                  <a:lnTo>
                    <a:pt x="646" y="364"/>
                  </a:lnTo>
                  <a:lnTo>
                    <a:pt x="640" y="368"/>
                  </a:lnTo>
                  <a:lnTo>
                    <a:pt x="632" y="376"/>
                  </a:lnTo>
                  <a:lnTo>
                    <a:pt x="632" y="376"/>
                  </a:lnTo>
                  <a:lnTo>
                    <a:pt x="626" y="380"/>
                  </a:lnTo>
                  <a:lnTo>
                    <a:pt x="620" y="382"/>
                  </a:lnTo>
                  <a:lnTo>
                    <a:pt x="620" y="382"/>
                  </a:lnTo>
                  <a:lnTo>
                    <a:pt x="610" y="382"/>
                  </a:lnTo>
                  <a:lnTo>
                    <a:pt x="610" y="382"/>
                  </a:lnTo>
                  <a:lnTo>
                    <a:pt x="606" y="384"/>
                  </a:lnTo>
                  <a:lnTo>
                    <a:pt x="600" y="388"/>
                  </a:lnTo>
                  <a:lnTo>
                    <a:pt x="600" y="388"/>
                  </a:lnTo>
                  <a:lnTo>
                    <a:pt x="596" y="390"/>
                  </a:lnTo>
                  <a:lnTo>
                    <a:pt x="592" y="392"/>
                  </a:lnTo>
                  <a:lnTo>
                    <a:pt x="592" y="392"/>
                  </a:lnTo>
                  <a:lnTo>
                    <a:pt x="586" y="394"/>
                  </a:lnTo>
                  <a:lnTo>
                    <a:pt x="584" y="400"/>
                  </a:lnTo>
                  <a:lnTo>
                    <a:pt x="578" y="414"/>
                  </a:lnTo>
                  <a:lnTo>
                    <a:pt x="578" y="414"/>
                  </a:lnTo>
                  <a:lnTo>
                    <a:pt x="574" y="420"/>
                  </a:lnTo>
                  <a:lnTo>
                    <a:pt x="568" y="422"/>
                  </a:lnTo>
                  <a:lnTo>
                    <a:pt x="556" y="422"/>
                  </a:lnTo>
                  <a:lnTo>
                    <a:pt x="556" y="422"/>
                  </a:lnTo>
                  <a:lnTo>
                    <a:pt x="548" y="424"/>
                  </a:lnTo>
                  <a:lnTo>
                    <a:pt x="544" y="430"/>
                  </a:lnTo>
                  <a:lnTo>
                    <a:pt x="540" y="444"/>
                  </a:lnTo>
                  <a:lnTo>
                    <a:pt x="540" y="444"/>
                  </a:lnTo>
                  <a:lnTo>
                    <a:pt x="538" y="456"/>
                  </a:lnTo>
                  <a:lnTo>
                    <a:pt x="538" y="456"/>
                  </a:lnTo>
                  <a:lnTo>
                    <a:pt x="534" y="460"/>
                  </a:lnTo>
                  <a:lnTo>
                    <a:pt x="530" y="460"/>
                  </a:lnTo>
                  <a:lnTo>
                    <a:pt x="526" y="460"/>
                  </a:lnTo>
                  <a:lnTo>
                    <a:pt x="526" y="460"/>
                  </a:lnTo>
                  <a:lnTo>
                    <a:pt x="518" y="462"/>
                  </a:lnTo>
                  <a:lnTo>
                    <a:pt x="514" y="468"/>
                  </a:lnTo>
                  <a:lnTo>
                    <a:pt x="502" y="484"/>
                  </a:lnTo>
                  <a:lnTo>
                    <a:pt x="502" y="484"/>
                  </a:lnTo>
                  <a:lnTo>
                    <a:pt x="500" y="490"/>
                  </a:lnTo>
                  <a:lnTo>
                    <a:pt x="498" y="498"/>
                  </a:lnTo>
                  <a:lnTo>
                    <a:pt x="498" y="502"/>
                  </a:lnTo>
                  <a:lnTo>
                    <a:pt x="498" y="502"/>
                  </a:lnTo>
                  <a:lnTo>
                    <a:pt x="496" y="510"/>
                  </a:lnTo>
                  <a:lnTo>
                    <a:pt x="494" y="516"/>
                  </a:lnTo>
                  <a:lnTo>
                    <a:pt x="482" y="532"/>
                  </a:lnTo>
                  <a:lnTo>
                    <a:pt x="482" y="532"/>
                  </a:lnTo>
                  <a:lnTo>
                    <a:pt x="474" y="546"/>
                  </a:lnTo>
                  <a:lnTo>
                    <a:pt x="472" y="552"/>
                  </a:lnTo>
                  <a:lnTo>
                    <a:pt x="472" y="552"/>
                  </a:lnTo>
                  <a:lnTo>
                    <a:pt x="466" y="566"/>
                  </a:lnTo>
                  <a:lnTo>
                    <a:pt x="462" y="570"/>
                  </a:lnTo>
                  <a:lnTo>
                    <a:pt x="462" y="570"/>
                  </a:lnTo>
                  <a:lnTo>
                    <a:pt x="456" y="586"/>
                  </a:lnTo>
                  <a:lnTo>
                    <a:pt x="452" y="590"/>
                  </a:lnTo>
                  <a:lnTo>
                    <a:pt x="452" y="590"/>
                  </a:lnTo>
                  <a:lnTo>
                    <a:pt x="444" y="604"/>
                  </a:lnTo>
                  <a:lnTo>
                    <a:pt x="424" y="640"/>
                  </a:lnTo>
                  <a:lnTo>
                    <a:pt x="424" y="640"/>
                  </a:lnTo>
                  <a:lnTo>
                    <a:pt x="414" y="652"/>
                  </a:lnTo>
                  <a:lnTo>
                    <a:pt x="406" y="660"/>
                  </a:lnTo>
                  <a:lnTo>
                    <a:pt x="406" y="660"/>
                  </a:lnTo>
                  <a:lnTo>
                    <a:pt x="392" y="670"/>
                  </a:lnTo>
                  <a:lnTo>
                    <a:pt x="388" y="672"/>
                  </a:lnTo>
                  <a:lnTo>
                    <a:pt x="388" y="672"/>
                  </a:lnTo>
                  <a:lnTo>
                    <a:pt x="382" y="676"/>
                  </a:lnTo>
                  <a:lnTo>
                    <a:pt x="376" y="682"/>
                  </a:lnTo>
                  <a:lnTo>
                    <a:pt x="374" y="688"/>
                  </a:lnTo>
                  <a:lnTo>
                    <a:pt x="374" y="688"/>
                  </a:lnTo>
                  <a:lnTo>
                    <a:pt x="366" y="700"/>
                  </a:lnTo>
                  <a:lnTo>
                    <a:pt x="366" y="700"/>
                  </a:lnTo>
                  <a:lnTo>
                    <a:pt x="356" y="710"/>
                  </a:lnTo>
                  <a:lnTo>
                    <a:pt x="356" y="710"/>
                  </a:lnTo>
                  <a:lnTo>
                    <a:pt x="352" y="714"/>
                  </a:lnTo>
                  <a:lnTo>
                    <a:pt x="350" y="720"/>
                  </a:lnTo>
                  <a:lnTo>
                    <a:pt x="350" y="720"/>
                  </a:lnTo>
                  <a:lnTo>
                    <a:pt x="346" y="732"/>
                  </a:lnTo>
                  <a:lnTo>
                    <a:pt x="344" y="736"/>
                  </a:lnTo>
                  <a:lnTo>
                    <a:pt x="344" y="736"/>
                  </a:lnTo>
                  <a:lnTo>
                    <a:pt x="342" y="744"/>
                  </a:lnTo>
                  <a:lnTo>
                    <a:pt x="340" y="752"/>
                  </a:lnTo>
                  <a:lnTo>
                    <a:pt x="340" y="756"/>
                  </a:lnTo>
                  <a:lnTo>
                    <a:pt x="340" y="756"/>
                  </a:lnTo>
                  <a:lnTo>
                    <a:pt x="342" y="764"/>
                  </a:lnTo>
                  <a:lnTo>
                    <a:pt x="344" y="770"/>
                  </a:lnTo>
                  <a:lnTo>
                    <a:pt x="346" y="776"/>
                  </a:lnTo>
                  <a:lnTo>
                    <a:pt x="346" y="776"/>
                  </a:lnTo>
                  <a:lnTo>
                    <a:pt x="348" y="784"/>
                  </a:lnTo>
                  <a:lnTo>
                    <a:pt x="350" y="792"/>
                  </a:lnTo>
                  <a:lnTo>
                    <a:pt x="350" y="794"/>
                  </a:lnTo>
                  <a:lnTo>
                    <a:pt x="350" y="794"/>
                  </a:lnTo>
                  <a:lnTo>
                    <a:pt x="350" y="810"/>
                  </a:lnTo>
                  <a:lnTo>
                    <a:pt x="350" y="814"/>
                  </a:lnTo>
                  <a:lnTo>
                    <a:pt x="350" y="814"/>
                  </a:lnTo>
                  <a:lnTo>
                    <a:pt x="352" y="820"/>
                  </a:lnTo>
                  <a:lnTo>
                    <a:pt x="356" y="826"/>
                  </a:lnTo>
                  <a:lnTo>
                    <a:pt x="364" y="828"/>
                  </a:lnTo>
                  <a:lnTo>
                    <a:pt x="364" y="828"/>
                  </a:lnTo>
                  <a:lnTo>
                    <a:pt x="370" y="830"/>
                  </a:lnTo>
                  <a:lnTo>
                    <a:pt x="378" y="832"/>
                  </a:lnTo>
                  <a:lnTo>
                    <a:pt x="382" y="832"/>
                  </a:lnTo>
                  <a:lnTo>
                    <a:pt x="382" y="832"/>
                  </a:lnTo>
                  <a:lnTo>
                    <a:pt x="390" y="830"/>
                  </a:lnTo>
                  <a:lnTo>
                    <a:pt x="396" y="828"/>
                  </a:lnTo>
                  <a:lnTo>
                    <a:pt x="412" y="816"/>
                  </a:lnTo>
                  <a:lnTo>
                    <a:pt x="412" y="816"/>
                  </a:lnTo>
                  <a:lnTo>
                    <a:pt x="424" y="808"/>
                  </a:lnTo>
                  <a:lnTo>
                    <a:pt x="424" y="808"/>
                  </a:lnTo>
                  <a:lnTo>
                    <a:pt x="430" y="804"/>
                  </a:lnTo>
                  <a:lnTo>
                    <a:pt x="434" y="802"/>
                  </a:lnTo>
                  <a:lnTo>
                    <a:pt x="434" y="802"/>
                  </a:lnTo>
                  <a:lnTo>
                    <a:pt x="438" y="800"/>
                  </a:lnTo>
                  <a:lnTo>
                    <a:pt x="442" y="796"/>
                  </a:lnTo>
                  <a:lnTo>
                    <a:pt x="446" y="790"/>
                  </a:lnTo>
                  <a:lnTo>
                    <a:pt x="446" y="790"/>
                  </a:lnTo>
                  <a:lnTo>
                    <a:pt x="454" y="778"/>
                  </a:lnTo>
                  <a:lnTo>
                    <a:pt x="454" y="778"/>
                  </a:lnTo>
                  <a:lnTo>
                    <a:pt x="458" y="774"/>
                  </a:lnTo>
                  <a:lnTo>
                    <a:pt x="458" y="774"/>
                  </a:lnTo>
                  <a:lnTo>
                    <a:pt x="454" y="778"/>
                  </a:lnTo>
                  <a:lnTo>
                    <a:pt x="454" y="778"/>
                  </a:lnTo>
                  <a:lnTo>
                    <a:pt x="446" y="790"/>
                  </a:lnTo>
                  <a:lnTo>
                    <a:pt x="442" y="796"/>
                  </a:lnTo>
                  <a:lnTo>
                    <a:pt x="442" y="796"/>
                  </a:lnTo>
                  <a:lnTo>
                    <a:pt x="440" y="808"/>
                  </a:lnTo>
                  <a:lnTo>
                    <a:pt x="440" y="808"/>
                  </a:lnTo>
                  <a:lnTo>
                    <a:pt x="442" y="820"/>
                  </a:lnTo>
                  <a:lnTo>
                    <a:pt x="446" y="826"/>
                  </a:lnTo>
                  <a:lnTo>
                    <a:pt x="446" y="826"/>
                  </a:lnTo>
                  <a:lnTo>
                    <a:pt x="448" y="832"/>
                  </a:lnTo>
                  <a:lnTo>
                    <a:pt x="448" y="840"/>
                  </a:lnTo>
                  <a:lnTo>
                    <a:pt x="448" y="844"/>
                  </a:lnTo>
                  <a:lnTo>
                    <a:pt x="448" y="844"/>
                  </a:lnTo>
                  <a:lnTo>
                    <a:pt x="452" y="860"/>
                  </a:lnTo>
                  <a:lnTo>
                    <a:pt x="456" y="874"/>
                  </a:lnTo>
                  <a:lnTo>
                    <a:pt x="456" y="874"/>
                  </a:lnTo>
                  <a:lnTo>
                    <a:pt x="458" y="886"/>
                  </a:lnTo>
                  <a:lnTo>
                    <a:pt x="458" y="886"/>
                  </a:lnTo>
                  <a:lnTo>
                    <a:pt x="460" y="892"/>
                  </a:lnTo>
                  <a:lnTo>
                    <a:pt x="464" y="896"/>
                  </a:lnTo>
                  <a:lnTo>
                    <a:pt x="464" y="896"/>
                  </a:lnTo>
                  <a:lnTo>
                    <a:pt x="466" y="902"/>
                  </a:lnTo>
                  <a:lnTo>
                    <a:pt x="468" y="906"/>
                  </a:lnTo>
                  <a:lnTo>
                    <a:pt x="468" y="906"/>
                  </a:lnTo>
                  <a:lnTo>
                    <a:pt x="470" y="910"/>
                  </a:lnTo>
                  <a:lnTo>
                    <a:pt x="476" y="910"/>
                  </a:lnTo>
                  <a:lnTo>
                    <a:pt x="480" y="910"/>
                  </a:lnTo>
                  <a:lnTo>
                    <a:pt x="480" y="910"/>
                  </a:lnTo>
                  <a:lnTo>
                    <a:pt x="486" y="910"/>
                  </a:lnTo>
                  <a:lnTo>
                    <a:pt x="488" y="906"/>
                  </a:lnTo>
                  <a:lnTo>
                    <a:pt x="488" y="906"/>
                  </a:lnTo>
                  <a:lnTo>
                    <a:pt x="490" y="902"/>
                  </a:lnTo>
                  <a:lnTo>
                    <a:pt x="492" y="896"/>
                  </a:lnTo>
                  <a:lnTo>
                    <a:pt x="492" y="896"/>
                  </a:lnTo>
                  <a:lnTo>
                    <a:pt x="498" y="892"/>
                  </a:lnTo>
                  <a:lnTo>
                    <a:pt x="506" y="892"/>
                  </a:lnTo>
                  <a:lnTo>
                    <a:pt x="510" y="892"/>
                  </a:lnTo>
                  <a:lnTo>
                    <a:pt x="510" y="892"/>
                  </a:lnTo>
                  <a:lnTo>
                    <a:pt x="516" y="890"/>
                  </a:lnTo>
                  <a:lnTo>
                    <a:pt x="520" y="884"/>
                  </a:lnTo>
                  <a:lnTo>
                    <a:pt x="524" y="878"/>
                  </a:lnTo>
                  <a:lnTo>
                    <a:pt x="524" y="878"/>
                  </a:lnTo>
                  <a:lnTo>
                    <a:pt x="526" y="872"/>
                  </a:lnTo>
                  <a:lnTo>
                    <a:pt x="528" y="864"/>
                  </a:lnTo>
                  <a:lnTo>
                    <a:pt x="528" y="840"/>
                  </a:lnTo>
                  <a:lnTo>
                    <a:pt x="528" y="840"/>
                  </a:lnTo>
                  <a:lnTo>
                    <a:pt x="528" y="824"/>
                  </a:lnTo>
                  <a:lnTo>
                    <a:pt x="528" y="822"/>
                  </a:lnTo>
                  <a:lnTo>
                    <a:pt x="528" y="822"/>
                  </a:lnTo>
                  <a:lnTo>
                    <a:pt x="528" y="816"/>
                  </a:lnTo>
                  <a:lnTo>
                    <a:pt x="532" y="814"/>
                  </a:lnTo>
                  <a:lnTo>
                    <a:pt x="532" y="814"/>
                  </a:lnTo>
                  <a:lnTo>
                    <a:pt x="544" y="810"/>
                  </a:lnTo>
                  <a:lnTo>
                    <a:pt x="550" y="806"/>
                  </a:lnTo>
                  <a:lnTo>
                    <a:pt x="550" y="806"/>
                  </a:lnTo>
                  <a:lnTo>
                    <a:pt x="554" y="802"/>
                  </a:lnTo>
                  <a:lnTo>
                    <a:pt x="556" y="796"/>
                  </a:lnTo>
                  <a:lnTo>
                    <a:pt x="556" y="792"/>
                  </a:lnTo>
                  <a:lnTo>
                    <a:pt x="556" y="792"/>
                  </a:lnTo>
                  <a:lnTo>
                    <a:pt x="556" y="784"/>
                  </a:lnTo>
                  <a:lnTo>
                    <a:pt x="554" y="776"/>
                  </a:lnTo>
                  <a:lnTo>
                    <a:pt x="550" y="772"/>
                  </a:lnTo>
                  <a:lnTo>
                    <a:pt x="550" y="772"/>
                  </a:lnTo>
                  <a:lnTo>
                    <a:pt x="542" y="760"/>
                  </a:lnTo>
                  <a:lnTo>
                    <a:pt x="542" y="760"/>
                  </a:lnTo>
                  <a:lnTo>
                    <a:pt x="538" y="754"/>
                  </a:lnTo>
                  <a:lnTo>
                    <a:pt x="536" y="746"/>
                  </a:lnTo>
                  <a:lnTo>
                    <a:pt x="536" y="732"/>
                  </a:lnTo>
                  <a:lnTo>
                    <a:pt x="536" y="732"/>
                  </a:lnTo>
                  <a:lnTo>
                    <a:pt x="536" y="716"/>
                  </a:lnTo>
                  <a:lnTo>
                    <a:pt x="536" y="704"/>
                  </a:lnTo>
                  <a:lnTo>
                    <a:pt x="536" y="704"/>
                  </a:lnTo>
                  <a:lnTo>
                    <a:pt x="538" y="696"/>
                  </a:lnTo>
                  <a:lnTo>
                    <a:pt x="542" y="690"/>
                  </a:lnTo>
                  <a:lnTo>
                    <a:pt x="550" y="682"/>
                  </a:lnTo>
                  <a:lnTo>
                    <a:pt x="550" y="682"/>
                  </a:lnTo>
                  <a:lnTo>
                    <a:pt x="562" y="672"/>
                  </a:lnTo>
                  <a:lnTo>
                    <a:pt x="562" y="672"/>
                  </a:lnTo>
                  <a:lnTo>
                    <a:pt x="572" y="662"/>
                  </a:lnTo>
                  <a:lnTo>
                    <a:pt x="590" y="652"/>
                  </a:lnTo>
                  <a:lnTo>
                    <a:pt x="590" y="652"/>
                  </a:lnTo>
                  <a:lnTo>
                    <a:pt x="594" y="646"/>
                  </a:lnTo>
                  <a:lnTo>
                    <a:pt x="600" y="640"/>
                  </a:lnTo>
                  <a:lnTo>
                    <a:pt x="602" y="634"/>
                  </a:lnTo>
                  <a:lnTo>
                    <a:pt x="602" y="634"/>
                  </a:lnTo>
                  <a:lnTo>
                    <a:pt x="604" y="628"/>
                  </a:lnTo>
                  <a:lnTo>
                    <a:pt x="600" y="622"/>
                  </a:lnTo>
                  <a:lnTo>
                    <a:pt x="600" y="622"/>
                  </a:lnTo>
                  <a:lnTo>
                    <a:pt x="598" y="616"/>
                  </a:lnTo>
                  <a:lnTo>
                    <a:pt x="600" y="610"/>
                  </a:lnTo>
                  <a:lnTo>
                    <a:pt x="602" y="604"/>
                  </a:lnTo>
                  <a:lnTo>
                    <a:pt x="602" y="604"/>
                  </a:lnTo>
                  <a:lnTo>
                    <a:pt x="612" y="592"/>
                  </a:lnTo>
                  <a:lnTo>
                    <a:pt x="620" y="584"/>
                  </a:lnTo>
                  <a:lnTo>
                    <a:pt x="620" y="584"/>
                  </a:lnTo>
                  <a:lnTo>
                    <a:pt x="624" y="580"/>
                  </a:lnTo>
                  <a:lnTo>
                    <a:pt x="630" y="576"/>
                  </a:lnTo>
                  <a:lnTo>
                    <a:pt x="630" y="576"/>
                  </a:lnTo>
                  <a:lnTo>
                    <a:pt x="634" y="578"/>
                  </a:lnTo>
                  <a:lnTo>
                    <a:pt x="640" y="582"/>
                  </a:lnTo>
                  <a:lnTo>
                    <a:pt x="640" y="582"/>
                  </a:lnTo>
                  <a:lnTo>
                    <a:pt x="648" y="594"/>
                  </a:lnTo>
                  <a:lnTo>
                    <a:pt x="652" y="600"/>
                  </a:lnTo>
                  <a:lnTo>
                    <a:pt x="652" y="600"/>
                  </a:lnTo>
                  <a:lnTo>
                    <a:pt x="652" y="608"/>
                  </a:lnTo>
                  <a:lnTo>
                    <a:pt x="652" y="614"/>
                  </a:lnTo>
                  <a:lnTo>
                    <a:pt x="638" y="640"/>
                  </a:lnTo>
                  <a:lnTo>
                    <a:pt x="638" y="640"/>
                  </a:lnTo>
                  <a:lnTo>
                    <a:pt x="634" y="646"/>
                  </a:lnTo>
                  <a:lnTo>
                    <a:pt x="628" y="650"/>
                  </a:lnTo>
                  <a:lnTo>
                    <a:pt x="612" y="662"/>
                  </a:lnTo>
                  <a:lnTo>
                    <a:pt x="612" y="662"/>
                  </a:lnTo>
                  <a:lnTo>
                    <a:pt x="606" y="666"/>
                  </a:lnTo>
                  <a:lnTo>
                    <a:pt x="604" y="674"/>
                  </a:lnTo>
                  <a:lnTo>
                    <a:pt x="598" y="688"/>
                  </a:lnTo>
                  <a:lnTo>
                    <a:pt x="598" y="688"/>
                  </a:lnTo>
                  <a:lnTo>
                    <a:pt x="596" y="704"/>
                  </a:lnTo>
                  <a:lnTo>
                    <a:pt x="596" y="726"/>
                  </a:lnTo>
                  <a:lnTo>
                    <a:pt x="596" y="726"/>
                  </a:lnTo>
                  <a:lnTo>
                    <a:pt x="596" y="734"/>
                  </a:lnTo>
                  <a:lnTo>
                    <a:pt x="600" y="742"/>
                  </a:lnTo>
                  <a:lnTo>
                    <a:pt x="602" y="748"/>
                  </a:lnTo>
                  <a:lnTo>
                    <a:pt x="602" y="748"/>
                  </a:lnTo>
                  <a:lnTo>
                    <a:pt x="610" y="760"/>
                  </a:lnTo>
                  <a:lnTo>
                    <a:pt x="610" y="760"/>
                  </a:lnTo>
                  <a:lnTo>
                    <a:pt x="620" y="770"/>
                  </a:lnTo>
                  <a:lnTo>
                    <a:pt x="620" y="770"/>
                  </a:lnTo>
                  <a:lnTo>
                    <a:pt x="626" y="772"/>
                  </a:lnTo>
                  <a:lnTo>
                    <a:pt x="634" y="774"/>
                  </a:lnTo>
                  <a:lnTo>
                    <a:pt x="636" y="774"/>
                  </a:lnTo>
                  <a:lnTo>
                    <a:pt x="636" y="774"/>
                  </a:lnTo>
                  <a:lnTo>
                    <a:pt x="652" y="772"/>
                  </a:lnTo>
                  <a:lnTo>
                    <a:pt x="676" y="766"/>
                  </a:lnTo>
                  <a:lnTo>
                    <a:pt x="676" y="766"/>
                  </a:lnTo>
                  <a:lnTo>
                    <a:pt x="690" y="764"/>
                  </a:lnTo>
                  <a:lnTo>
                    <a:pt x="690" y="764"/>
                  </a:lnTo>
                  <a:lnTo>
                    <a:pt x="694" y="764"/>
                  </a:lnTo>
                  <a:lnTo>
                    <a:pt x="694" y="764"/>
                  </a:lnTo>
                  <a:lnTo>
                    <a:pt x="700" y="764"/>
                  </a:lnTo>
                  <a:lnTo>
                    <a:pt x="700" y="764"/>
                  </a:lnTo>
                  <a:lnTo>
                    <a:pt x="704" y="766"/>
                  </a:lnTo>
                  <a:lnTo>
                    <a:pt x="708" y="768"/>
                  </a:lnTo>
                  <a:lnTo>
                    <a:pt x="708" y="768"/>
                  </a:lnTo>
                  <a:lnTo>
                    <a:pt x="712" y="774"/>
                  </a:lnTo>
                  <a:lnTo>
                    <a:pt x="714" y="782"/>
                  </a:lnTo>
                  <a:lnTo>
                    <a:pt x="714" y="786"/>
                  </a:lnTo>
                  <a:lnTo>
                    <a:pt x="714" y="786"/>
                  </a:lnTo>
                  <a:lnTo>
                    <a:pt x="712" y="790"/>
                  </a:lnTo>
                  <a:lnTo>
                    <a:pt x="708" y="794"/>
                  </a:lnTo>
                  <a:lnTo>
                    <a:pt x="708" y="794"/>
                  </a:lnTo>
                  <a:lnTo>
                    <a:pt x="704" y="794"/>
                  </a:lnTo>
                  <a:lnTo>
                    <a:pt x="704" y="794"/>
                  </a:lnTo>
                  <a:lnTo>
                    <a:pt x="700" y="792"/>
                  </a:lnTo>
                  <a:lnTo>
                    <a:pt x="700" y="792"/>
                  </a:lnTo>
                  <a:lnTo>
                    <a:pt x="686" y="792"/>
                  </a:lnTo>
                  <a:lnTo>
                    <a:pt x="672" y="792"/>
                  </a:lnTo>
                  <a:lnTo>
                    <a:pt x="672" y="792"/>
                  </a:lnTo>
                  <a:lnTo>
                    <a:pt x="658" y="796"/>
                  </a:lnTo>
                  <a:lnTo>
                    <a:pt x="642" y="800"/>
                  </a:lnTo>
                  <a:lnTo>
                    <a:pt x="642" y="800"/>
                  </a:lnTo>
                  <a:lnTo>
                    <a:pt x="638" y="804"/>
                  </a:lnTo>
                  <a:lnTo>
                    <a:pt x="634" y="808"/>
                  </a:lnTo>
                  <a:lnTo>
                    <a:pt x="634" y="808"/>
                  </a:lnTo>
                  <a:lnTo>
                    <a:pt x="634" y="818"/>
                  </a:lnTo>
                  <a:lnTo>
                    <a:pt x="634" y="818"/>
                  </a:lnTo>
                  <a:lnTo>
                    <a:pt x="636" y="822"/>
                  </a:lnTo>
                  <a:lnTo>
                    <a:pt x="640" y="828"/>
                  </a:lnTo>
                  <a:lnTo>
                    <a:pt x="640" y="828"/>
                  </a:lnTo>
                  <a:lnTo>
                    <a:pt x="644" y="832"/>
                  </a:lnTo>
                  <a:lnTo>
                    <a:pt x="644" y="838"/>
                  </a:lnTo>
                  <a:lnTo>
                    <a:pt x="644" y="838"/>
                  </a:lnTo>
                  <a:lnTo>
                    <a:pt x="644" y="842"/>
                  </a:lnTo>
                  <a:lnTo>
                    <a:pt x="644" y="842"/>
                  </a:lnTo>
                  <a:lnTo>
                    <a:pt x="642" y="850"/>
                  </a:lnTo>
                  <a:lnTo>
                    <a:pt x="638" y="854"/>
                  </a:lnTo>
                  <a:lnTo>
                    <a:pt x="638" y="854"/>
                  </a:lnTo>
                  <a:lnTo>
                    <a:pt x="636" y="856"/>
                  </a:lnTo>
                  <a:lnTo>
                    <a:pt x="634" y="858"/>
                  </a:lnTo>
                  <a:lnTo>
                    <a:pt x="632" y="858"/>
                  </a:lnTo>
                  <a:lnTo>
                    <a:pt x="628" y="858"/>
                  </a:lnTo>
                  <a:lnTo>
                    <a:pt x="622" y="856"/>
                  </a:lnTo>
                  <a:lnTo>
                    <a:pt x="622" y="856"/>
                  </a:lnTo>
                  <a:lnTo>
                    <a:pt x="610" y="852"/>
                  </a:lnTo>
                  <a:lnTo>
                    <a:pt x="610" y="852"/>
                  </a:lnTo>
                  <a:lnTo>
                    <a:pt x="606" y="854"/>
                  </a:lnTo>
                  <a:lnTo>
                    <a:pt x="602" y="858"/>
                  </a:lnTo>
                  <a:lnTo>
                    <a:pt x="600" y="864"/>
                  </a:lnTo>
                  <a:lnTo>
                    <a:pt x="600" y="864"/>
                  </a:lnTo>
                  <a:lnTo>
                    <a:pt x="598" y="872"/>
                  </a:lnTo>
                  <a:lnTo>
                    <a:pt x="596" y="880"/>
                  </a:lnTo>
                  <a:lnTo>
                    <a:pt x="596" y="882"/>
                  </a:lnTo>
                  <a:lnTo>
                    <a:pt x="596" y="882"/>
                  </a:lnTo>
                  <a:lnTo>
                    <a:pt x="596" y="890"/>
                  </a:lnTo>
                  <a:lnTo>
                    <a:pt x="596" y="890"/>
                  </a:lnTo>
                  <a:lnTo>
                    <a:pt x="596" y="898"/>
                  </a:lnTo>
                  <a:lnTo>
                    <a:pt x="596" y="902"/>
                  </a:lnTo>
                  <a:lnTo>
                    <a:pt x="596" y="902"/>
                  </a:lnTo>
                  <a:lnTo>
                    <a:pt x="596" y="910"/>
                  </a:lnTo>
                  <a:lnTo>
                    <a:pt x="596" y="910"/>
                  </a:lnTo>
                  <a:lnTo>
                    <a:pt x="592" y="910"/>
                  </a:lnTo>
                  <a:lnTo>
                    <a:pt x="592" y="910"/>
                  </a:lnTo>
                  <a:lnTo>
                    <a:pt x="586" y="912"/>
                  </a:lnTo>
                  <a:lnTo>
                    <a:pt x="582" y="916"/>
                  </a:lnTo>
                  <a:lnTo>
                    <a:pt x="582" y="916"/>
                  </a:lnTo>
                  <a:lnTo>
                    <a:pt x="578" y="920"/>
                  </a:lnTo>
                  <a:lnTo>
                    <a:pt x="576" y="926"/>
                  </a:lnTo>
                  <a:lnTo>
                    <a:pt x="576" y="926"/>
                  </a:lnTo>
                  <a:lnTo>
                    <a:pt x="574" y="928"/>
                  </a:lnTo>
                  <a:lnTo>
                    <a:pt x="568" y="930"/>
                  </a:lnTo>
                  <a:lnTo>
                    <a:pt x="564" y="930"/>
                  </a:lnTo>
                  <a:lnTo>
                    <a:pt x="564" y="930"/>
                  </a:lnTo>
                  <a:lnTo>
                    <a:pt x="552" y="930"/>
                  </a:lnTo>
                  <a:lnTo>
                    <a:pt x="552" y="930"/>
                  </a:lnTo>
                  <a:lnTo>
                    <a:pt x="540" y="932"/>
                  </a:lnTo>
                  <a:lnTo>
                    <a:pt x="516" y="938"/>
                  </a:lnTo>
                  <a:lnTo>
                    <a:pt x="516" y="938"/>
                  </a:lnTo>
                  <a:lnTo>
                    <a:pt x="500" y="944"/>
                  </a:lnTo>
                  <a:lnTo>
                    <a:pt x="496" y="946"/>
                  </a:lnTo>
                  <a:lnTo>
                    <a:pt x="496" y="946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482" y="946"/>
                  </a:lnTo>
                  <a:lnTo>
                    <a:pt x="476" y="944"/>
                  </a:lnTo>
                  <a:lnTo>
                    <a:pt x="476" y="944"/>
                  </a:lnTo>
                  <a:lnTo>
                    <a:pt x="468" y="942"/>
                  </a:lnTo>
                  <a:lnTo>
                    <a:pt x="462" y="944"/>
                  </a:lnTo>
                  <a:lnTo>
                    <a:pt x="456" y="946"/>
                  </a:lnTo>
                  <a:lnTo>
                    <a:pt x="456" y="946"/>
                  </a:lnTo>
                  <a:lnTo>
                    <a:pt x="450" y="946"/>
                  </a:lnTo>
                  <a:lnTo>
                    <a:pt x="444" y="944"/>
                  </a:lnTo>
                  <a:lnTo>
                    <a:pt x="444" y="944"/>
                  </a:lnTo>
                  <a:lnTo>
                    <a:pt x="440" y="940"/>
                  </a:lnTo>
                  <a:lnTo>
                    <a:pt x="440" y="934"/>
                  </a:lnTo>
                  <a:lnTo>
                    <a:pt x="440" y="934"/>
                  </a:lnTo>
                  <a:lnTo>
                    <a:pt x="436" y="932"/>
                  </a:lnTo>
                  <a:lnTo>
                    <a:pt x="432" y="930"/>
                  </a:lnTo>
                  <a:lnTo>
                    <a:pt x="428" y="930"/>
                  </a:lnTo>
                  <a:lnTo>
                    <a:pt x="428" y="930"/>
                  </a:lnTo>
                  <a:lnTo>
                    <a:pt x="424" y="930"/>
                  </a:lnTo>
                  <a:lnTo>
                    <a:pt x="422" y="928"/>
                  </a:lnTo>
                  <a:lnTo>
                    <a:pt x="420" y="924"/>
                  </a:lnTo>
                  <a:lnTo>
                    <a:pt x="420" y="922"/>
                  </a:lnTo>
                  <a:lnTo>
                    <a:pt x="420" y="918"/>
                  </a:lnTo>
                  <a:lnTo>
                    <a:pt x="420" y="918"/>
                  </a:lnTo>
                  <a:lnTo>
                    <a:pt x="420" y="902"/>
                  </a:lnTo>
                  <a:lnTo>
                    <a:pt x="420" y="898"/>
                  </a:lnTo>
                  <a:lnTo>
                    <a:pt x="420" y="898"/>
                  </a:lnTo>
                  <a:lnTo>
                    <a:pt x="422" y="894"/>
                  </a:lnTo>
                  <a:lnTo>
                    <a:pt x="424" y="890"/>
                  </a:lnTo>
                  <a:lnTo>
                    <a:pt x="424" y="890"/>
                  </a:lnTo>
                  <a:lnTo>
                    <a:pt x="430" y="890"/>
                  </a:lnTo>
                  <a:lnTo>
                    <a:pt x="434" y="886"/>
                  </a:lnTo>
                  <a:lnTo>
                    <a:pt x="434" y="886"/>
                  </a:lnTo>
                  <a:lnTo>
                    <a:pt x="436" y="882"/>
                  </a:lnTo>
                  <a:lnTo>
                    <a:pt x="434" y="882"/>
                  </a:lnTo>
                  <a:lnTo>
                    <a:pt x="434" y="882"/>
                  </a:lnTo>
                  <a:lnTo>
                    <a:pt x="430" y="880"/>
                  </a:lnTo>
                  <a:lnTo>
                    <a:pt x="430" y="876"/>
                  </a:lnTo>
                  <a:lnTo>
                    <a:pt x="430" y="876"/>
                  </a:lnTo>
                  <a:lnTo>
                    <a:pt x="430" y="864"/>
                  </a:lnTo>
                  <a:lnTo>
                    <a:pt x="430" y="860"/>
                  </a:lnTo>
                  <a:lnTo>
                    <a:pt x="430" y="860"/>
                  </a:lnTo>
                  <a:lnTo>
                    <a:pt x="428" y="858"/>
                  </a:lnTo>
                  <a:lnTo>
                    <a:pt x="428" y="856"/>
                  </a:lnTo>
                  <a:lnTo>
                    <a:pt x="426" y="854"/>
                  </a:lnTo>
                  <a:lnTo>
                    <a:pt x="422" y="856"/>
                  </a:lnTo>
                  <a:lnTo>
                    <a:pt x="418" y="858"/>
                  </a:lnTo>
                  <a:lnTo>
                    <a:pt x="418" y="858"/>
                  </a:lnTo>
                  <a:lnTo>
                    <a:pt x="406" y="862"/>
                  </a:lnTo>
                  <a:lnTo>
                    <a:pt x="406" y="862"/>
                  </a:lnTo>
                  <a:lnTo>
                    <a:pt x="400" y="864"/>
                  </a:lnTo>
                  <a:lnTo>
                    <a:pt x="398" y="868"/>
                  </a:lnTo>
                  <a:lnTo>
                    <a:pt x="394" y="874"/>
                  </a:lnTo>
                  <a:lnTo>
                    <a:pt x="394" y="874"/>
                  </a:lnTo>
                  <a:lnTo>
                    <a:pt x="392" y="882"/>
                  </a:lnTo>
                  <a:lnTo>
                    <a:pt x="392" y="890"/>
                  </a:lnTo>
                  <a:lnTo>
                    <a:pt x="392" y="892"/>
                  </a:lnTo>
                  <a:lnTo>
                    <a:pt x="392" y="892"/>
                  </a:lnTo>
                  <a:lnTo>
                    <a:pt x="392" y="900"/>
                  </a:lnTo>
                  <a:lnTo>
                    <a:pt x="396" y="906"/>
                  </a:lnTo>
                  <a:lnTo>
                    <a:pt x="396" y="906"/>
                  </a:lnTo>
                  <a:lnTo>
                    <a:pt x="404" y="918"/>
                  </a:lnTo>
                  <a:lnTo>
                    <a:pt x="406" y="922"/>
                  </a:lnTo>
                  <a:lnTo>
                    <a:pt x="406" y="922"/>
                  </a:lnTo>
                  <a:lnTo>
                    <a:pt x="410" y="930"/>
                  </a:lnTo>
                  <a:lnTo>
                    <a:pt x="410" y="930"/>
                  </a:lnTo>
                  <a:lnTo>
                    <a:pt x="406" y="936"/>
                  </a:lnTo>
                  <a:lnTo>
                    <a:pt x="404" y="942"/>
                  </a:lnTo>
                  <a:lnTo>
                    <a:pt x="404" y="942"/>
                  </a:lnTo>
                  <a:lnTo>
                    <a:pt x="400" y="954"/>
                  </a:lnTo>
                  <a:lnTo>
                    <a:pt x="400" y="954"/>
                  </a:lnTo>
                  <a:lnTo>
                    <a:pt x="398" y="958"/>
                  </a:lnTo>
                  <a:lnTo>
                    <a:pt x="396" y="958"/>
                  </a:lnTo>
                  <a:lnTo>
                    <a:pt x="396" y="958"/>
                  </a:lnTo>
                  <a:lnTo>
                    <a:pt x="386" y="958"/>
                  </a:lnTo>
                  <a:lnTo>
                    <a:pt x="386" y="958"/>
                  </a:lnTo>
                  <a:lnTo>
                    <a:pt x="380" y="960"/>
                  </a:lnTo>
                  <a:lnTo>
                    <a:pt x="380" y="960"/>
                  </a:lnTo>
                  <a:lnTo>
                    <a:pt x="376" y="960"/>
                  </a:lnTo>
                  <a:lnTo>
                    <a:pt x="376" y="960"/>
                  </a:lnTo>
                  <a:lnTo>
                    <a:pt x="364" y="964"/>
                  </a:lnTo>
                  <a:lnTo>
                    <a:pt x="358" y="966"/>
                  </a:lnTo>
                  <a:lnTo>
                    <a:pt x="358" y="966"/>
                  </a:lnTo>
                  <a:lnTo>
                    <a:pt x="352" y="970"/>
                  </a:lnTo>
                  <a:lnTo>
                    <a:pt x="346" y="976"/>
                  </a:lnTo>
                  <a:lnTo>
                    <a:pt x="336" y="992"/>
                  </a:lnTo>
                  <a:lnTo>
                    <a:pt x="336" y="992"/>
                  </a:lnTo>
                  <a:lnTo>
                    <a:pt x="326" y="1004"/>
                  </a:lnTo>
                  <a:lnTo>
                    <a:pt x="326" y="1004"/>
                  </a:lnTo>
                  <a:lnTo>
                    <a:pt x="320" y="1008"/>
                  </a:lnTo>
                  <a:lnTo>
                    <a:pt x="320" y="1008"/>
                  </a:lnTo>
                  <a:lnTo>
                    <a:pt x="316" y="1012"/>
                  </a:lnTo>
                  <a:lnTo>
                    <a:pt x="316" y="1012"/>
                  </a:lnTo>
                  <a:lnTo>
                    <a:pt x="312" y="1018"/>
                  </a:lnTo>
                  <a:lnTo>
                    <a:pt x="312" y="1018"/>
                  </a:lnTo>
                  <a:lnTo>
                    <a:pt x="306" y="1024"/>
                  </a:lnTo>
                  <a:lnTo>
                    <a:pt x="306" y="1024"/>
                  </a:lnTo>
                  <a:lnTo>
                    <a:pt x="298" y="1034"/>
                  </a:lnTo>
                  <a:lnTo>
                    <a:pt x="296" y="1040"/>
                  </a:lnTo>
                  <a:lnTo>
                    <a:pt x="296" y="1040"/>
                  </a:lnTo>
                  <a:lnTo>
                    <a:pt x="292" y="1046"/>
                  </a:lnTo>
                  <a:lnTo>
                    <a:pt x="288" y="1048"/>
                  </a:lnTo>
                  <a:lnTo>
                    <a:pt x="288" y="1048"/>
                  </a:lnTo>
                  <a:lnTo>
                    <a:pt x="282" y="1050"/>
                  </a:lnTo>
                  <a:lnTo>
                    <a:pt x="278" y="1054"/>
                  </a:lnTo>
                  <a:lnTo>
                    <a:pt x="276" y="1060"/>
                  </a:lnTo>
                  <a:lnTo>
                    <a:pt x="276" y="1060"/>
                  </a:lnTo>
                  <a:lnTo>
                    <a:pt x="272" y="1064"/>
                  </a:lnTo>
                  <a:lnTo>
                    <a:pt x="264" y="1066"/>
                  </a:lnTo>
                  <a:lnTo>
                    <a:pt x="260" y="1066"/>
                  </a:lnTo>
                  <a:lnTo>
                    <a:pt x="260" y="1066"/>
                  </a:lnTo>
                  <a:lnTo>
                    <a:pt x="256" y="1066"/>
                  </a:lnTo>
                  <a:lnTo>
                    <a:pt x="252" y="1062"/>
                  </a:lnTo>
                  <a:lnTo>
                    <a:pt x="252" y="1062"/>
                  </a:lnTo>
                  <a:lnTo>
                    <a:pt x="252" y="1058"/>
                  </a:lnTo>
                  <a:lnTo>
                    <a:pt x="248" y="1058"/>
                  </a:lnTo>
                  <a:lnTo>
                    <a:pt x="248" y="1058"/>
                  </a:lnTo>
                  <a:lnTo>
                    <a:pt x="244" y="1058"/>
                  </a:lnTo>
                  <a:lnTo>
                    <a:pt x="242" y="1062"/>
                  </a:lnTo>
                  <a:lnTo>
                    <a:pt x="242" y="1062"/>
                  </a:lnTo>
                  <a:lnTo>
                    <a:pt x="242" y="1072"/>
                  </a:lnTo>
                  <a:lnTo>
                    <a:pt x="242" y="1072"/>
                  </a:lnTo>
                  <a:lnTo>
                    <a:pt x="242" y="1076"/>
                  </a:lnTo>
                  <a:lnTo>
                    <a:pt x="238" y="1076"/>
                  </a:lnTo>
                  <a:lnTo>
                    <a:pt x="238" y="1076"/>
                  </a:lnTo>
                  <a:lnTo>
                    <a:pt x="228" y="1076"/>
                  </a:lnTo>
                  <a:lnTo>
                    <a:pt x="228" y="1076"/>
                  </a:lnTo>
                  <a:lnTo>
                    <a:pt x="218" y="1076"/>
                  </a:lnTo>
                  <a:lnTo>
                    <a:pt x="218" y="1076"/>
                  </a:lnTo>
                  <a:lnTo>
                    <a:pt x="206" y="1080"/>
                  </a:lnTo>
                  <a:lnTo>
                    <a:pt x="202" y="1082"/>
                  </a:lnTo>
                  <a:lnTo>
                    <a:pt x="202" y="1082"/>
                  </a:lnTo>
                  <a:lnTo>
                    <a:pt x="196" y="1086"/>
                  </a:lnTo>
                  <a:lnTo>
                    <a:pt x="194" y="1092"/>
                  </a:lnTo>
                  <a:lnTo>
                    <a:pt x="194" y="1092"/>
                  </a:lnTo>
                  <a:lnTo>
                    <a:pt x="196" y="1096"/>
                  </a:lnTo>
                  <a:lnTo>
                    <a:pt x="202" y="1100"/>
                  </a:lnTo>
                  <a:lnTo>
                    <a:pt x="206" y="1102"/>
                  </a:lnTo>
                  <a:lnTo>
                    <a:pt x="206" y="1102"/>
                  </a:lnTo>
                  <a:lnTo>
                    <a:pt x="214" y="1106"/>
                  </a:lnTo>
                  <a:lnTo>
                    <a:pt x="222" y="1106"/>
                  </a:lnTo>
                  <a:lnTo>
                    <a:pt x="226" y="1106"/>
                  </a:lnTo>
                  <a:lnTo>
                    <a:pt x="226" y="1106"/>
                  </a:lnTo>
                  <a:lnTo>
                    <a:pt x="230" y="1108"/>
                  </a:lnTo>
                  <a:lnTo>
                    <a:pt x="234" y="1110"/>
                  </a:lnTo>
                  <a:lnTo>
                    <a:pt x="234" y="1110"/>
                  </a:lnTo>
                  <a:lnTo>
                    <a:pt x="234" y="1116"/>
                  </a:lnTo>
                  <a:lnTo>
                    <a:pt x="238" y="1120"/>
                  </a:lnTo>
                  <a:lnTo>
                    <a:pt x="238" y="1120"/>
                  </a:lnTo>
                  <a:lnTo>
                    <a:pt x="242" y="1126"/>
                  </a:lnTo>
                  <a:lnTo>
                    <a:pt x="242" y="1134"/>
                  </a:lnTo>
                  <a:lnTo>
                    <a:pt x="242" y="1138"/>
                  </a:lnTo>
                  <a:lnTo>
                    <a:pt x="242" y="1138"/>
                  </a:lnTo>
                  <a:lnTo>
                    <a:pt x="244" y="1142"/>
                  </a:lnTo>
                  <a:lnTo>
                    <a:pt x="248" y="1146"/>
                  </a:lnTo>
                  <a:lnTo>
                    <a:pt x="248" y="1146"/>
                  </a:lnTo>
                  <a:lnTo>
                    <a:pt x="252" y="1148"/>
                  </a:lnTo>
                  <a:lnTo>
                    <a:pt x="252" y="1154"/>
                  </a:lnTo>
                  <a:lnTo>
                    <a:pt x="252" y="1156"/>
                  </a:lnTo>
                  <a:lnTo>
                    <a:pt x="252" y="1156"/>
                  </a:lnTo>
                  <a:lnTo>
                    <a:pt x="250" y="1172"/>
                  </a:lnTo>
                  <a:lnTo>
                    <a:pt x="244" y="1196"/>
                  </a:lnTo>
                  <a:lnTo>
                    <a:pt x="244" y="1196"/>
                  </a:lnTo>
                  <a:lnTo>
                    <a:pt x="242" y="1204"/>
                  </a:lnTo>
                  <a:lnTo>
                    <a:pt x="242" y="1204"/>
                  </a:lnTo>
                  <a:lnTo>
                    <a:pt x="234" y="1202"/>
                  </a:lnTo>
                  <a:lnTo>
                    <a:pt x="192" y="1194"/>
                  </a:lnTo>
                  <a:lnTo>
                    <a:pt x="192" y="1194"/>
                  </a:lnTo>
                  <a:lnTo>
                    <a:pt x="176" y="1194"/>
                  </a:lnTo>
                  <a:lnTo>
                    <a:pt x="162" y="1194"/>
                  </a:lnTo>
                  <a:lnTo>
                    <a:pt x="162" y="1194"/>
                  </a:lnTo>
                  <a:lnTo>
                    <a:pt x="150" y="1194"/>
                  </a:lnTo>
                  <a:lnTo>
                    <a:pt x="150" y="1194"/>
                  </a:lnTo>
                  <a:lnTo>
                    <a:pt x="140" y="1194"/>
                  </a:lnTo>
                  <a:lnTo>
                    <a:pt x="140" y="1194"/>
                  </a:lnTo>
                  <a:lnTo>
                    <a:pt x="134" y="1196"/>
                  </a:lnTo>
                  <a:lnTo>
                    <a:pt x="130" y="1198"/>
                  </a:lnTo>
                  <a:lnTo>
                    <a:pt x="130" y="1198"/>
                  </a:lnTo>
                  <a:lnTo>
                    <a:pt x="128" y="1204"/>
                  </a:lnTo>
                  <a:lnTo>
                    <a:pt x="128" y="1212"/>
                  </a:lnTo>
                  <a:lnTo>
                    <a:pt x="132" y="1226"/>
                  </a:lnTo>
                  <a:lnTo>
                    <a:pt x="132" y="1226"/>
                  </a:lnTo>
                  <a:lnTo>
                    <a:pt x="134" y="1234"/>
                  </a:lnTo>
                  <a:lnTo>
                    <a:pt x="134" y="1234"/>
                  </a:lnTo>
                  <a:lnTo>
                    <a:pt x="130" y="1234"/>
                  </a:lnTo>
                  <a:lnTo>
                    <a:pt x="130" y="1234"/>
                  </a:lnTo>
                  <a:lnTo>
                    <a:pt x="128" y="1234"/>
                  </a:lnTo>
                  <a:lnTo>
                    <a:pt x="128" y="1236"/>
                  </a:lnTo>
                  <a:lnTo>
                    <a:pt x="128" y="1240"/>
                  </a:lnTo>
                  <a:lnTo>
                    <a:pt x="132" y="1246"/>
                  </a:lnTo>
                  <a:lnTo>
                    <a:pt x="132" y="1246"/>
                  </a:lnTo>
                  <a:lnTo>
                    <a:pt x="134" y="1254"/>
                  </a:lnTo>
                  <a:lnTo>
                    <a:pt x="134" y="1262"/>
                  </a:lnTo>
                  <a:lnTo>
                    <a:pt x="134" y="1264"/>
                  </a:lnTo>
                  <a:lnTo>
                    <a:pt x="134" y="1264"/>
                  </a:lnTo>
                  <a:lnTo>
                    <a:pt x="134" y="1272"/>
                  </a:lnTo>
                  <a:lnTo>
                    <a:pt x="132" y="1280"/>
                  </a:lnTo>
                  <a:lnTo>
                    <a:pt x="128" y="1286"/>
                  </a:lnTo>
                  <a:lnTo>
                    <a:pt x="128" y="1286"/>
                  </a:lnTo>
                  <a:lnTo>
                    <a:pt x="128" y="1292"/>
                  </a:lnTo>
                  <a:lnTo>
                    <a:pt x="130" y="1298"/>
                  </a:lnTo>
                  <a:lnTo>
                    <a:pt x="130" y="1298"/>
                  </a:lnTo>
                  <a:lnTo>
                    <a:pt x="134" y="1304"/>
                  </a:lnTo>
                  <a:lnTo>
                    <a:pt x="134" y="1310"/>
                  </a:lnTo>
                  <a:lnTo>
                    <a:pt x="134" y="1314"/>
                  </a:lnTo>
                  <a:lnTo>
                    <a:pt x="134" y="1314"/>
                  </a:lnTo>
                  <a:lnTo>
                    <a:pt x="136" y="1316"/>
                  </a:lnTo>
                  <a:lnTo>
                    <a:pt x="138" y="1320"/>
                  </a:lnTo>
                  <a:lnTo>
                    <a:pt x="140" y="1322"/>
                  </a:lnTo>
                  <a:lnTo>
                    <a:pt x="142" y="1322"/>
                  </a:lnTo>
                  <a:lnTo>
                    <a:pt x="146" y="1322"/>
                  </a:lnTo>
                  <a:lnTo>
                    <a:pt x="146" y="1322"/>
                  </a:lnTo>
                  <a:lnTo>
                    <a:pt x="154" y="1322"/>
                  </a:lnTo>
                  <a:lnTo>
                    <a:pt x="154" y="1322"/>
                  </a:lnTo>
                  <a:lnTo>
                    <a:pt x="160" y="1322"/>
                  </a:lnTo>
                  <a:lnTo>
                    <a:pt x="160" y="1322"/>
                  </a:lnTo>
                  <a:lnTo>
                    <a:pt x="164" y="1322"/>
                  </a:lnTo>
                  <a:lnTo>
                    <a:pt x="170" y="1326"/>
                  </a:lnTo>
                  <a:lnTo>
                    <a:pt x="178" y="1334"/>
                  </a:lnTo>
                  <a:lnTo>
                    <a:pt x="178" y="1334"/>
                  </a:lnTo>
                  <a:lnTo>
                    <a:pt x="184" y="1338"/>
                  </a:lnTo>
                  <a:lnTo>
                    <a:pt x="192" y="1338"/>
                  </a:lnTo>
                  <a:lnTo>
                    <a:pt x="206" y="1334"/>
                  </a:lnTo>
                  <a:lnTo>
                    <a:pt x="206" y="1334"/>
                  </a:lnTo>
                  <a:lnTo>
                    <a:pt x="220" y="1328"/>
                  </a:lnTo>
                  <a:lnTo>
                    <a:pt x="234" y="1324"/>
                  </a:lnTo>
                  <a:lnTo>
                    <a:pt x="234" y="1324"/>
                  </a:lnTo>
                  <a:lnTo>
                    <a:pt x="242" y="1320"/>
                  </a:lnTo>
                  <a:lnTo>
                    <a:pt x="246" y="1314"/>
                  </a:lnTo>
                  <a:lnTo>
                    <a:pt x="248" y="1308"/>
                  </a:lnTo>
                  <a:lnTo>
                    <a:pt x="248" y="1308"/>
                  </a:lnTo>
                  <a:lnTo>
                    <a:pt x="258" y="1296"/>
                  </a:lnTo>
                  <a:lnTo>
                    <a:pt x="266" y="1288"/>
                  </a:lnTo>
                  <a:lnTo>
                    <a:pt x="266" y="1288"/>
                  </a:lnTo>
                  <a:lnTo>
                    <a:pt x="270" y="1282"/>
                  </a:lnTo>
                  <a:lnTo>
                    <a:pt x="272" y="1276"/>
                  </a:lnTo>
                  <a:lnTo>
                    <a:pt x="272" y="1276"/>
                  </a:lnTo>
                  <a:lnTo>
                    <a:pt x="274" y="1264"/>
                  </a:lnTo>
                  <a:lnTo>
                    <a:pt x="280" y="1250"/>
                  </a:lnTo>
                  <a:lnTo>
                    <a:pt x="280" y="1250"/>
                  </a:lnTo>
                  <a:lnTo>
                    <a:pt x="282" y="1244"/>
                  </a:lnTo>
                  <a:lnTo>
                    <a:pt x="288" y="1238"/>
                  </a:lnTo>
                  <a:lnTo>
                    <a:pt x="304" y="1228"/>
                  </a:lnTo>
                  <a:lnTo>
                    <a:pt x="304" y="1228"/>
                  </a:lnTo>
                  <a:lnTo>
                    <a:pt x="310" y="1224"/>
                  </a:lnTo>
                  <a:lnTo>
                    <a:pt x="310" y="1224"/>
                  </a:lnTo>
                  <a:lnTo>
                    <a:pt x="316" y="1216"/>
                  </a:lnTo>
                  <a:lnTo>
                    <a:pt x="318" y="1212"/>
                  </a:lnTo>
                  <a:lnTo>
                    <a:pt x="318" y="1212"/>
                  </a:lnTo>
                  <a:lnTo>
                    <a:pt x="322" y="1206"/>
                  </a:lnTo>
                  <a:lnTo>
                    <a:pt x="326" y="1204"/>
                  </a:lnTo>
                  <a:lnTo>
                    <a:pt x="326" y="1204"/>
                  </a:lnTo>
                  <a:lnTo>
                    <a:pt x="340" y="1204"/>
                  </a:lnTo>
                  <a:lnTo>
                    <a:pt x="342" y="1204"/>
                  </a:lnTo>
                  <a:lnTo>
                    <a:pt x="342" y="1204"/>
                  </a:lnTo>
                  <a:lnTo>
                    <a:pt x="350" y="1202"/>
                  </a:lnTo>
                  <a:lnTo>
                    <a:pt x="358" y="1200"/>
                  </a:lnTo>
                  <a:lnTo>
                    <a:pt x="374" y="1188"/>
                  </a:lnTo>
                  <a:lnTo>
                    <a:pt x="374" y="1188"/>
                  </a:lnTo>
                  <a:lnTo>
                    <a:pt x="380" y="1186"/>
                  </a:lnTo>
                  <a:lnTo>
                    <a:pt x="386" y="1184"/>
                  </a:lnTo>
                  <a:lnTo>
                    <a:pt x="386" y="1184"/>
                  </a:lnTo>
                  <a:lnTo>
                    <a:pt x="390" y="1182"/>
                  </a:lnTo>
                  <a:lnTo>
                    <a:pt x="396" y="1180"/>
                  </a:lnTo>
                  <a:lnTo>
                    <a:pt x="396" y="1180"/>
                  </a:lnTo>
                  <a:lnTo>
                    <a:pt x="402" y="1178"/>
                  </a:lnTo>
                  <a:lnTo>
                    <a:pt x="408" y="1178"/>
                  </a:lnTo>
                  <a:lnTo>
                    <a:pt x="412" y="1180"/>
                  </a:lnTo>
                  <a:lnTo>
                    <a:pt x="412" y="1180"/>
                  </a:lnTo>
                  <a:lnTo>
                    <a:pt x="420" y="1186"/>
                  </a:lnTo>
                  <a:lnTo>
                    <a:pt x="424" y="1192"/>
                  </a:lnTo>
                  <a:lnTo>
                    <a:pt x="436" y="1208"/>
                  </a:lnTo>
                  <a:lnTo>
                    <a:pt x="436" y="1208"/>
                  </a:lnTo>
                  <a:lnTo>
                    <a:pt x="444" y="1220"/>
                  </a:lnTo>
                  <a:lnTo>
                    <a:pt x="446" y="1226"/>
                  </a:lnTo>
                  <a:lnTo>
                    <a:pt x="446" y="1226"/>
                  </a:lnTo>
                  <a:lnTo>
                    <a:pt x="450" y="1232"/>
                  </a:lnTo>
                  <a:lnTo>
                    <a:pt x="456" y="1236"/>
                  </a:lnTo>
                  <a:lnTo>
                    <a:pt x="482" y="1250"/>
                  </a:lnTo>
                  <a:lnTo>
                    <a:pt x="482" y="1250"/>
                  </a:lnTo>
                  <a:lnTo>
                    <a:pt x="488" y="1254"/>
                  </a:lnTo>
                  <a:lnTo>
                    <a:pt x="492" y="1260"/>
                  </a:lnTo>
                  <a:lnTo>
                    <a:pt x="502" y="1274"/>
                  </a:lnTo>
                  <a:lnTo>
                    <a:pt x="502" y="1274"/>
                  </a:lnTo>
                  <a:lnTo>
                    <a:pt x="506" y="1282"/>
                  </a:lnTo>
                  <a:lnTo>
                    <a:pt x="506" y="1290"/>
                  </a:lnTo>
                  <a:lnTo>
                    <a:pt x="506" y="1304"/>
                  </a:lnTo>
                  <a:lnTo>
                    <a:pt x="506" y="1304"/>
                  </a:lnTo>
                  <a:lnTo>
                    <a:pt x="506" y="1312"/>
                  </a:lnTo>
                  <a:lnTo>
                    <a:pt x="508" y="1316"/>
                  </a:lnTo>
                  <a:lnTo>
                    <a:pt x="508" y="1316"/>
                  </a:lnTo>
                  <a:lnTo>
                    <a:pt x="510" y="1316"/>
                  </a:lnTo>
                  <a:lnTo>
                    <a:pt x="512" y="1316"/>
                  </a:lnTo>
                  <a:lnTo>
                    <a:pt x="514" y="1312"/>
                  </a:lnTo>
                  <a:lnTo>
                    <a:pt x="518" y="1302"/>
                  </a:lnTo>
                  <a:lnTo>
                    <a:pt x="518" y="1302"/>
                  </a:lnTo>
                  <a:lnTo>
                    <a:pt x="522" y="1294"/>
                  </a:lnTo>
                  <a:lnTo>
                    <a:pt x="522" y="1294"/>
                  </a:lnTo>
                  <a:lnTo>
                    <a:pt x="524" y="1288"/>
                  </a:lnTo>
                  <a:lnTo>
                    <a:pt x="524" y="1288"/>
                  </a:lnTo>
                  <a:lnTo>
                    <a:pt x="526" y="1282"/>
                  </a:lnTo>
                  <a:lnTo>
                    <a:pt x="528" y="1274"/>
                  </a:lnTo>
                  <a:lnTo>
                    <a:pt x="528" y="1270"/>
                  </a:lnTo>
                  <a:lnTo>
                    <a:pt x="528" y="1270"/>
                  </a:lnTo>
                  <a:lnTo>
                    <a:pt x="528" y="1268"/>
                  </a:lnTo>
                  <a:lnTo>
                    <a:pt x="530" y="1266"/>
                  </a:lnTo>
                  <a:lnTo>
                    <a:pt x="532" y="1266"/>
                  </a:lnTo>
                  <a:lnTo>
                    <a:pt x="534" y="1266"/>
                  </a:lnTo>
                  <a:lnTo>
                    <a:pt x="540" y="1268"/>
                  </a:lnTo>
                  <a:lnTo>
                    <a:pt x="540" y="1268"/>
                  </a:lnTo>
                  <a:lnTo>
                    <a:pt x="552" y="1272"/>
                  </a:lnTo>
                  <a:lnTo>
                    <a:pt x="552" y="1272"/>
                  </a:lnTo>
                  <a:lnTo>
                    <a:pt x="554" y="1272"/>
                  </a:lnTo>
                  <a:lnTo>
                    <a:pt x="554" y="1270"/>
                  </a:lnTo>
                  <a:lnTo>
                    <a:pt x="552" y="1266"/>
                  </a:lnTo>
                  <a:lnTo>
                    <a:pt x="534" y="1248"/>
                  </a:lnTo>
                  <a:lnTo>
                    <a:pt x="534" y="1248"/>
                  </a:lnTo>
                  <a:lnTo>
                    <a:pt x="520" y="1240"/>
                  </a:lnTo>
                  <a:lnTo>
                    <a:pt x="516" y="1236"/>
                  </a:lnTo>
                  <a:lnTo>
                    <a:pt x="516" y="1236"/>
                  </a:lnTo>
                  <a:lnTo>
                    <a:pt x="504" y="1228"/>
                  </a:lnTo>
                  <a:lnTo>
                    <a:pt x="504" y="1228"/>
                  </a:lnTo>
                  <a:lnTo>
                    <a:pt x="494" y="1216"/>
                  </a:lnTo>
                  <a:lnTo>
                    <a:pt x="484" y="1200"/>
                  </a:lnTo>
                  <a:lnTo>
                    <a:pt x="484" y="1200"/>
                  </a:lnTo>
                  <a:lnTo>
                    <a:pt x="476" y="1188"/>
                  </a:lnTo>
                  <a:lnTo>
                    <a:pt x="472" y="1182"/>
                  </a:lnTo>
                  <a:lnTo>
                    <a:pt x="472" y="1182"/>
                  </a:lnTo>
                  <a:lnTo>
                    <a:pt x="470" y="1174"/>
                  </a:lnTo>
                  <a:lnTo>
                    <a:pt x="468" y="1166"/>
                  </a:lnTo>
                  <a:lnTo>
                    <a:pt x="468" y="1164"/>
                  </a:lnTo>
                  <a:lnTo>
                    <a:pt x="468" y="1164"/>
                  </a:lnTo>
                  <a:lnTo>
                    <a:pt x="470" y="1158"/>
                  </a:lnTo>
                  <a:lnTo>
                    <a:pt x="474" y="1156"/>
                  </a:lnTo>
                  <a:lnTo>
                    <a:pt x="474" y="1156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78" y="1154"/>
                  </a:lnTo>
                  <a:lnTo>
                    <a:pt x="482" y="1156"/>
                  </a:lnTo>
                  <a:lnTo>
                    <a:pt x="482" y="1156"/>
                  </a:lnTo>
                  <a:lnTo>
                    <a:pt x="488" y="1156"/>
                  </a:lnTo>
                  <a:lnTo>
                    <a:pt x="488" y="1156"/>
                  </a:lnTo>
                  <a:lnTo>
                    <a:pt x="496" y="1162"/>
                  </a:lnTo>
                  <a:lnTo>
                    <a:pt x="502" y="1168"/>
                  </a:lnTo>
                  <a:lnTo>
                    <a:pt x="502" y="1168"/>
                  </a:lnTo>
                  <a:lnTo>
                    <a:pt x="508" y="1176"/>
                  </a:lnTo>
                  <a:lnTo>
                    <a:pt x="510" y="1182"/>
                  </a:lnTo>
                  <a:lnTo>
                    <a:pt x="516" y="1196"/>
                  </a:lnTo>
                  <a:lnTo>
                    <a:pt x="516" y="1196"/>
                  </a:lnTo>
                  <a:lnTo>
                    <a:pt x="520" y="1204"/>
                  </a:lnTo>
                  <a:lnTo>
                    <a:pt x="524" y="1208"/>
                  </a:lnTo>
                  <a:lnTo>
                    <a:pt x="540" y="1220"/>
                  </a:lnTo>
                  <a:lnTo>
                    <a:pt x="540" y="1220"/>
                  </a:lnTo>
                  <a:lnTo>
                    <a:pt x="548" y="1224"/>
                  </a:lnTo>
                  <a:lnTo>
                    <a:pt x="548" y="1224"/>
                  </a:lnTo>
                  <a:lnTo>
                    <a:pt x="552" y="1230"/>
                  </a:lnTo>
                  <a:lnTo>
                    <a:pt x="560" y="1238"/>
                  </a:lnTo>
                  <a:lnTo>
                    <a:pt x="560" y="1238"/>
                  </a:lnTo>
                  <a:lnTo>
                    <a:pt x="564" y="1244"/>
                  </a:lnTo>
                  <a:lnTo>
                    <a:pt x="566" y="1248"/>
                  </a:lnTo>
                  <a:lnTo>
                    <a:pt x="566" y="1248"/>
                  </a:lnTo>
                  <a:lnTo>
                    <a:pt x="570" y="1260"/>
                  </a:lnTo>
                  <a:lnTo>
                    <a:pt x="572" y="1266"/>
                  </a:lnTo>
                  <a:lnTo>
                    <a:pt x="572" y="1266"/>
                  </a:lnTo>
                  <a:lnTo>
                    <a:pt x="576" y="1272"/>
                  </a:lnTo>
                  <a:lnTo>
                    <a:pt x="576" y="1272"/>
                  </a:lnTo>
                  <a:lnTo>
                    <a:pt x="580" y="1280"/>
                  </a:lnTo>
                  <a:lnTo>
                    <a:pt x="584" y="1286"/>
                  </a:lnTo>
                  <a:lnTo>
                    <a:pt x="584" y="1286"/>
                  </a:lnTo>
                  <a:lnTo>
                    <a:pt x="588" y="1290"/>
                  </a:lnTo>
                  <a:lnTo>
                    <a:pt x="594" y="1292"/>
                  </a:lnTo>
                  <a:lnTo>
                    <a:pt x="598" y="1292"/>
                  </a:lnTo>
                  <a:lnTo>
                    <a:pt x="598" y="1292"/>
                  </a:lnTo>
                  <a:lnTo>
                    <a:pt x="602" y="1294"/>
                  </a:lnTo>
                  <a:lnTo>
                    <a:pt x="602" y="1296"/>
                  </a:lnTo>
                  <a:lnTo>
                    <a:pt x="602" y="1298"/>
                  </a:lnTo>
                  <a:lnTo>
                    <a:pt x="602" y="1298"/>
                  </a:lnTo>
                  <a:lnTo>
                    <a:pt x="598" y="1304"/>
                  </a:lnTo>
                  <a:lnTo>
                    <a:pt x="596" y="1310"/>
                  </a:lnTo>
                  <a:lnTo>
                    <a:pt x="596" y="1314"/>
                  </a:lnTo>
                  <a:lnTo>
                    <a:pt x="596" y="1314"/>
                  </a:lnTo>
                  <a:lnTo>
                    <a:pt x="598" y="1320"/>
                  </a:lnTo>
                  <a:lnTo>
                    <a:pt x="604" y="1326"/>
                  </a:lnTo>
                  <a:lnTo>
                    <a:pt x="608" y="1328"/>
                  </a:lnTo>
                  <a:lnTo>
                    <a:pt x="608" y="1328"/>
                  </a:lnTo>
                  <a:lnTo>
                    <a:pt x="616" y="1330"/>
                  </a:lnTo>
                  <a:lnTo>
                    <a:pt x="620" y="1326"/>
                  </a:lnTo>
                  <a:lnTo>
                    <a:pt x="620" y="1326"/>
                  </a:lnTo>
                  <a:lnTo>
                    <a:pt x="624" y="1322"/>
                  </a:lnTo>
                  <a:lnTo>
                    <a:pt x="626" y="1316"/>
                  </a:lnTo>
                  <a:lnTo>
                    <a:pt x="626" y="1316"/>
                  </a:lnTo>
                  <a:lnTo>
                    <a:pt x="628" y="1312"/>
                  </a:lnTo>
                  <a:lnTo>
                    <a:pt x="632" y="1308"/>
                  </a:lnTo>
                  <a:lnTo>
                    <a:pt x="638" y="1306"/>
                  </a:lnTo>
                  <a:lnTo>
                    <a:pt x="638" y="1306"/>
                  </a:lnTo>
                  <a:lnTo>
                    <a:pt x="640" y="1304"/>
                  </a:lnTo>
                  <a:lnTo>
                    <a:pt x="642" y="1302"/>
                  </a:lnTo>
                  <a:lnTo>
                    <a:pt x="640" y="1300"/>
                  </a:lnTo>
                  <a:lnTo>
                    <a:pt x="640" y="1296"/>
                  </a:lnTo>
                  <a:lnTo>
                    <a:pt x="632" y="1288"/>
                  </a:lnTo>
                  <a:lnTo>
                    <a:pt x="632" y="1288"/>
                  </a:lnTo>
                  <a:lnTo>
                    <a:pt x="628" y="1282"/>
                  </a:lnTo>
                  <a:lnTo>
                    <a:pt x="626" y="1278"/>
                  </a:lnTo>
                  <a:lnTo>
                    <a:pt x="626" y="1278"/>
                  </a:lnTo>
                  <a:lnTo>
                    <a:pt x="624" y="1272"/>
                  </a:lnTo>
                  <a:lnTo>
                    <a:pt x="620" y="1268"/>
                  </a:lnTo>
                  <a:lnTo>
                    <a:pt x="620" y="1268"/>
                  </a:lnTo>
                  <a:lnTo>
                    <a:pt x="620" y="1266"/>
                  </a:lnTo>
                  <a:lnTo>
                    <a:pt x="620" y="1264"/>
                  </a:lnTo>
                  <a:lnTo>
                    <a:pt x="624" y="1260"/>
                  </a:lnTo>
                  <a:lnTo>
                    <a:pt x="638" y="1256"/>
                  </a:lnTo>
                  <a:lnTo>
                    <a:pt x="638" y="1256"/>
                  </a:lnTo>
                  <a:lnTo>
                    <a:pt x="652" y="1254"/>
                  </a:lnTo>
                  <a:lnTo>
                    <a:pt x="656" y="1254"/>
                  </a:lnTo>
                  <a:lnTo>
                    <a:pt x="656" y="1254"/>
                  </a:lnTo>
                  <a:lnTo>
                    <a:pt x="664" y="1254"/>
                  </a:lnTo>
                  <a:lnTo>
                    <a:pt x="664" y="1254"/>
                  </a:lnTo>
                  <a:lnTo>
                    <a:pt x="668" y="1260"/>
                  </a:lnTo>
                  <a:lnTo>
                    <a:pt x="670" y="1266"/>
                  </a:lnTo>
                  <a:lnTo>
                    <a:pt x="670" y="1266"/>
                  </a:lnTo>
                  <a:lnTo>
                    <a:pt x="674" y="1272"/>
                  </a:lnTo>
                  <a:lnTo>
                    <a:pt x="674" y="1272"/>
                  </a:lnTo>
                  <a:lnTo>
                    <a:pt x="678" y="1280"/>
                  </a:lnTo>
                  <a:lnTo>
                    <a:pt x="680" y="1284"/>
                  </a:lnTo>
                  <a:lnTo>
                    <a:pt x="680" y="1284"/>
                  </a:lnTo>
                  <a:lnTo>
                    <a:pt x="688" y="1300"/>
                  </a:lnTo>
                  <a:lnTo>
                    <a:pt x="690" y="1304"/>
                  </a:lnTo>
                  <a:lnTo>
                    <a:pt x="690" y="1304"/>
                  </a:lnTo>
                  <a:lnTo>
                    <a:pt x="698" y="1318"/>
                  </a:lnTo>
                  <a:lnTo>
                    <a:pt x="700" y="1324"/>
                  </a:lnTo>
                  <a:lnTo>
                    <a:pt x="700" y="1324"/>
                  </a:lnTo>
                  <a:lnTo>
                    <a:pt x="704" y="1328"/>
                  </a:lnTo>
                  <a:lnTo>
                    <a:pt x="712" y="1330"/>
                  </a:lnTo>
                  <a:lnTo>
                    <a:pt x="734" y="1330"/>
                  </a:lnTo>
                  <a:lnTo>
                    <a:pt x="734" y="1330"/>
                  </a:lnTo>
                  <a:lnTo>
                    <a:pt x="748" y="1330"/>
                  </a:lnTo>
                  <a:lnTo>
                    <a:pt x="748" y="1330"/>
                  </a:lnTo>
                  <a:lnTo>
                    <a:pt x="760" y="1334"/>
                  </a:lnTo>
                  <a:lnTo>
                    <a:pt x="774" y="1338"/>
                  </a:lnTo>
                  <a:lnTo>
                    <a:pt x="774" y="1338"/>
                  </a:lnTo>
                  <a:lnTo>
                    <a:pt x="782" y="1338"/>
                  </a:lnTo>
                  <a:lnTo>
                    <a:pt x="788" y="1338"/>
                  </a:lnTo>
                  <a:lnTo>
                    <a:pt x="794" y="1334"/>
                  </a:lnTo>
                  <a:lnTo>
                    <a:pt x="794" y="1334"/>
                  </a:lnTo>
                  <a:lnTo>
                    <a:pt x="802" y="1332"/>
                  </a:lnTo>
                  <a:lnTo>
                    <a:pt x="808" y="1334"/>
                  </a:lnTo>
                  <a:lnTo>
                    <a:pt x="814" y="1338"/>
                  </a:lnTo>
                  <a:lnTo>
                    <a:pt x="814" y="1338"/>
                  </a:lnTo>
                  <a:lnTo>
                    <a:pt x="820" y="1340"/>
                  </a:lnTo>
                  <a:lnTo>
                    <a:pt x="820" y="1340"/>
                  </a:lnTo>
                  <a:lnTo>
                    <a:pt x="824" y="1348"/>
                  </a:lnTo>
                  <a:lnTo>
                    <a:pt x="826" y="1354"/>
                  </a:lnTo>
                  <a:lnTo>
                    <a:pt x="826" y="1354"/>
                  </a:lnTo>
                  <a:lnTo>
                    <a:pt x="828" y="1360"/>
                  </a:lnTo>
                  <a:lnTo>
                    <a:pt x="828" y="1368"/>
                  </a:lnTo>
                  <a:lnTo>
                    <a:pt x="814" y="1402"/>
                  </a:lnTo>
                  <a:lnTo>
                    <a:pt x="814" y="1402"/>
                  </a:lnTo>
                  <a:lnTo>
                    <a:pt x="810" y="1408"/>
                  </a:lnTo>
                  <a:lnTo>
                    <a:pt x="806" y="1410"/>
                  </a:lnTo>
                  <a:lnTo>
                    <a:pt x="806" y="1410"/>
                  </a:lnTo>
                  <a:lnTo>
                    <a:pt x="802" y="1412"/>
                  </a:lnTo>
                  <a:lnTo>
                    <a:pt x="798" y="1416"/>
                  </a:lnTo>
                  <a:lnTo>
                    <a:pt x="796" y="1422"/>
                  </a:lnTo>
                  <a:lnTo>
                    <a:pt x="796" y="1422"/>
                  </a:lnTo>
                  <a:lnTo>
                    <a:pt x="792" y="1428"/>
                  </a:lnTo>
                  <a:lnTo>
                    <a:pt x="792" y="1428"/>
                  </a:lnTo>
                  <a:lnTo>
                    <a:pt x="786" y="1434"/>
                  </a:lnTo>
                  <a:lnTo>
                    <a:pt x="786" y="1434"/>
                  </a:lnTo>
                  <a:lnTo>
                    <a:pt x="780" y="1438"/>
                  </a:lnTo>
                  <a:lnTo>
                    <a:pt x="774" y="1438"/>
                  </a:lnTo>
                  <a:lnTo>
                    <a:pt x="760" y="1438"/>
                  </a:lnTo>
                  <a:lnTo>
                    <a:pt x="760" y="1438"/>
                  </a:lnTo>
                  <a:lnTo>
                    <a:pt x="754" y="1438"/>
                  </a:lnTo>
                  <a:lnTo>
                    <a:pt x="748" y="1434"/>
                  </a:lnTo>
                  <a:lnTo>
                    <a:pt x="748" y="1434"/>
                  </a:lnTo>
                  <a:lnTo>
                    <a:pt x="742" y="1430"/>
                  </a:lnTo>
                  <a:lnTo>
                    <a:pt x="734" y="1430"/>
                  </a:lnTo>
                  <a:lnTo>
                    <a:pt x="712" y="1436"/>
                  </a:lnTo>
                  <a:lnTo>
                    <a:pt x="712" y="1436"/>
                  </a:lnTo>
                  <a:lnTo>
                    <a:pt x="704" y="1438"/>
                  </a:lnTo>
                  <a:lnTo>
                    <a:pt x="696" y="1436"/>
                  </a:lnTo>
                  <a:lnTo>
                    <a:pt x="682" y="1432"/>
                  </a:lnTo>
                  <a:lnTo>
                    <a:pt x="682" y="1432"/>
                  </a:lnTo>
                  <a:lnTo>
                    <a:pt x="666" y="1428"/>
                  </a:lnTo>
                  <a:lnTo>
                    <a:pt x="662" y="1428"/>
                  </a:lnTo>
                  <a:lnTo>
                    <a:pt x="662" y="1428"/>
                  </a:lnTo>
                  <a:lnTo>
                    <a:pt x="656" y="1428"/>
                  </a:lnTo>
                  <a:lnTo>
                    <a:pt x="650" y="1424"/>
                  </a:lnTo>
                  <a:lnTo>
                    <a:pt x="650" y="1424"/>
                  </a:lnTo>
                  <a:lnTo>
                    <a:pt x="638" y="1416"/>
                  </a:lnTo>
                  <a:lnTo>
                    <a:pt x="632" y="1412"/>
                  </a:lnTo>
                  <a:lnTo>
                    <a:pt x="632" y="1412"/>
                  </a:lnTo>
                  <a:lnTo>
                    <a:pt x="626" y="1410"/>
                  </a:lnTo>
                  <a:lnTo>
                    <a:pt x="618" y="1410"/>
                  </a:lnTo>
                  <a:lnTo>
                    <a:pt x="614" y="1410"/>
                  </a:lnTo>
                  <a:lnTo>
                    <a:pt x="614" y="1410"/>
                  </a:lnTo>
                  <a:lnTo>
                    <a:pt x="598" y="1412"/>
                  </a:lnTo>
                  <a:lnTo>
                    <a:pt x="584" y="1416"/>
                  </a:lnTo>
                  <a:lnTo>
                    <a:pt x="584" y="1416"/>
                  </a:lnTo>
                  <a:lnTo>
                    <a:pt x="578" y="1420"/>
                  </a:lnTo>
                  <a:lnTo>
                    <a:pt x="576" y="1428"/>
                  </a:lnTo>
                  <a:lnTo>
                    <a:pt x="576" y="1430"/>
                  </a:lnTo>
                  <a:lnTo>
                    <a:pt x="576" y="1430"/>
                  </a:lnTo>
                  <a:lnTo>
                    <a:pt x="574" y="1438"/>
                  </a:lnTo>
                  <a:lnTo>
                    <a:pt x="570" y="1442"/>
                  </a:lnTo>
                  <a:lnTo>
                    <a:pt x="554" y="1446"/>
                  </a:lnTo>
                  <a:lnTo>
                    <a:pt x="554" y="1446"/>
                  </a:lnTo>
                  <a:lnTo>
                    <a:pt x="548" y="1446"/>
                  </a:lnTo>
                  <a:lnTo>
                    <a:pt x="542" y="1442"/>
                  </a:lnTo>
                  <a:lnTo>
                    <a:pt x="534" y="1434"/>
                  </a:lnTo>
                  <a:lnTo>
                    <a:pt x="534" y="1434"/>
                  </a:lnTo>
                  <a:lnTo>
                    <a:pt x="522" y="1424"/>
                  </a:lnTo>
                  <a:lnTo>
                    <a:pt x="522" y="1424"/>
                  </a:lnTo>
                  <a:lnTo>
                    <a:pt x="512" y="1414"/>
                  </a:lnTo>
                  <a:lnTo>
                    <a:pt x="512" y="1414"/>
                  </a:lnTo>
                  <a:lnTo>
                    <a:pt x="508" y="1410"/>
                  </a:lnTo>
                  <a:lnTo>
                    <a:pt x="500" y="1410"/>
                  </a:lnTo>
                  <a:lnTo>
                    <a:pt x="476" y="1410"/>
                  </a:lnTo>
                  <a:lnTo>
                    <a:pt x="476" y="1410"/>
                  </a:lnTo>
                  <a:lnTo>
                    <a:pt x="470" y="1408"/>
                  </a:lnTo>
                  <a:lnTo>
                    <a:pt x="462" y="1406"/>
                  </a:lnTo>
                  <a:lnTo>
                    <a:pt x="456" y="1404"/>
                  </a:lnTo>
                  <a:lnTo>
                    <a:pt x="456" y="1404"/>
                  </a:lnTo>
                  <a:lnTo>
                    <a:pt x="442" y="1396"/>
                  </a:lnTo>
                  <a:lnTo>
                    <a:pt x="436" y="1394"/>
                  </a:lnTo>
                  <a:lnTo>
                    <a:pt x="436" y="1394"/>
                  </a:lnTo>
                  <a:lnTo>
                    <a:pt x="424" y="1386"/>
                  </a:lnTo>
                  <a:lnTo>
                    <a:pt x="424" y="1386"/>
                  </a:lnTo>
                  <a:lnTo>
                    <a:pt x="422" y="1380"/>
                  </a:lnTo>
                  <a:lnTo>
                    <a:pt x="424" y="1374"/>
                  </a:lnTo>
                  <a:lnTo>
                    <a:pt x="434" y="1358"/>
                  </a:lnTo>
                  <a:lnTo>
                    <a:pt x="434" y="1358"/>
                  </a:lnTo>
                  <a:lnTo>
                    <a:pt x="436" y="1350"/>
                  </a:lnTo>
                  <a:lnTo>
                    <a:pt x="436" y="1344"/>
                  </a:lnTo>
                  <a:lnTo>
                    <a:pt x="434" y="1338"/>
                  </a:lnTo>
                  <a:lnTo>
                    <a:pt x="434" y="1338"/>
                  </a:lnTo>
                  <a:lnTo>
                    <a:pt x="428" y="1332"/>
                  </a:lnTo>
                  <a:lnTo>
                    <a:pt x="422" y="1328"/>
                  </a:lnTo>
                  <a:lnTo>
                    <a:pt x="418" y="1326"/>
                  </a:lnTo>
                  <a:lnTo>
                    <a:pt x="418" y="1326"/>
                  </a:lnTo>
                  <a:lnTo>
                    <a:pt x="406" y="1322"/>
                  </a:lnTo>
                  <a:lnTo>
                    <a:pt x="406" y="1322"/>
                  </a:lnTo>
                  <a:lnTo>
                    <a:pt x="402" y="1322"/>
                  </a:lnTo>
                  <a:lnTo>
                    <a:pt x="400" y="1324"/>
                  </a:lnTo>
                  <a:lnTo>
                    <a:pt x="400" y="1324"/>
                  </a:lnTo>
                  <a:lnTo>
                    <a:pt x="400" y="1328"/>
                  </a:lnTo>
                  <a:lnTo>
                    <a:pt x="400" y="1328"/>
                  </a:lnTo>
                  <a:lnTo>
                    <a:pt x="400" y="1324"/>
                  </a:lnTo>
                  <a:lnTo>
                    <a:pt x="400" y="1324"/>
                  </a:lnTo>
                  <a:lnTo>
                    <a:pt x="398" y="1324"/>
                  </a:lnTo>
                  <a:lnTo>
                    <a:pt x="396" y="1326"/>
                  </a:lnTo>
                  <a:lnTo>
                    <a:pt x="396" y="1326"/>
                  </a:lnTo>
                  <a:lnTo>
                    <a:pt x="390" y="1330"/>
                  </a:lnTo>
                  <a:lnTo>
                    <a:pt x="382" y="1332"/>
                  </a:lnTo>
                  <a:lnTo>
                    <a:pt x="378" y="1332"/>
                  </a:lnTo>
                  <a:lnTo>
                    <a:pt x="378" y="1332"/>
                  </a:lnTo>
                  <a:lnTo>
                    <a:pt x="362" y="1332"/>
                  </a:lnTo>
                  <a:lnTo>
                    <a:pt x="320" y="1332"/>
                  </a:lnTo>
                  <a:lnTo>
                    <a:pt x="320" y="1332"/>
                  </a:lnTo>
                  <a:lnTo>
                    <a:pt x="312" y="1332"/>
                  </a:lnTo>
                  <a:lnTo>
                    <a:pt x="304" y="1334"/>
                  </a:lnTo>
                  <a:lnTo>
                    <a:pt x="270" y="1348"/>
                  </a:lnTo>
                  <a:lnTo>
                    <a:pt x="270" y="1348"/>
                  </a:lnTo>
                  <a:lnTo>
                    <a:pt x="254" y="1354"/>
                  </a:lnTo>
                  <a:lnTo>
                    <a:pt x="250" y="1358"/>
                  </a:lnTo>
                  <a:lnTo>
                    <a:pt x="250" y="1358"/>
                  </a:lnTo>
                  <a:lnTo>
                    <a:pt x="244" y="1360"/>
                  </a:lnTo>
                  <a:lnTo>
                    <a:pt x="242" y="1362"/>
                  </a:lnTo>
                  <a:lnTo>
                    <a:pt x="242" y="1362"/>
                  </a:lnTo>
                  <a:lnTo>
                    <a:pt x="242" y="1364"/>
                  </a:lnTo>
                  <a:lnTo>
                    <a:pt x="242" y="1364"/>
                  </a:lnTo>
                  <a:lnTo>
                    <a:pt x="242" y="1362"/>
                  </a:lnTo>
                  <a:lnTo>
                    <a:pt x="242" y="1362"/>
                  </a:lnTo>
                  <a:lnTo>
                    <a:pt x="240" y="1362"/>
                  </a:lnTo>
                  <a:lnTo>
                    <a:pt x="238" y="1360"/>
                  </a:lnTo>
                  <a:lnTo>
                    <a:pt x="238" y="1360"/>
                  </a:lnTo>
                  <a:lnTo>
                    <a:pt x="224" y="1360"/>
                  </a:lnTo>
                  <a:lnTo>
                    <a:pt x="220" y="1360"/>
                  </a:lnTo>
                  <a:lnTo>
                    <a:pt x="220" y="1360"/>
                  </a:lnTo>
                  <a:lnTo>
                    <a:pt x="208" y="1360"/>
                  </a:lnTo>
                  <a:lnTo>
                    <a:pt x="208" y="1360"/>
                  </a:lnTo>
                  <a:lnTo>
                    <a:pt x="196" y="1356"/>
                  </a:lnTo>
                  <a:lnTo>
                    <a:pt x="190" y="1354"/>
                  </a:lnTo>
                  <a:lnTo>
                    <a:pt x="190" y="1354"/>
                  </a:lnTo>
                  <a:lnTo>
                    <a:pt x="188" y="1354"/>
                  </a:lnTo>
                  <a:lnTo>
                    <a:pt x="184" y="1354"/>
                  </a:lnTo>
                  <a:lnTo>
                    <a:pt x="182" y="1356"/>
                  </a:lnTo>
                  <a:lnTo>
                    <a:pt x="180" y="1358"/>
                  </a:lnTo>
                  <a:lnTo>
                    <a:pt x="168" y="1374"/>
                  </a:lnTo>
                  <a:lnTo>
                    <a:pt x="168" y="1374"/>
                  </a:lnTo>
                  <a:lnTo>
                    <a:pt x="158" y="1386"/>
                  </a:lnTo>
                  <a:lnTo>
                    <a:pt x="150" y="1394"/>
                  </a:lnTo>
                  <a:lnTo>
                    <a:pt x="150" y="1394"/>
                  </a:lnTo>
                  <a:lnTo>
                    <a:pt x="140" y="1406"/>
                  </a:lnTo>
                  <a:lnTo>
                    <a:pt x="130" y="1422"/>
                  </a:lnTo>
                  <a:lnTo>
                    <a:pt x="130" y="1422"/>
                  </a:lnTo>
                  <a:lnTo>
                    <a:pt x="122" y="1436"/>
                  </a:lnTo>
                  <a:lnTo>
                    <a:pt x="116" y="1460"/>
                  </a:lnTo>
                  <a:lnTo>
                    <a:pt x="116" y="1460"/>
                  </a:lnTo>
                  <a:lnTo>
                    <a:pt x="114" y="1466"/>
                  </a:lnTo>
                  <a:lnTo>
                    <a:pt x="108" y="1472"/>
                  </a:lnTo>
                  <a:lnTo>
                    <a:pt x="82" y="1484"/>
                  </a:lnTo>
                  <a:lnTo>
                    <a:pt x="82" y="1484"/>
                  </a:lnTo>
                  <a:lnTo>
                    <a:pt x="70" y="1492"/>
                  </a:lnTo>
                  <a:lnTo>
                    <a:pt x="70" y="1492"/>
                  </a:lnTo>
                  <a:lnTo>
                    <a:pt x="66" y="1498"/>
                  </a:lnTo>
                  <a:lnTo>
                    <a:pt x="66" y="1498"/>
                  </a:lnTo>
                  <a:lnTo>
                    <a:pt x="62" y="1502"/>
                  </a:lnTo>
                  <a:lnTo>
                    <a:pt x="62" y="1502"/>
                  </a:lnTo>
                  <a:lnTo>
                    <a:pt x="52" y="1514"/>
                  </a:lnTo>
                  <a:lnTo>
                    <a:pt x="32" y="1550"/>
                  </a:lnTo>
                  <a:lnTo>
                    <a:pt x="32" y="1550"/>
                  </a:lnTo>
                  <a:lnTo>
                    <a:pt x="24" y="1564"/>
                  </a:lnTo>
                  <a:lnTo>
                    <a:pt x="12" y="1598"/>
                  </a:lnTo>
                  <a:lnTo>
                    <a:pt x="12" y="1598"/>
                  </a:lnTo>
                  <a:lnTo>
                    <a:pt x="8" y="1606"/>
                  </a:lnTo>
                  <a:lnTo>
                    <a:pt x="8" y="1606"/>
                  </a:lnTo>
                  <a:lnTo>
                    <a:pt x="10" y="1614"/>
                  </a:lnTo>
                  <a:lnTo>
                    <a:pt x="16" y="1626"/>
                  </a:lnTo>
                  <a:lnTo>
                    <a:pt x="16" y="1626"/>
                  </a:lnTo>
                  <a:lnTo>
                    <a:pt x="18" y="1642"/>
                  </a:lnTo>
                  <a:lnTo>
                    <a:pt x="18" y="1666"/>
                  </a:lnTo>
                  <a:lnTo>
                    <a:pt x="18" y="1666"/>
                  </a:lnTo>
                  <a:lnTo>
                    <a:pt x="16" y="1672"/>
                  </a:lnTo>
                  <a:lnTo>
                    <a:pt x="12" y="1678"/>
                  </a:lnTo>
                  <a:lnTo>
                    <a:pt x="12" y="1678"/>
                  </a:lnTo>
                  <a:lnTo>
                    <a:pt x="8" y="1684"/>
                  </a:lnTo>
                  <a:lnTo>
                    <a:pt x="8" y="1684"/>
                  </a:lnTo>
                  <a:lnTo>
                    <a:pt x="8" y="1684"/>
                  </a:lnTo>
                  <a:lnTo>
                    <a:pt x="8" y="1684"/>
                  </a:lnTo>
                  <a:lnTo>
                    <a:pt x="6" y="1692"/>
                  </a:lnTo>
                  <a:lnTo>
                    <a:pt x="0" y="1706"/>
                  </a:lnTo>
                  <a:lnTo>
                    <a:pt x="0" y="1706"/>
                  </a:lnTo>
                  <a:lnTo>
                    <a:pt x="0" y="1712"/>
                  </a:lnTo>
                  <a:lnTo>
                    <a:pt x="0" y="1720"/>
                  </a:lnTo>
                  <a:lnTo>
                    <a:pt x="6" y="1744"/>
                  </a:lnTo>
                  <a:lnTo>
                    <a:pt x="6" y="1744"/>
                  </a:lnTo>
                  <a:lnTo>
                    <a:pt x="8" y="1750"/>
                  </a:lnTo>
                  <a:lnTo>
                    <a:pt x="12" y="1752"/>
                  </a:lnTo>
                  <a:lnTo>
                    <a:pt x="12" y="1752"/>
                  </a:lnTo>
                  <a:lnTo>
                    <a:pt x="18" y="1752"/>
                  </a:lnTo>
                  <a:lnTo>
                    <a:pt x="18" y="1752"/>
                  </a:lnTo>
                  <a:lnTo>
                    <a:pt x="20" y="1752"/>
                  </a:lnTo>
                  <a:lnTo>
                    <a:pt x="20" y="1752"/>
                  </a:lnTo>
                  <a:lnTo>
                    <a:pt x="18" y="1752"/>
                  </a:lnTo>
                  <a:lnTo>
                    <a:pt x="18" y="1752"/>
                  </a:lnTo>
                  <a:lnTo>
                    <a:pt x="20" y="1760"/>
                  </a:lnTo>
                  <a:lnTo>
                    <a:pt x="24" y="1764"/>
                  </a:lnTo>
                  <a:lnTo>
                    <a:pt x="24" y="1764"/>
                  </a:lnTo>
                  <a:lnTo>
                    <a:pt x="26" y="1768"/>
                  </a:lnTo>
                  <a:lnTo>
                    <a:pt x="30" y="1770"/>
                  </a:lnTo>
                  <a:lnTo>
                    <a:pt x="30" y="1770"/>
                  </a:lnTo>
                  <a:lnTo>
                    <a:pt x="32" y="1768"/>
                  </a:lnTo>
                  <a:lnTo>
                    <a:pt x="32" y="1768"/>
                  </a:lnTo>
                  <a:lnTo>
                    <a:pt x="30" y="1770"/>
                  </a:lnTo>
                  <a:lnTo>
                    <a:pt x="30" y="1770"/>
                  </a:lnTo>
                  <a:lnTo>
                    <a:pt x="30" y="1772"/>
                  </a:lnTo>
                  <a:lnTo>
                    <a:pt x="32" y="1772"/>
                  </a:lnTo>
                  <a:lnTo>
                    <a:pt x="32" y="1772"/>
                  </a:lnTo>
                  <a:lnTo>
                    <a:pt x="36" y="1774"/>
                  </a:lnTo>
                  <a:lnTo>
                    <a:pt x="40" y="1778"/>
                  </a:lnTo>
                  <a:lnTo>
                    <a:pt x="52" y="1804"/>
                  </a:lnTo>
                  <a:lnTo>
                    <a:pt x="52" y="1804"/>
                  </a:lnTo>
                  <a:lnTo>
                    <a:pt x="56" y="1810"/>
                  </a:lnTo>
                  <a:lnTo>
                    <a:pt x="56" y="1810"/>
                  </a:lnTo>
                  <a:lnTo>
                    <a:pt x="60" y="1816"/>
                  </a:lnTo>
                  <a:lnTo>
                    <a:pt x="60" y="1816"/>
                  </a:lnTo>
                  <a:lnTo>
                    <a:pt x="72" y="1824"/>
                  </a:lnTo>
                  <a:lnTo>
                    <a:pt x="84" y="1832"/>
                  </a:lnTo>
                  <a:lnTo>
                    <a:pt x="84" y="1832"/>
                  </a:lnTo>
                  <a:lnTo>
                    <a:pt x="94" y="1838"/>
                  </a:lnTo>
                  <a:lnTo>
                    <a:pt x="94" y="1838"/>
                  </a:lnTo>
                  <a:lnTo>
                    <a:pt x="102" y="1844"/>
                  </a:lnTo>
                  <a:lnTo>
                    <a:pt x="128" y="1864"/>
                  </a:lnTo>
                  <a:lnTo>
                    <a:pt x="128" y="1864"/>
                  </a:lnTo>
                  <a:lnTo>
                    <a:pt x="136" y="1868"/>
                  </a:lnTo>
                  <a:lnTo>
                    <a:pt x="142" y="1870"/>
                  </a:lnTo>
                  <a:lnTo>
                    <a:pt x="146" y="1870"/>
                  </a:lnTo>
                  <a:lnTo>
                    <a:pt x="146" y="1870"/>
                  </a:lnTo>
                  <a:lnTo>
                    <a:pt x="152" y="1868"/>
                  </a:lnTo>
                  <a:lnTo>
                    <a:pt x="154" y="1868"/>
                  </a:lnTo>
                  <a:lnTo>
                    <a:pt x="154" y="1868"/>
                  </a:lnTo>
                  <a:lnTo>
                    <a:pt x="154" y="1866"/>
                  </a:lnTo>
                  <a:lnTo>
                    <a:pt x="154" y="1866"/>
                  </a:lnTo>
                  <a:lnTo>
                    <a:pt x="154" y="1868"/>
                  </a:lnTo>
                  <a:lnTo>
                    <a:pt x="154" y="1868"/>
                  </a:lnTo>
                  <a:lnTo>
                    <a:pt x="158" y="1868"/>
                  </a:lnTo>
                  <a:lnTo>
                    <a:pt x="162" y="1870"/>
                  </a:lnTo>
                  <a:lnTo>
                    <a:pt x="166" y="1870"/>
                  </a:lnTo>
                  <a:lnTo>
                    <a:pt x="166" y="1870"/>
                  </a:lnTo>
                  <a:lnTo>
                    <a:pt x="182" y="1868"/>
                  </a:lnTo>
                  <a:lnTo>
                    <a:pt x="206" y="1862"/>
                  </a:lnTo>
                  <a:lnTo>
                    <a:pt x="206" y="1862"/>
                  </a:lnTo>
                  <a:lnTo>
                    <a:pt x="218" y="1860"/>
                  </a:lnTo>
                  <a:lnTo>
                    <a:pt x="218" y="1860"/>
                  </a:lnTo>
                  <a:lnTo>
                    <a:pt x="224" y="1860"/>
                  </a:lnTo>
                  <a:lnTo>
                    <a:pt x="224" y="1860"/>
                  </a:lnTo>
                  <a:lnTo>
                    <a:pt x="232" y="1860"/>
                  </a:lnTo>
                  <a:lnTo>
                    <a:pt x="244" y="1860"/>
                  </a:lnTo>
                  <a:lnTo>
                    <a:pt x="244" y="1860"/>
                  </a:lnTo>
                  <a:lnTo>
                    <a:pt x="260" y="1856"/>
                  </a:lnTo>
                  <a:lnTo>
                    <a:pt x="274" y="1852"/>
                  </a:lnTo>
                  <a:lnTo>
                    <a:pt x="274" y="1852"/>
                  </a:lnTo>
                  <a:lnTo>
                    <a:pt x="282" y="1850"/>
                  </a:lnTo>
                  <a:lnTo>
                    <a:pt x="282" y="1850"/>
                  </a:lnTo>
                  <a:lnTo>
                    <a:pt x="288" y="1844"/>
                  </a:lnTo>
                  <a:lnTo>
                    <a:pt x="294" y="1842"/>
                  </a:lnTo>
                  <a:lnTo>
                    <a:pt x="294" y="1842"/>
                  </a:lnTo>
                  <a:lnTo>
                    <a:pt x="300" y="1838"/>
                  </a:lnTo>
                  <a:lnTo>
                    <a:pt x="300" y="1838"/>
                  </a:lnTo>
                  <a:lnTo>
                    <a:pt x="306" y="1838"/>
                  </a:lnTo>
                  <a:lnTo>
                    <a:pt x="306" y="1838"/>
                  </a:lnTo>
                  <a:lnTo>
                    <a:pt x="312" y="1840"/>
                  </a:lnTo>
                  <a:lnTo>
                    <a:pt x="312" y="1840"/>
                  </a:lnTo>
                  <a:lnTo>
                    <a:pt x="320" y="1840"/>
                  </a:lnTo>
                  <a:lnTo>
                    <a:pt x="322" y="1840"/>
                  </a:lnTo>
                  <a:lnTo>
                    <a:pt x="322" y="1840"/>
                  </a:lnTo>
                  <a:lnTo>
                    <a:pt x="330" y="1842"/>
                  </a:lnTo>
                  <a:lnTo>
                    <a:pt x="334" y="1846"/>
                  </a:lnTo>
                  <a:lnTo>
                    <a:pt x="346" y="1862"/>
                  </a:lnTo>
                  <a:lnTo>
                    <a:pt x="346" y="1862"/>
                  </a:lnTo>
                  <a:lnTo>
                    <a:pt x="352" y="1868"/>
                  </a:lnTo>
                  <a:lnTo>
                    <a:pt x="358" y="1870"/>
                  </a:lnTo>
                  <a:lnTo>
                    <a:pt x="362" y="1870"/>
                  </a:lnTo>
                  <a:lnTo>
                    <a:pt x="362" y="1870"/>
                  </a:lnTo>
                  <a:lnTo>
                    <a:pt x="370" y="1870"/>
                  </a:lnTo>
                  <a:lnTo>
                    <a:pt x="378" y="1874"/>
                  </a:lnTo>
                  <a:lnTo>
                    <a:pt x="384" y="1876"/>
                  </a:lnTo>
                  <a:lnTo>
                    <a:pt x="384" y="1876"/>
                  </a:lnTo>
                  <a:lnTo>
                    <a:pt x="388" y="1878"/>
                  </a:lnTo>
                  <a:lnTo>
                    <a:pt x="392" y="1878"/>
                  </a:lnTo>
                  <a:lnTo>
                    <a:pt x="392" y="1878"/>
                  </a:lnTo>
                  <a:lnTo>
                    <a:pt x="392" y="1876"/>
                  </a:lnTo>
                  <a:lnTo>
                    <a:pt x="392" y="1876"/>
                  </a:lnTo>
                  <a:lnTo>
                    <a:pt x="392" y="1878"/>
                  </a:lnTo>
                  <a:lnTo>
                    <a:pt x="392" y="1878"/>
                  </a:lnTo>
                  <a:lnTo>
                    <a:pt x="394" y="1878"/>
                  </a:lnTo>
                  <a:lnTo>
                    <a:pt x="398" y="1878"/>
                  </a:lnTo>
                  <a:lnTo>
                    <a:pt x="398" y="1878"/>
                  </a:lnTo>
                  <a:lnTo>
                    <a:pt x="404" y="1880"/>
                  </a:lnTo>
                  <a:lnTo>
                    <a:pt x="408" y="1884"/>
                  </a:lnTo>
                  <a:lnTo>
                    <a:pt x="408" y="1884"/>
                  </a:lnTo>
                  <a:lnTo>
                    <a:pt x="410" y="1890"/>
                  </a:lnTo>
                  <a:lnTo>
                    <a:pt x="410" y="1896"/>
                  </a:lnTo>
                  <a:lnTo>
                    <a:pt x="410" y="1900"/>
                  </a:lnTo>
                  <a:lnTo>
                    <a:pt x="410" y="1900"/>
                  </a:lnTo>
                  <a:lnTo>
                    <a:pt x="410" y="1908"/>
                  </a:lnTo>
                  <a:lnTo>
                    <a:pt x="410" y="1908"/>
                  </a:lnTo>
                  <a:lnTo>
                    <a:pt x="410" y="1916"/>
                  </a:lnTo>
                  <a:lnTo>
                    <a:pt x="410" y="1920"/>
                  </a:lnTo>
                  <a:lnTo>
                    <a:pt x="410" y="1920"/>
                  </a:lnTo>
                  <a:lnTo>
                    <a:pt x="410" y="1936"/>
                  </a:lnTo>
                  <a:lnTo>
                    <a:pt x="410" y="1950"/>
                  </a:lnTo>
                  <a:lnTo>
                    <a:pt x="410" y="1950"/>
                  </a:lnTo>
                  <a:lnTo>
                    <a:pt x="412" y="1956"/>
                  </a:lnTo>
                  <a:lnTo>
                    <a:pt x="414" y="1964"/>
                  </a:lnTo>
                  <a:lnTo>
                    <a:pt x="434" y="1990"/>
                  </a:lnTo>
                  <a:lnTo>
                    <a:pt x="434" y="1990"/>
                  </a:lnTo>
                  <a:lnTo>
                    <a:pt x="438" y="1994"/>
                  </a:lnTo>
                  <a:lnTo>
                    <a:pt x="440" y="1994"/>
                  </a:lnTo>
                  <a:lnTo>
                    <a:pt x="440" y="1994"/>
                  </a:lnTo>
                  <a:lnTo>
                    <a:pt x="442" y="1994"/>
                  </a:lnTo>
                  <a:lnTo>
                    <a:pt x="442" y="1994"/>
                  </a:lnTo>
                  <a:lnTo>
                    <a:pt x="440" y="1996"/>
                  </a:lnTo>
                  <a:lnTo>
                    <a:pt x="440" y="1996"/>
                  </a:lnTo>
                  <a:lnTo>
                    <a:pt x="440" y="1998"/>
                  </a:lnTo>
                  <a:lnTo>
                    <a:pt x="444" y="2002"/>
                  </a:lnTo>
                  <a:lnTo>
                    <a:pt x="444" y="2002"/>
                  </a:lnTo>
                  <a:lnTo>
                    <a:pt x="452" y="2014"/>
                  </a:lnTo>
                  <a:lnTo>
                    <a:pt x="456" y="2020"/>
                  </a:lnTo>
                  <a:lnTo>
                    <a:pt x="456" y="2020"/>
                  </a:lnTo>
                  <a:lnTo>
                    <a:pt x="458" y="2026"/>
                  </a:lnTo>
                  <a:lnTo>
                    <a:pt x="458" y="2026"/>
                  </a:lnTo>
                  <a:lnTo>
                    <a:pt x="458" y="2034"/>
                  </a:lnTo>
                  <a:lnTo>
                    <a:pt x="458" y="2038"/>
                  </a:lnTo>
                  <a:lnTo>
                    <a:pt x="458" y="2038"/>
                  </a:lnTo>
                  <a:lnTo>
                    <a:pt x="458" y="2046"/>
                  </a:lnTo>
                  <a:lnTo>
                    <a:pt x="458" y="2046"/>
                  </a:lnTo>
                  <a:lnTo>
                    <a:pt x="460" y="2054"/>
                  </a:lnTo>
                  <a:lnTo>
                    <a:pt x="468" y="2096"/>
                  </a:lnTo>
                  <a:lnTo>
                    <a:pt x="468" y="2096"/>
                  </a:lnTo>
                  <a:lnTo>
                    <a:pt x="472" y="2112"/>
                  </a:lnTo>
                  <a:lnTo>
                    <a:pt x="476" y="2124"/>
                  </a:lnTo>
                  <a:lnTo>
                    <a:pt x="476" y="2124"/>
                  </a:lnTo>
                  <a:lnTo>
                    <a:pt x="478" y="2134"/>
                  </a:lnTo>
                  <a:lnTo>
                    <a:pt x="478" y="2134"/>
                  </a:lnTo>
                  <a:lnTo>
                    <a:pt x="472" y="2144"/>
                  </a:lnTo>
                  <a:lnTo>
                    <a:pt x="462" y="2166"/>
                  </a:lnTo>
                  <a:lnTo>
                    <a:pt x="462" y="2166"/>
                  </a:lnTo>
                  <a:lnTo>
                    <a:pt x="460" y="2172"/>
                  </a:lnTo>
                  <a:lnTo>
                    <a:pt x="458" y="2180"/>
                  </a:lnTo>
                  <a:lnTo>
                    <a:pt x="458" y="2204"/>
                  </a:lnTo>
                  <a:lnTo>
                    <a:pt x="458" y="2204"/>
                  </a:lnTo>
                  <a:lnTo>
                    <a:pt x="460" y="2212"/>
                  </a:lnTo>
                  <a:lnTo>
                    <a:pt x="460" y="2212"/>
                  </a:lnTo>
                  <a:lnTo>
                    <a:pt x="460" y="2210"/>
                  </a:lnTo>
                  <a:lnTo>
                    <a:pt x="460" y="2210"/>
                  </a:lnTo>
                  <a:lnTo>
                    <a:pt x="460" y="2212"/>
                  </a:lnTo>
                  <a:lnTo>
                    <a:pt x="460" y="2212"/>
                  </a:lnTo>
                  <a:lnTo>
                    <a:pt x="456" y="2220"/>
                  </a:lnTo>
                  <a:lnTo>
                    <a:pt x="452" y="2234"/>
                  </a:lnTo>
                  <a:lnTo>
                    <a:pt x="452" y="2234"/>
                  </a:lnTo>
                  <a:lnTo>
                    <a:pt x="450" y="2242"/>
                  </a:lnTo>
                  <a:lnTo>
                    <a:pt x="452" y="2248"/>
                  </a:lnTo>
                  <a:lnTo>
                    <a:pt x="484" y="2302"/>
                  </a:lnTo>
                  <a:lnTo>
                    <a:pt x="484" y="2302"/>
                  </a:lnTo>
                  <a:lnTo>
                    <a:pt x="488" y="2308"/>
                  </a:lnTo>
                  <a:lnTo>
                    <a:pt x="488" y="2314"/>
                  </a:lnTo>
                  <a:lnTo>
                    <a:pt x="488" y="2314"/>
                  </a:lnTo>
                  <a:lnTo>
                    <a:pt x="490" y="2328"/>
                  </a:lnTo>
                  <a:lnTo>
                    <a:pt x="496" y="2380"/>
                  </a:lnTo>
                  <a:lnTo>
                    <a:pt x="496" y="2380"/>
                  </a:lnTo>
                  <a:lnTo>
                    <a:pt x="500" y="2386"/>
                  </a:lnTo>
                  <a:lnTo>
                    <a:pt x="504" y="2392"/>
                  </a:lnTo>
                  <a:lnTo>
                    <a:pt x="520" y="2402"/>
                  </a:lnTo>
                  <a:lnTo>
                    <a:pt x="520" y="2402"/>
                  </a:lnTo>
                  <a:lnTo>
                    <a:pt x="528" y="2406"/>
                  </a:lnTo>
                  <a:lnTo>
                    <a:pt x="528" y="2406"/>
                  </a:lnTo>
                  <a:lnTo>
                    <a:pt x="528" y="2404"/>
                  </a:lnTo>
                  <a:lnTo>
                    <a:pt x="528" y="2404"/>
                  </a:lnTo>
                  <a:lnTo>
                    <a:pt x="528" y="2406"/>
                  </a:lnTo>
                  <a:lnTo>
                    <a:pt x="528" y="2406"/>
                  </a:lnTo>
                  <a:lnTo>
                    <a:pt x="532" y="2414"/>
                  </a:lnTo>
                  <a:lnTo>
                    <a:pt x="534" y="2420"/>
                  </a:lnTo>
                  <a:lnTo>
                    <a:pt x="534" y="2420"/>
                  </a:lnTo>
                  <a:lnTo>
                    <a:pt x="540" y="2434"/>
                  </a:lnTo>
                  <a:lnTo>
                    <a:pt x="546" y="2458"/>
                  </a:lnTo>
                  <a:lnTo>
                    <a:pt x="546" y="2458"/>
                  </a:lnTo>
                  <a:lnTo>
                    <a:pt x="548" y="2474"/>
                  </a:lnTo>
                  <a:lnTo>
                    <a:pt x="548" y="2478"/>
                  </a:lnTo>
                  <a:lnTo>
                    <a:pt x="548" y="2478"/>
                  </a:lnTo>
                  <a:lnTo>
                    <a:pt x="548" y="2486"/>
                  </a:lnTo>
                  <a:lnTo>
                    <a:pt x="552" y="2492"/>
                  </a:lnTo>
                  <a:lnTo>
                    <a:pt x="562" y="2508"/>
                  </a:lnTo>
                  <a:lnTo>
                    <a:pt x="562" y="2508"/>
                  </a:lnTo>
                  <a:lnTo>
                    <a:pt x="568" y="2512"/>
                  </a:lnTo>
                  <a:lnTo>
                    <a:pt x="574" y="2514"/>
                  </a:lnTo>
                  <a:lnTo>
                    <a:pt x="598" y="2508"/>
                  </a:lnTo>
                  <a:lnTo>
                    <a:pt x="598" y="2508"/>
                  </a:lnTo>
                  <a:lnTo>
                    <a:pt x="614" y="2504"/>
                  </a:lnTo>
                  <a:lnTo>
                    <a:pt x="638" y="2498"/>
                  </a:lnTo>
                  <a:lnTo>
                    <a:pt x="638" y="2498"/>
                  </a:lnTo>
                  <a:lnTo>
                    <a:pt x="654" y="2496"/>
                  </a:lnTo>
                  <a:lnTo>
                    <a:pt x="676" y="2496"/>
                  </a:lnTo>
                  <a:lnTo>
                    <a:pt x="676" y="2496"/>
                  </a:lnTo>
                  <a:lnTo>
                    <a:pt x="684" y="2494"/>
                  </a:lnTo>
                  <a:lnTo>
                    <a:pt x="690" y="2490"/>
                  </a:lnTo>
                  <a:lnTo>
                    <a:pt x="748" y="2424"/>
                  </a:lnTo>
                  <a:lnTo>
                    <a:pt x="748" y="2424"/>
                  </a:lnTo>
                  <a:lnTo>
                    <a:pt x="756" y="2410"/>
                  </a:lnTo>
                  <a:lnTo>
                    <a:pt x="770" y="2376"/>
                  </a:lnTo>
                  <a:lnTo>
                    <a:pt x="770" y="2376"/>
                  </a:lnTo>
                  <a:lnTo>
                    <a:pt x="770" y="2370"/>
                  </a:lnTo>
                  <a:lnTo>
                    <a:pt x="770" y="2368"/>
                  </a:lnTo>
                  <a:lnTo>
                    <a:pt x="770" y="2368"/>
                  </a:lnTo>
                  <a:lnTo>
                    <a:pt x="768" y="2368"/>
                  </a:lnTo>
                  <a:lnTo>
                    <a:pt x="768" y="2368"/>
                  </a:lnTo>
                  <a:lnTo>
                    <a:pt x="770" y="2368"/>
                  </a:lnTo>
                  <a:lnTo>
                    <a:pt x="770" y="2368"/>
                  </a:lnTo>
                  <a:lnTo>
                    <a:pt x="772" y="2366"/>
                  </a:lnTo>
                  <a:lnTo>
                    <a:pt x="772" y="2364"/>
                  </a:lnTo>
                  <a:lnTo>
                    <a:pt x="772" y="2364"/>
                  </a:lnTo>
                  <a:lnTo>
                    <a:pt x="774" y="2358"/>
                  </a:lnTo>
                  <a:lnTo>
                    <a:pt x="778" y="2354"/>
                  </a:lnTo>
                  <a:lnTo>
                    <a:pt x="806" y="2334"/>
                  </a:lnTo>
                  <a:lnTo>
                    <a:pt x="806" y="2334"/>
                  </a:lnTo>
                  <a:lnTo>
                    <a:pt x="810" y="2328"/>
                  </a:lnTo>
                  <a:lnTo>
                    <a:pt x="814" y="2322"/>
                  </a:lnTo>
                  <a:lnTo>
                    <a:pt x="818" y="2308"/>
                  </a:lnTo>
                  <a:lnTo>
                    <a:pt x="818" y="2308"/>
                  </a:lnTo>
                  <a:lnTo>
                    <a:pt x="820" y="2300"/>
                  </a:lnTo>
                  <a:lnTo>
                    <a:pt x="820" y="2292"/>
                  </a:lnTo>
                  <a:lnTo>
                    <a:pt x="814" y="2268"/>
                  </a:lnTo>
                  <a:lnTo>
                    <a:pt x="814" y="2268"/>
                  </a:lnTo>
                  <a:lnTo>
                    <a:pt x="814" y="2260"/>
                  </a:lnTo>
                  <a:lnTo>
                    <a:pt x="816" y="2254"/>
                  </a:lnTo>
                  <a:lnTo>
                    <a:pt x="826" y="2238"/>
                  </a:lnTo>
                  <a:lnTo>
                    <a:pt x="826" y="2238"/>
                  </a:lnTo>
                  <a:lnTo>
                    <a:pt x="832" y="2232"/>
                  </a:lnTo>
                  <a:lnTo>
                    <a:pt x="838" y="2228"/>
                  </a:lnTo>
                  <a:lnTo>
                    <a:pt x="874" y="2206"/>
                  </a:lnTo>
                  <a:lnTo>
                    <a:pt x="874" y="2206"/>
                  </a:lnTo>
                  <a:lnTo>
                    <a:pt x="880" y="2202"/>
                  </a:lnTo>
                  <a:lnTo>
                    <a:pt x="884" y="2194"/>
                  </a:lnTo>
                  <a:lnTo>
                    <a:pt x="886" y="2190"/>
                  </a:lnTo>
                  <a:lnTo>
                    <a:pt x="886" y="2190"/>
                  </a:lnTo>
                  <a:lnTo>
                    <a:pt x="894" y="2176"/>
                  </a:lnTo>
                  <a:lnTo>
                    <a:pt x="896" y="2170"/>
                  </a:lnTo>
                  <a:lnTo>
                    <a:pt x="896" y="2170"/>
                  </a:lnTo>
                  <a:lnTo>
                    <a:pt x="898" y="2162"/>
                  </a:lnTo>
                  <a:lnTo>
                    <a:pt x="898" y="2156"/>
                  </a:lnTo>
                  <a:lnTo>
                    <a:pt x="892" y="2132"/>
                  </a:lnTo>
                  <a:lnTo>
                    <a:pt x="892" y="2132"/>
                  </a:lnTo>
                  <a:lnTo>
                    <a:pt x="890" y="2116"/>
                  </a:lnTo>
                  <a:lnTo>
                    <a:pt x="890" y="2112"/>
                  </a:lnTo>
                  <a:lnTo>
                    <a:pt x="890" y="2112"/>
                  </a:lnTo>
                  <a:lnTo>
                    <a:pt x="890" y="2108"/>
                  </a:lnTo>
                  <a:lnTo>
                    <a:pt x="888" y="2106"/>
                  </a:lnTo>
                  <a:lnTo>
                    <a:pt x="888" y="2106"/>
                  </a:lnTo>
                  <a:lnTo>
                    <a:pt x="886" y="2108"/>
                  </a:lnTo>
                  <a:lnTo>
                    <a:pt x="886" y="2108"/>
                  </a:lnTo>
                  <a:lnTo>
                    <a:pt x="888" y="2106"/>
                  </a:lnTo>
                  <a:lnTo>
                    <a:pt x="888" y="2106"/>
                  </a:lnTo>
                  <a:lnTo>
                    <a:pt x="888" y="2102"/>
                  </a:lnTo>
                  <a:lnTo>
                    <a:pt x="886" y="2098"/>
                  </a:lnTo>
                  <a:lnTo>
                    <a:pt x="886" y="2098"/>
                  </a:lnTo>
                  <a:lnTo>
                    <a:pt x="882" y="2094"/>
                  </a:lnTo>
                  <a:lnTo>
                    <a:pt x="880" y="2086"/>
                  </a:lnTo>
                  <a:lnTo>
                    <a:pt x="880" y="2054"/>
                  </a:lnTo>
                  <a:lnTo>
                    <a:pt x="880" y="2054"/>
                  </a:lnTo>
                  <a:lnTo>
                    <a:pt x="880" y="2046"/>
                  </a:lnTo>
                  <a:lnTo>
                    <a:pt x="876" y="2038"/>
                  </a:lnTo>
                  <a:lnTo>
                    <a:pt x="874" y="2032"/>
                  </a:lnTo>
                  <a:lnTo>
                    <a:pt x="874" y="2032"/>
                  </a:lnTo>
                  <a:lnTo>
                    <a:pt x="872" y="2026"/>
                  </a:lnTo>
                  <a:lnTo>
                    <a:pt x="876" y="2020"/>
                  </a:lnTo>
                  <a:lnTo>
                    <a:pt x="876" y="2020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6"/>
                  </a:lnTo>
                  <a:lnTo>
                    <a:pt x="880" y="2012"/>
                  </a:lnTo>
                  <a:lnTo>
                    <a:pt x="880" y="2012"/>
                  </a:lnTo>
                  <a:lnTo>
                    <a:pt x="882" y="2006"/>
                  </a:lnTo>
                  <a:lnTo>
                    <a:pt x="884" y="2000"/>
                  </a:lnTo>
                  <a:lnTo>
                    <a:pt x="894" y="1984"/>
                  </a:lnTo>
                  <a:lnTo>
                    <a:pt x="894" y="1984"/>
                  </a:lnTo>
                  <a:lnTo>
                    <a:pt x="900" y="1978"/>
                  </a:lnTo>
                  <a:lnTo>
                    <a:pt x="906" y="1974"/>
                  </a:lnTo>
                  <a:lnTo>
                    <a:pt x="912" y="1970"/>
                  </a:lnTo>
                  <a:lnTo>
                    <a:pt x="912" y="1970"/>
                  </a:lnTo>
                  <a:lnTo>
                    <a:pt x="918" y="1968"/>
                  </a:lnTo>
                  <a:lnTo>
                    <a:pt x="918" y="1968"/>
                  </a:lnTo>
                  <a:lnTo>
                    <a:pt x="922" y="1960"/>
                  </a:lnTo>
                  <a:lnTo>
                    <a:pt x="934" y="1936"/>
                  </a:lnTo>
                  <a:lnTo>
                    <a:pt x="934" y="1936"/>
                  </a:lnTo>
                  <a:lnTo>
                    <a:pt x="940" y="1930"/>
                  </a:lnTo>
                  <a:lnTo>
                    <a:pt x="946" y="1924"/>
                  </a:lnTo>
                  <a:lnTo>
                    <a:pt x="970" y="1912"/>
                  </a:lnTo>
                  <a:lnTo>
                    <a:pt x="970" y="1912"/>
                  </a:lnTo>
                  <a:lnTo>
                    <a:pt x="984" y="1902"/>
                  </a:lnTo>
                  <a:lnTo>
                    <a:pt x="1012" y="1874"/>
                  </a:lnTo>
                  <a:lnTo>
                    <a:pt x="1012" y="1874"/>
                  </a:lnTo>
                  <a:lnTo>
                    <a:pt x="1016" y="1868"/>
                  </a:lnTo>
                  <a:lnTo>
                    <a:pt x="1020" y="1862"/>
                  </a:lnTo>
                  <a:lnTo>
                    <a:pt x="1044" y="1808"/>
                  </a:lnTo>
                  <a:lnTo>
                    <a:pt x="1044" y="1808"/>
                  </a:lnTo>
                  <a:lnTo>
                    <a:pt x="1048" y="1792"/>
                  </a:lnTo>
                  <a:lnTo>
                    <a:pt x="1054" y="1770"/>
                  </a:lnTo>
                  <a:lnTo>
                    <a:pt x="1054" y="1770"/>
                  </a:lnTo>
                  <a:lnTo>
                    <a:pt x="1054" y="1766"/>
                  </a:lnTo>
                  <a:lnTo>
                    <a:pt x="1054" y="1764"/>
                  </a:lnTo>
                  <a:lnTo>
                    <a:pt x="1050" y="1764"/>
                  </a:lnTo>
                  <a:lnTo>
                    <a:pt x="1048" y="1764"/>
                  </a:lnTo>
                  <a:lnTo>
                    <a:pt x="976" y="1780"/>
                  </a:lnTo>
                  <a:lnTo>
                    <a:pt x="976" y="1780"/>
                  </a:lnTo>
                  <a:lnTo>
                    <a:pt x="968" y="1780"/>
                  </a:lnTo>
                  <a:lnTo>
                    <a:pt x="960" y="1778"/>
                  </a:lnTo>
                  <a:lnTo>
                    <a:pt x="956" y="1774"/>
                  </a:lnTo>
                  <a:lnTo>
                    <a:pt x="956" y="1774"/>
                  </a:lnTo>
                  <a:lnTo>
                    <a:pt x="944" y="1766"/>
                  </a:lnTo>
                  <a:lnTo>
                    <a:pt x="944" y="1766"/>
                  </a:lnTo>
                  <a:lnTo>
                    <a:pt x="934" y="1754"/>
                  </a:lnTo>
                  <a:lnTo>
                    <a:pt x="904" y="1710"/>
                  </a:lnTo>
                  <a:lnTo>
                    <a:pt x="904" y="1710"/>
                  </a:lnTo>
                  <a:lnTo>
                    <a:pt x="898" y="1704"/>
                  </a:lnTo>
                  <a:lnTo>
                    <a:pt x="892" y="1700"/>
                  </a:lnTo>
                  <a:lnTo>
                    <a:pt x="886" y="1696"/>
                  </a:lnTo>
                  <a:lnTo>
                    <a:pt x="886" y="1696"/>
                  </a:lnTo>
                  <a:lnTo>
                    <a:pt x="880" y="1692"/>
                  </a:lnTo>
                  <a:lnTo>
                    <a:pt x="876" y="1686"/>
                  </a:lnTo>
                  <a:lnTo>
                    <a:pt x="864" y="1670"/>
                  </a:lnTo>
                  <a:lnTo>
                    <a:pt x="864" y="1670"/>
                  </a:lnTo>
                  <a:lnTo>
                    <a:pt x="860" y="1664"/>
                  </a:lnTo>
                  <a:lnTo>
                    <a:pt x="860" y="1664"/>
                  </a:lnTo>
                  <a:lnTo>
                    <a:pt x="858" y="1656"/>
                  </a:lnTo>
                  <a:lnTo>
                    <a:pt x="852" y="1642"/>
                  </a:lnTo>
                  <a:lnTo>
                    <a:pt x="852" y="1642"/>
                  </a:lnTo>
                  <a:lnTo>
                    <a:pt x="848" y="1626"/>
                  </a:lnTo>
                  <a:lnTo>
                    <a:pt x="842" y="1602"/>
                  </a:lnTo>
                  <a:lnTo>
                    <a:pt x="842" y="1602"/>
                  </a:lnTo>
                  <a:lnTo>
                    <a:pt x="840" y="1596"/>
                  </a:lnTo>
                  <a:lnTo>
                    <a:pt x="834" y="1590"/>
                  </a:lnTo>
                  <a:lnTo>
                    <a:pt x="826" y="1582"/>
                  </a:lnTo>
                  <a:lnTo>
                    <a:pt x="826" y="1582"/>
                  </a:lnTo>
                  <a:lnTo>
                    <a:pt x="822" y="1574"/>
                  </a:lnTo>
                  <a:lnTo>
                    <a:pt x="818" y="1568"/>
                  </a:lnTo>
                  <a:lnTo>
                    <a:pt x="814" y="1544"/>
                  </a:lnTo>
                  <a:lnTo>
                    <a:pt x="814" y="1544"/>
                  </a:lnTo>
                  <a:lnTo>
                    <a:pt x="808" y="1530"/>
                  </a:lnTo>
                  <a:lnTo>
                    <a:pt x="796" y="1504"/>
                  </a:lnTo>
                  <a:lnTo>
                    <a:pt x="796" y="1504"/>
                  </a:lnTo>
                  <a:lnTo>
                    <a:pt x="786" y="1492"/>
                  </a:lnTo>
                  <a:lnTo>
                    <a:pt x="768" y="1474"/>
                  </a:lnTo>
                  <a:lnTo>
                    <a:pt x="768" y="1474"/>
                  </a:lnTo>
                  <a:lnTo>
                    <a:pt x="766" y="1470"/>
                  </a:lnTo>
                  <a:lnTo>
                    <a:pt x="770" y="1472"/>
                  </a:lnTo>
                  <a:lnTo>
                    <a:pt x="794" y="1484"/>
                  </a:lnTo>
                  <a:lnTo>
                    <a:pt x="794" y="1484"/>
                  </a:lnTo>
                  <a:lnTo>
                    <a:pt x="798" y="1484"/>
                  </a:lnTo>
                  <a:lnTo>
                    <a:pt x="800" y="1484"/>
                  </a:lnTo>
                  <a:lnTo>
                    <a:pt x="804" y="1482"/>
                  </a:lnTo>
                  <a:lnTo>
                    <a:pt x="804" y="1480"/>
                  </a:lnTo>
                  <a:lnTo>
                    <a:pt x="808" y="1476"/>
                  </a:lnTo>
                  <a:lnTo>
                    <a:pt x="808" y="1476"/>
                  </a:lnTo>
                  <a:lnTo>
                    <a:pt x="810" y="1474"/>
                  </a:lnTo>
                  <a:lnTo>
                    <a:pt x="810" y="1472"/>
                  </a:lnTo>
                  <a:lnTo>
                    <a:pt x="812" y="1474"/>
                  </a:lnTo>
                  <a:lnTo>
                    <a:pt x="814" y="1476"/>
                  </a:lnTo>
                  <a:lnTo>
                    <a:pt x="818" y="1480"/>
                  </a:lnTo>
                  <a:lnTo>
                    <a:pt x="818" y="1480"/>
                  </a:lnTo>
                  <a:lnTo>
                    <a:pt x="824" y="1494"/>
                  </a:lnTo>
                  <a:lnTo>
                    <a:pt x="856" y="1550"/>
                  </a:lnTo>
                  <a:lnTo>
                    <a:pt x="856" y="1550"/>
                  </a:lnTo>
                  <a:lnTo>
                    <a:pt x="866" y="1562"/>
                  </a:lnTo>
                  <a:lnTo>
                    <a:pt x="874" y="1570"/>
                  </a:lnTo>
                  <a:lnTo>
                    <a:pt x="874" y="1570"/>
                  </a:lnTo>
                  <a:lnTo>
                    <a:pt x="878" y="1576"/>
                  </a:lnTo>
                  <a:lnTo>
                    <a:pt x="882" y="1584"/>
                  </a:lnTo>
                  <a:lnTo>
                    <a:pt x="886" y="1598"/>
                  </a:lnTo>
                  <a:lnTo>
                    <a:pt x="886" y="1598"/>
                  </a:lnTo>
                  <a:lnTo>
                    <a:pt x="892" y="1614"/>
                  </a:lnTo>
                  <a:lnTo>
                    <a:pt x="898" y="1636"/>
                  </a:lnTo>
                  <a:lnTo>
                    <a:pt x="898" y="1636"/>
                  </a:lnTo>
                  <a:lnTo>
                    <a:pt x="900" y="1644"/>
                  </a:lnTo>
                  <a:lnTo>
                    <a:pt x="904" y="1650"/>
                  </a:lnTo>
                  <a:lnTo>
                    <a:pt x="924" y="1668"/>
                  </a:lnTo>
                  <a:lnTo>
                    <a:pt x="924" y="1668"/>
                  </a:lnTo>
                  <a:lnTo>
                    <a:pt x="928" y="1674"/>
                  </a:lnTo>
                  <a:lnTo>
                    <a:pt x="928" y="1678"/>
                  </a:lnTo>
                  <a:lnTo>
                    <a:pt x="928" y="1678"/>
                  </a:lnTo>
                  <a:lnTo>
                    <a:pt x="928" y="1684"/>
                  </a:lnTo>
                  <a:lnTo>
                    <a:pt x="928" y="1684"/>
                  </a:lnTo>
                  <a:lnTo>
                    <a:pt x="932" y="1690"/>
                  </a:lnTo>
                  <a:lnTo>
                    <a:pt x="936" y="1696"/>
                  </a:lnTo>
                  <a:lnTo>
                    <a:pt x="936" y="1696"/>
                  </a:lnTo>
                  <a:lnTo>
                    <a:pt x="942" y="1710"/>
                  </a:lnTo>
                  <a:lnTo>
                    <a:pt x="954" y="1736"/>
                  </a:lnTo>
                  <a:lnTo>
                    <a:pt x="954" y="1736"/>
                  </a:lnTo>
                  <a:lnTo>
                    <a:pt x="960" y="1740"/>
                  </a:lnTo>
                  <a:lnTo>
                    <a:pt x="966" y="1740"/>
                  </a:lnTo>
                  <a:lnTo>
                    <a:pt x="980" y="1736"/>
                  </a:lnTo>
                  <a:lnTo>
                    <a:pt x="980" y="1736"/>
                  </a:lnTo>
                  <a:lnTo>
                    <a:pt x="996" y="1732"/>
                  </a:lnTo>
                  <a:lnTo>
                    <a:pt x="1000" y="1732"/>
                  </a:lnTo>
                  <a:lnTo>
                    <a:pt x="1000" y="1732"/>
                  </a:lnTo>
                  <a:lnTo>
                    <a:pt x="1006" y="1732"/>
                  </a:lnTo>
                  <a:lnTo>
                    <a:pt x="1012" y="1728"/>
                  </a:lnTo>
                  <a:lnTo>
                    <a:pt x="1020" y="1718"/>
                  </a:lnTo>
                  <a:lnTo>
                    <a:pt x="1020" y="1718"/>
                  </a:lnTo>
                  <a:lnTo>
                    <a:pt x="1028" y="1714"/>
                  </a:lnTo>
                  <a:lnTo>
                    <a:pt x="1034" y="1710"/>
                  </a:lnTo>
                  <a:lnTo>
                    <a:pt x="1048" y="1706"/>
                  </a:lnTo>
                  <a:lnTo>
                    <a:pt x="1048" y="1706"/>
                  </a:lnTo>
                  <a:lnTo>
                    <a:pt x="1064" y="1700"/>
                  </a:lnTo>
                  <a:lnTo>
                    <a:pt x="1088" y="1688"/>
                  </a:lnTo>
                  <a:lnTo>
                    <a:pt x="1088" y="1688"/>
                  </a:lnTo>
                  <a:lnTo>
                    <a:pt x="1096" y="1684"/>
                  </a:lnTo>
                  <a:lnTo>
                    <a:pt x="1096" y="1684"/>
                  </a:lnTo>
                  <a:lnTo>
                    <a:pt x="1102" y="1680"/>
                  </a:lnTo>
                  <a:lnTo>
                    <a:pt x="1128" y="1668"/>
                  </a:lnTo>
                  <a:lnTo>
                    <a:pt x="1128" y="1668"/>
                  </a:lnTo>
                  <a:lnTo>
                    <a:pt x="1134" y="1664"/>
                  </a:lnTo>
                  <a:lnTo>
                    <a:pt x="1140" y="1658"/>
                  </a:lnTo>
                  <a:lnTo>
                    <a:pt x="1158" y="1632"/>
                  </a:lnTo>
                  <a:lnTo>
                    <a:pt x="1158" y="1632"/>
                  </a:lnTo>
                  <a:lnTo>
                    <a:pt x="1168" y="1618"/>
                  </a:lnTo>
                  <a:lnTo>
                    <a:pt x="1170" y="1612"/>
                  </a:lnTo>
                  <a:lnTo>
                    <a:pt x="1170" y="1612"/>
                  </a:lnTo>
                  <a:lnTo>
                    <a:pt x="1180" y="1600"/>
                  </a:lnTo>
                  <a:lnTo>
                    <a:pt x="1188" y="1592"/>
                  </a:lnTo>
                  <a:lnTo>
                    <a:pt x="1188" y="1592"/>
                  </a:lnTo>
                  <a:lnTo>
                    <a:pt x="1188" y="1588"/>
                  </a:lnTo>
                  <a:lnTo>
                    <a:pt x="1190" y="1586"/>
                  </a:lnTo>
                  <a:lnTo>
                    <a:pt x="1188" y="1584"/>
                  </a:lnTo>
                  <a:lnTo>
                    <a:pt x="1186" y="1582"/>
                  </a:lnTo>
                  <a:lnTo>
                    <a:pt x="1160" y="1562"/>
                  </a:lnTo>
                  <a:lnTo>
                    <a:pt x="1160" y="1562"/>
                  </a:lnTo>
                  <a:lnTo>
                    <a:pt x="1154" y="1558"/>
                  </a:lnTo>
                  <a:lnTo>
                    <a:pt x="1148" y="1556"/>
                  </a:lnTo>
                  <a:lnTo>
                    <a:pt x="1148" y="1556"/>
                  </a:lnTo>
                  <a:lnTo>
                    <a:pt x="1144" y="1554"/>
                  </a:lnTo>
                  <a:lnTo>
                    <a:pt x="1140" y="1548"/>
                  </a:lnTo>
                  <a:lnTo>
                    <a:pt x="1138" y="1544"/>
                  </a:lnTo>
                  <a:lnTo>
                    <a:pt x="1138" y="1544"/>
                  </a:lnTo>
                  <a:lnTo>
                    <a:pt x="1132" y="1540"/>
                  </a:lnTo>
                  <a:lnTo>
                    <a:pt x="1126" y="1538"/>
                  </a:lnTo>
                  <a:lnTo>
                    <a:pt x="1102" y="1544"/>
                  </a:lnTo>
                  <a:lnTo>
                    <a:pt x="1102" y="1544"/>
                  </a:lnTo>
                  <a:lnTo>
                    <a:pt x="1096" y="1544"/>
                  </a:lnTo>
                  <a:lnTo>
                    <a:pt x="1088" y="1542"/>
                  </a:lnTo>
                  <a:lnTo>
                    <a:pt x="1082" y="1540"/>
                  </a:lnTo>
                  <a:lnTo>
                    <a:pt x="1082" y="1540"/>
                  </a:lnTo>
                  <a:lnTo>
                    <a:pt x="1076" y="1536"/>
                  </a:lnTo>
                  <a:lnTo>
                    <a:pt x="1076" y="1536"/>
                  </a:lnTo>
                  <a:lnTo>
                    <a:pt x="1070" y="1536"/>
                  </a:lnTo>
                  <a:lnTo>
                    <a:pt x="1070" y="1536"/>
                  </a:lnTo>
                  <a:lnTo>
                    <a:pt x="1058" y="1534"/>
                  </a:lnTo>
                  <a:lnTo>
                    <a:pt x="1054" y="1530"/>
                  </a:lnTo>
                  <a:lnTo>
                    <a:pt x="1054" y="1530"/>
                  </a:lnTo>
                  <a:lnTo>
                    <a:pt x="1048" y="1526"/>
                  </a:lnTo>
                  <a:lnTo>
                    <a:pt x="1044" y="1520"/>
                  </a:lnTo>
                  <a:lnTo>
                    <a:pt x="1040" y="1506"/>
                  </a:lnTo>
                  <a:lnTo>
                    <a:pt x="1040" y="1506"/>
                  </a:lnTo>
                  <a:lnTo>
                    <a:pt x="1036" y="1498"/>
                  </a:lnTo>
                  <a:lnTo>
                    <a:pt x="1032" y="1492"/>
                  </a:lnTo>
                  <a:lnTo>
                    <a:pt x="1022" y="1484"/>
                  </a:lnTo>
                  <a:lnTo>
                    <a:pt x="1022" y="1484"/>
                  </a:lnTo>
                  <a:lnTo>
                    <a:pt x="1018" y="1478"/>
                  </a:lnTo>
                  <a:lnTo>
                    <a:pt x="1018" y="1478"/>
                  </a:lnTo>
                  <a:lnTo>
                    <a:pt x="1018" y="1472"/>
                  </a:lnTo>
                  <a:lnTo>
                    <a:pt x="1018" y="1472"/>
                  </a:lnTo>
                  <a:lnTo>
                    <a:pt x="1018" y="1468"/>
                  </a:lnTo>
                  <a:lnTo>
                    <a:pt x="1022" y="1462"/>
                  </a:lnTo>
                  <a:lnTo>
                    <a:pt x="1022" y="1462"/>
                  </a:lnTo>
                  <a:lnTo>
                    <a:pt x="1026" y="1458"/>
                  </a:lnTo>
                  <a:lnTo>
                    <a:pt x="1026" y="1458"/>
                  </a:lnTo>
                  <a:lnTo>
                    <a:pt x="1026" y="1452"/>
                  </a:lnTo>
                  <a:lnTo>
                    <a:pt x="1026" y="1452"/>
                  </a:lnTo>
                  <a:lnTo>
                    <a:pt x="1026" y="1452"/>
                  </a:lnTo>
                  <a:lnTo>
                    <a:pt x="1028" y="1452"/>
                  </a:lnTo>
                  <a:lnTo>
                    <a:pt x="1032" y="1454"/>
                  </a:lnTo>
                  <a:lnTo>
                    <a:pt x="1040" y="1462"/>
                  </a:lnTo>
                  <a:lnTo>
                    <a:pt x="1040" y="1462"/>
                  </a:lnTo>
                  <a:lnTo>
                    <a:pt x="1052" y="1474"/>
                  </a:lnTo>
                  <a:lnTo>
                    <a:pt x="1060" y="1482"/>
                  </a:lnTo>
                  <a:lnTo>
                    <a:pt x="1060" y="1482"/>
                  </a:lnTo>
                  <a:lnTo>
                    <a:pt x="1072" y="1492"/>
                  </a:lnTo>
                  <a:lnTo>
                    <a:pt x="1088" y="1504"/>
                  </a:lnTo>
                  <a:lnTo>
                    <a:pt x="1088" y="1504"/>
                  </a:lnTo>
                  <a:lnTo>
                    <a:pt x="1102" y="1510"/>
                  </a:lnTo>
                  <a:lnTo>
                    <a:pt x="1116" y="1514"/>
                  </a:lnTo>
                  <a:lnTo>
                    <a:pt x="1116" y="1514"/>
                  </a:lnTo>
                  <a:lnTo>
                    <a:pt x="1124" y="1516"/>
                  </a:lnTo>
                  <a:lnTo>
                    <a:pt x="1132" y="1514"/>
                  </a:lnTo>
                  <a:lnTo>
                    <a:pt x="1136" y="1510"/>
                  </a:lnTo>
                  <a:lnTo>
                    <a:pt x="1136" y="1510"/>
                  </a:lnTo>
                  <a:lnTo>
                    <a:pt x="1144" y="1510"/>
                  </a:lnTo>
                  <a:lnTo>
                    <a:pt x="1150" y="1514"/>
                  </a:lnTo>
                  <a:lnTo>
                    <a:pt x="1158" y="1522"/>
                  </a:lnTo>
                  <a:lnTo>
                    <a:pt x="1158" y="1522"/>
                  </a:lnTo>
                  <a:lnTo>
                    <a:pt x="1164" y="1526"/>
                  </a:lnTo>
                  <a:lnTo>
                    <a:pt x="1172" y="1530"/>
                  </a:lnTo>
                  <a:lnTo>
                    <a:pt x="1206" y="1544"/>
                  </a:lnTo>
                  <a:lnTo>
                    <a:pt x="1206" y="1544"/>
                  </a:lnTo>
                  <a:lnTo>
                    <a:pt x="1218" y="1546"/>
                  </a:lnTo>
                  <a:lnTo>
                    <a:pt x="1218" y="1546"/>
                  </a:lnTo>
                  <a:lnTo>
                    <a:pt x="1222" y="1546"/>
                  </a:lnTo>
                  <a:lnTo>
                    <a:pt x="1222" y="1546"/>
                  </a:lnTo>
                  <a:lnTo>
                    <a:pt x="1230" y="1544"/>
                  </a:lnTo>
                  <a:lnTo>
                    <a:pt x="1244" y="1538"/>
                  </a:lnTo>
                  <a:lnTo>
                    <a:pt x="1244" y="1538"/>
                  </a:lnTo>
                  <a:lnTo>
                    <a:pt x="1260" y="1536"/>
                  </a:lnTo>
                  <a:lnTo>
                    <a:pt x="1292" y="1536"/>
                  </a:lnTo>
                  <a:lnTo>
                    <a:pt x="1292" y="1536"/>
                  </a:lnTo>
                  <a:lnTo>
                    <a:pt x="1300" y="1538"/>
                  </a:lnTo>
                  <a:lnTo>
                    <a:pt x="1306" y="1544"/>
                  </a:lnTo>
                  <a:lnTo>
                    <a:pt x="1316" y="1558"/>
                  </a:lnTo>
                  <a:lnTo>
                    <a:pt x="1316" y="1558"/>
                  </a:lnTo>
                  <a:lnTo>
                    <a:pt x="1320" y="1566"/>
                  </a:lnTo>
                  <a:lnTo>
                    <a:pt x="1320" y="1566"/>
                  </a:lnTo>
                  <a:lnTo>
                    <a:pt x="1326" y="1572"/>
                  </a:lnTo>
                  <a:lnTo>
                    <a:pt x="1336" y="1588"/>
                  </a:lnTo>
                  <a:lnTo>
                    <a:pt x="1336" y="1588"/>
                  </a:lnTo>
                  <a:lnTo>
                    <a:pt x="1346" y="1602"/>
                  </a:lnTo>
                  <a:lnTo>
                    <a:pt x="1354" y="1610"/>
                  </a:lnTo>
                  <a:lnTo>
                    <a:pt x="1354" y="1610"/>
                  </a:lnTo>
                  <a:lnTo>
                    <a:pt x="1360" y="1612"/>
                  </a:lnTo>
                  <a:lnTo>
                    <a:pt x="1366" y="1610"/>
                  </a:lnTo>
                  <a:lnTo>
                    <a:pt x="1382" y="1600"/>
                  </a:lnTo>
                  <a:lnTo>
                    <a:pt x="1382" y="1600"/>
                  </a:lnTo>
                  <a:lnTo>
                    <a:pt x="1386" y="1598"/>
                  </a:lnTo>
                  <a:lnTo>
                    <a:pt x="1388" y="1600"/>
                  </a:lnTo>
                  <a:lnTo>
                    <a:pt x="1390" y="1600"/>
                  </a:lnTo>
                  <a:lnTo>
                    <a:pt x="1390" y="1604"/>
                  </a:lnTo>
                  <a:lnTo>
                    <a:pt x="1398" y="1676"/>
                  </a:lnTo>
                  <a:lnTo>
                    <a:pt x="1398" y="1676"/>
                  </a:lnTo>
                  <a:lnTo>
                    <a:pt x="1402" y="1692"/>
                  </a:lnTo>
                  <a:lnTo>
                    <a:pt x="1408" y="1714"/>
                  </a:lnTo>
                  <a:lnTo>
                    <a:pt x="1408" y="1714"/>
                  </a:lnTo>
                  <a:lnTo>
                    <a:pt x="1414" y="1730"/>
                  </a:lnTo>
                  <a:lnTo>
                    <a:pt x="1434" y="1764"/>
                  </a:lnTo>
                  <a:lnTo>
                    <a:pt x="1434" y="1764"/>
                  </a:lnTo>
                  <a:lnTo>
                    <a:pt x="1442" y="1778"/>
                  </a:lnTo>
                  <a:lnTo>
                    <a:pt x="1444" y="1784"/>
                  </a:lnTo>
                  <a:lnTo>
                    <a:pt x="1444" y="1784"/>
                  </a:lnTo>
                  <a:lnTo>
                    <a:pt x="1452" y="1798"/>
                  </a:lnTo>
                  <a:lnTo>
                    <a:pt x="1464" y="1814"/>
                  </a:lnTo>
                  <a:lnTo>
                    <a:pt x="1464" y="1814"/>
                  </a:lnTo>
                  <a:lnTo>
                    <a:pt x="1466" y="1816"/>
                  </a:lnTo>
                  <a:lnTo>
                    <a:pt x="1468" y="1816"/>
                  </a:lnTo>
                  <a:lnTo>
                    <a:pt x="1470" y="1816"/>
                  </a:lnTo>
                  <a:lnTo>
                    <a:pt x="1472" y="1814"/>
                  </a:lnTo>
                  <a:lnTo>
                    <a:pt x="1474" y="1808"/>
                  </a:lnTo>
                  <a:lnTo>
                    <a:pt x="1474" y="1808"/>
                  </a:lnTo>
                  <a:lnTo>
                    <a:pt x="1484" y="1796"/>
                  </a:lnTo>
                  <a:lnTo>
                    <a:pt x="1492" y="1786"/>
                  </a:lnTo>
                  <a:lnTo>
                    <a:pt x="1492" y="1786"/>
                  </a:lnTo>
                  <a:lnTo>
                    <a:pt x="1500" y="1774"/>
                  </a:lnTo>
                  <a:lnTo>
                    <a:pt x="1504" y="1768"/>
                  </a:lnTo>
                  <a:lnTo>
                    <a:pt x="1504" y="1768"/>
                  </a:lnTo>
                  <a:lnTo>
                    <a:pt x="1506" y="1762"/>
                  </a:lnTo>
                  <a:lnTo>
                    <a:pt x="1506" y="1754"/>
                  </a:lnTo>
                  <a:lnTo>
                    <a:pt x="1506" y="1730"/>
                  </a:lnTo>
                  <a:lnTo>
                    <a:pt x="1506" y="1730"/>
                  </a:lnTo>
                  <a:lnTo>
                    <a:pt x="1510" y="1716"/>
                  </a:lnTo>
                  <a:lnTo>
                    <a:pt x="1514" y="1700"/>
                  </a:lnTo>
                  <a:lnTo>
                    <a:pt x="1514" y="1700"/>
                  </a:lnTo>
                  <a:lnTo>
                    <a:pt x="1518" y="1694"/>
                  </a:lnTo>
                  <a:lnTo>
                    <a:pt x="1522" y="1688"/>
                  </a:lnTo>
                  <a:lnTo>
                    <a:pt x="1540" y="1670"/>
                  </a:lnTo>
                  <a:lnTo>
                    <a:pt x="1540" y="1670"/>
                  </a:lnTo>
                  <a:lnTo>
                    <a:pt x="1554" y="1660"/>
                  </a:lnTo>
                  <a:lnTo>
                    <a:pt x="1578" y="1648"/>
                  </a:lnTo>
                  <a:lnTo>
                    <a:pt x="1578" y="1648"/>
                  </a:lnTo>
                  <a:lnTo>
                    <a:pt x="1590" y="1638"/>
                  </a:lnTo>
                  <a:lnTo>
                    <a:pt x="1598" y="1630"/>
                  </a:lnTo>
                  <a:lnTo>
                    <a:pt x="1598" y="1630"/>
                  </a:lnTo>
                  <a:lnTo>
                    <a:pt x="1604" y="1624"/>
                  </a:lnTo>
                  <a:lnTo>
                    <a:pt x="1608" y="1618"/>
                  </a:lnTo>
                  <a:lnTo>
                    <a:pt x="1612" y="1604"/>
                  </a:lnTo>
                  <a:lnTo>
                    <a:pt x="1612" y="1604"/>
                  </a:lnTo>
                  <a:lnTo>
                    <a:pt x="1616" y="1598"/>
                  </a:lnTo>
                  <a:lnTo>
                    <a:pt x="1622" y="1596"/>
                  </a:lnTo>
                  <a:lnTo>
                    <a:pt x="1636" y="1596"/>
                  </a:lnTo>
                  <a:lnTo>
                    <a:pt x="1636" y="1596"/>
                  </a:lnTo>
                  <a:lnTo>
                    <a:pt x="1644" y="1596"/>
                  </a:lnTo>
                  <a:lnTo>
                    <a:pt x="1644" y="1596"/>
                  </a:lnTo>
                  <a:lnTo>
                    <a:pt x="1652" y="1592"/>
                  </a:lnTo>
                  <a:lnTo>
                    <a:pt x="1666" y="1588"/>
                  </a:lnTo>
                  <a:lnTo>
                    <a:pt x="1666" y="1588"/>
                  </a:lnTo>
                  <a:lnTo>
                    <a:pt x="1676" y="1586"/>
                  </a:lnTo>
                  <a:lnTo>
                    <a:pt x="1676" y="1586"/>
                  </a:lnTo>
                  <a:lnTo>
                    <a:pt x="1686" y="1588"/>
                  </a:lnTo>
                  <a:lnTo>
                    <a:pt x="1688" y="1590"/>
                  </a:lnTo>
                  <a:lnTo>
                    <a:pt x="1688" y="1590"/>
                  </a:lnTo>
                  <a:lnTo>
                    <a:pt x="1694" y="1594"/>
                  </a:lnTo>
                  <a:lnTo>
                    <a:pt x="1700" y="1598"/>
                  </a:lnTo>
                  <a:lnTo>
                    <a:pt x="1700" y="1598"/>
                  </a:lnTo>
                  <a:lnTo>
                    <a:pt x="1702" y="1604"/>
                  </a:lnTo>
                  <a:lnTo>
                    <a:pt x="1702" y="1604"/>
                  </a:lnTo>
                  <a:lnTo>
                    <a:pt x="1706" y="1612"/>
                  </a:lnTo>
                  <a:lnTo>
                    <a:pt x="1708" y="1618"/>
                  </a:lnTo>
                  <a:lnTo>
                    <a:pt x="1708" y="1618"/>
                  </a:lnTo>
                  <a:lnTo>
                    <a:pt x="1714" y="1632"/>
                  </a:lnTo>
                  <a:lnTo>
                    <a:pt x="1728" y="1676"/>
                  </a:lnTo>
                  <a:lnTo>
                    <a:pt x="1728" y="1676"/>
                  </a:lnTo>
                  <a:lnTo>
                    <a:pt x="1732" y="1682"/>
                  </a:lnTo>
                  <a:lnTo>
                    <a:pt x="1738" y="1688"/>
                  </a:lnTo>
                  <a:lnTo>
                    <a:pt x="1744" y="1690"/>
                  </a:lnTo>
                  <a:lnTo>
                    <a:pt x="1744" y="1690"/>
                  </a:lnTo>
                  <a:lnTo>
                    <a:pt x="1750" y="1692"/>
                  </a:lnTo>
                  <a:lnTo>
                    <a:pt x="1758" y="1690"/>
                  </a:lnTo>
                  <a:lnTo>
                    <a:pt x="1764" y="1688"/>
                  </a:lnTo>
                  <a:lnTo>
                    <a:pt x="1764" y="1688"/>
                  </a:lnTo>
                  <a:lnTo>
                    <a:pt x="1770" y="1686"/>
                  </a:lnTo>
                  <a:lnTo>
                    <a:pt x="1776" y="1688"/>
                  </a:lnTo>
                  <a:lnTo>
                    <a:pt x="1776" y="1688"/>
                  </a:lnTo>
                  <a:lnTo>
                    <a:pt x="1780" y="1694"/>
                  </a:lnTo>
                  <a:lnTo>
                    <a:pt x="1782" y="1700"/>
                  </a:lnTo>
                  <a:lnTo>
                    <a:pt x="1788" y="1716"/>
                  </a:lnTo>
                  <a:lnTo>
                    <a:pt x="1788" y="1716"/>
                  </a:lnTo>
                  <a:lnTo>
                    <a:pt x="1790" y="1730"/>
                  </a:lnTo>
                  <a:lnTo>
                    <a:pt x="1790" y="1754"/>
                  </a:lnTo>
                  <a:lnTo>
                    <a:pt x="1790" y="1754"/>
                  </a:lnTo>
                  <a:lnTo>
                    <a:pt x="1790" y="1770"/>
                  </a:lnTo>
                  <a:lnTo>
                    <a:pt x="1790" y="1802"/>
                  </a:lnTo>
                  <a:lnTo>
                    <a:pt x="1790" y="1802"/>
                  </a:lnTo>
                  <a:lnTo>
                    <a:pt x="1792" y="1810"/>
                  </a:lnTo>
                  <a:lnTo>
                    <a:pt x="1796" y="1816"/>
                  </a:lnTo>
                  <a:lnTo>
                    <a:pt x="1804" y="1824"/>
                  </a:lnTo>
                  <a:lnTo>
                    <a:pt x="1804" y="1824"/>
                  </a:lnTo>
                  <a:lnTo>
                    <a:pt x="1814" y="1838"/>
                  </a:lnTo>
                  <a:lnTo>
                    <a:pt x="1816" y="1842"/>
                  </a:lnTo>
                  <a:lnTo>
                    <a:pt x="1816" y="1842"/>
                  </a:lnTo>
                  <a:lnTo>
                    <a:pt x="1822" y="1858"/>
                  </a:lnTo>
                  <a:lnTo>
                    <a:pt x="1826" y="1862"/>
                  </a:lnTo>
                  <a:lnTo>
                    <a:pt x="1826" y="1862"/>
                  </a:lnTo>
                  <a:lnTo>
                    <a:pt x="1834" y="1876"/>
                  </a:lnTo>
                  <a:lnTo>
                    <a:pt x="1842" y="1884"/>
                  </a:lnTo>
                  <a:lnTo>
                    <a:pt x="1842" y="1884"/>
                  </a:lnTo>
                  <a:lnTo>
                    <a:pt x="1854" y="1894"/>
                  </a:lnTo>
                  <a:lnTo>
                    <a:pt x="1872" y="1912"/>
                  </a:lnTo>
                  <a:lnTo>
                    <a:pt x="1872" y="1912"/>
                  </a:lnTo>
                  <a:lnTo>
                    <a:pt x="1878" y="1916"/>
                  </a:lnTo>
                  <a:lnTo>
                    <a:pt x="1880" y="1914"/>
                  </a:lnTo>
                  <a:lnTo>
                    <a:pt x="1884" y="1914"/>
                  </a:lnTo>
                  <a:lnTo>
                    <a:pt x="1884" y="1914"/>
                  </a:lnTo>
                  <a:lnTo>
                    <a:pt x="1886" y="1908"/>
                  </a:lnTo>
                  <a:lnTo>
                    <a:pt x="1886" y="1900"/>
                  </a:lnTo>
                  <a:lnTo>
                    <a:pt x="1880" y="1886"/>
                  </a:lnTo>
                  <a:lnTo>
                    <a:pt x="1880" y="1886"/>
                  </a:lnTo>
                  <a:lnTo>
                    <a:pt x="1874" y="1872"/>
                  </a:lnTo>
                  <a:lnTo>
                    <a:pt x="1872" y="1866"/>
                  </a:lnTo>
                  <a:lnTo>
                    <a:pt x="1872" y="1866"/>
                  </a:lnTo>
                  <a:lnTo>
                    <a:pt x="1862" y="1854"/>
                  </a:lnTo>
                  <a:lnTo>
                    <a:pt x="1854" y="1846"/>
                  </a:lnTo>
                  <a:lnTo>
                    <a:pt x="1854" y="1846"/>
                  </a:lnTo>
                  <a:lnTo>
                    <a:pt x="1842" y="1836"/>
                  </a:lnTo>
                  <a:lnTo>
                    <a:pt x="1836" y="1834"/>
                  </a:lnTo>
                  <a:lnTo>
                    <a:pt x="1836" y="1834"/>
                  </a:lnTo>
                  <a:lnTo>
                    <a:pt x="1824" y="1826"/>
                  </a:lnTo>
                  <a:lnTo>
                    <a:pt x="1824" y="1826"/>
                  </a:lnTo>
                  <a:lnTo>
                    <a:pt x="1820" y="1820"/>
                  </a:lnTo>
                  <a:lnTo>
                    <a:pt x="1818" y="1812"/>
                  </a:lnTo>
                  <a:lnTo>
                    <a:pt x="1812" y="1790"/>
                  </a:lnTo>
                  <a:lnTo>
                    <a:pt x="1812" y="1790"/>
                  </a:lnTo>
                  <a:lnTo>
                    <a:pt x="1810" y="1774"/>
                  </a:lnTo>
                  <a:lnTo>
                    <a:pt x="1810" y="1770"/>
                  </a:lnTo>
                  <a:lnTo>
                    <a:pt x="1810" y="1770"/>
                  </a:lnTo>
                  <a:lnTo>
                    <a:pt x="1812" y="1754"/>
                  </a:lnTo>
                  <a:lnTo>
                    <a:pt x="1816" y="1740"/>
                  </a:lnTo>
                  <a:lnTo>
                    <a:pt x="1816" y="1740"/>
                  </a:lnTo>
                  <a:lnTo>
                    <a:pt x="1818" y="1736"/>
                  </a:lnTo>
                  <a:lnTo>
                    <a:pt x="1820" y="1734"/>
                  </a:lnTo>
                  <a:lnTo>
                    <a:pt x="1824" y="1734"/>
                  </a:lnTo>
                  <a:lnTo>
                    <a:pt x="1826" y="1734"/>
                  </a:lnTo>
                  <a:lnTo>
                    <a:pt x="1842" y="1740"/>
                  </a:lnTo>
                  <a:lnTo>
                    <a:pt x="1842" y="1740"/>
                  </a:lnTo>
                  <a:lnTo>
                    <a:pt x="1848" y="1742"/>
                  </a:lnTo>
                  <a:lnTo>
                    <a:pt x="1854" y="1746"/>
                  </a:lnTo>
                  <a:lnTo>
                    <a:pt x="1854" y="1746"/>
                  </a:lnTo>
                  <a:lnTo>
                    <a:pt x="1858" y="1752"/>
                  </a:lnTo>
                  <a:lnTo>
                    <a:pt x="1858" y="1752"/>
                  </a:lnTo>
                  <a:lnTo>
                    <a:pt x="1864" y="1758"/>
                  </a:lnTo>
                  <a:lnTo>
                    <a:pt x="1872" y="1766"/>
                  </a:lnTo>
                  <a:lnTo>
                    <a:pt x="1872" y="1766"/>
                  </a:lnTo>
                  <a:lnTo>
                    <a:pt x="1884" y="1776"/>
                  </a:lnTo>
                  <a:lnTo>
                    <a:pt x="1884" y="1776"/>
                  </a:lnTo>
                  <a:lnTo>
                    <a:pt x="1888" y="1782"/>
                  </a:lnTo>
                  <a:lnTo>
                    <a:pt x="1888" y="1782"/>
                  </a:lnTo>
                  <a:lnTo>
                    <a:pt x="1894" y="1780"/>
                  </a:lnTo>
                  <a:lnTo>
                    <a:pt x="1894" y="1780"/>
                  </a:lnTo>
                  <a:lnTo>
                    <a:pt x="1898" y="1782"/>
                  </a:lnTo>
                  <a:lnTo>
                    <a:pt x="1902" y="1788"/>
                  </a:lnTo>
                  <a:lnTo>
                    <a:pt x="1904" y="1794"/>
                  </a:lnTo>
                  <a:lnTo>
                    <a:pt x="1904" y="1794"/>
                  </a:lnTo>
                  <a:lnTo>
                    <a:pt x="1906" y="1796"/>
                  </a:lnTo>
                  <a:lnTo>
                    <a:pt x="1908" y="1798"/>
                  </a:lnTo>
                  <a:lnTo>
                    <a:pt x="1912" y="1798"/>
                  </a:lnTo>
                  <a:lnTo>
                    <a:pt x="1914" y="1796"/>
                  </a:lnTo>
                  <a:lnTo>
                    <a:pt x="1940" y="1776"/>
                  </a:lnTo>
                  <a:lnTo>
                    <a:pt x="1940" y="1776"/>
                  </a:lnTo>
                  <a:lnTo>
                    <a:pt x="1952" y="1766"/>
                  </a:lnTo>
                  <a:lnTo>
                    <a:pt x="1962" y="1758"/>
                  </a:lnTo>
                  <a:lnTo>
                    <a:pt x="1962" y="1758"/>
                  </a:lnTo>
                  <a:lnTo>
                    <a:pt x="1964" y="1752"/>
                  </a:lnTo>
                  <a:lnTo>
                    <a:pt x="1964" y="1744"/>
                  </a:lnTo>
                  <a:lnTo>
                    <a:pt x="1950" y="1690"/>
                  </a:lnTo>
                  <a:lnTo>
                    <a:pt x="1950" y="1690"/>
                  </a:lnTo>
                  <a:lnTo>
                    <a:pt x="1946" y="1684"/>
                  </a:lnTo>
                  <a:lnTo>
                    <a:pt x="1942" y="1678"/>
                  </a:lnTo>
                  <a:lnTo>
                    <a:pt x="1942" y="1678"/>
                  </a:lnTo>
                  <a:lnTo>
                    <a:pt x="1932" y="1666"/>
                  </a:lnTo>
                  <a:lnTo>
                    <a:pt x="1922" y="1650"/>
                  </a:lnTo>
                  <a:lnTo>
                    <a:pt x="1922" y="1650"/>
                  </a:lnTo>
                  <a:lnTo>
                    <a:pt x="1914" y="1636"/>
                  </a:lnTo>
                  <a:lnTo>
                    <a:pt x="1912" y="1632"/>
                  </a:lnTo>
                  <a:lnTo>
                    <a:pt x="1912" y="1632"/>
                  </a:lnTo>
                  <a:lnTo>
                    <a:pt x="1910" y="1626"/>
                  </a:lnTo>
                  <a:lnTo>
                    <a:pt x="1912" y="1620"/>
                  </a:lnTo>
                  <a:lnTo>
                    <a:pt x="1912" y="1620"/>
                  </a:lnTo>
                  <a:lnTo>
                    <a:pt x="1924" y="1612"/>
                  </a:lnTo>
                  <a:lnTo>
                    <a:pt x="1930" y="1608"/>
                  </a:lnTo>
                  <a:lnTo>
                    <a:pt x="1930" y="1608"/>
                  </a:lnTo>
                  <a:lnTo>
                    <a:pt x="1942" y="1606"/>
                  </a:lnTo>
                  <a:lnTo>
                    <a:pt x="1942" y="1606"/>
                  </a:lnTo>
                  <a:lnTo>
                    <a:pt x="1948" y="1606"/>
                  </a:lnTo>
                  <a:lnTo>
                    <a:pt x="1954" y="1610"/>
                  </a:lnTo>
                  <a:lnTo>
                    <a:pt x="1970" y="1620"/>
                  </a:lnTo>
                  <a:lnTo>
                    <a:pt x="1970" y="1620"/>
                  </a:lnTo>
                  <a:lnTo>
                    <a:pt x="1972" y="1622"/>
                  </a:lnTo>
                  <a:lnTo>
                    <a:pt x="1974" y="1620"/>
                  </a:lnTo>
                  <a:lnTo>
                    <a:pt x="1976" y="1620"/>
                  </a:lnTo>
                  <a:lnTo>
                    <a:pt x="1976" y="1616"/>
                  </a:lnTo>
                  <a:lnTo>
                    <a:pt x="1976" y="1614"/>
                  </a:lnTo>
                  <a:lnTo>
                    <a:pt x="1976" y="1614"/>
                  </a:lnTo>
                  <a:lnTo>
                    <a:pt x="1978" y="1606"/>
                  </a:lnTo>
                  <a:lnTo>
                    <a:pt x="1984" y="1604"/>
                  </a:lnTo>
                  <a:lnTo>
                    <a:pt x="2008" y="1598"/>
                  </a:lnTo>
                  <a:lnTo>
                    <a:pt x="2008" y="1598"/>
                  </a:lnTo>
                  <a:lnTo>
                    <a:pt x="2014" y="1594"/>
                  </a:lnTo>
                  <a:lnTo>
                    <a:pt x="2020" y="1590"/>
                  </a:lnTo>
                  <a:lnTo>
                    <a:pt x="2020" y="1590"/>
                  </a:lnTo>
                  <a:lnTo>
                    <a:pt x="2024" y="1586"/>
                  </a:lnTo>
                  <a:lnTo>
                    <a:pt x="2030" y="1586"/>
                  </a:lnTo>
                  <a:lnTo>
                    <a:pt x="2030" y="1586"/>
                  </a:lnTo>
                  <a:lnTo>
                    <a:pt x="2040" y="1586"/>
                  </a:lnTo>
                  <a:lnTo>
                    <a:pt x="2040" y="1586"/>
                  </a:lnTo>
                  <a:lnTo>
                    <a:pt x="2052" y="1582"/>
                  </a:lnTo>
                  <a:lnTo>
                    <a:pt x="2056" y="1580"/>
                  </a:lnTo>
                  <a:lnTo>
                    <a:pt x="2056" y="1580"/>
                  </a:lnTo>
                  <a:lnTo>
                    <a:pt x="2072" y="1572"/>
                  </a:lnTo>
                  <a:lnTo>
                    <a:pt x="2076" y="1570"/>
                  </a:lnTo>
                  <a:lnTo>
                    <a:pt x="2076" y="1570"/>
                  </a:lnTo>
                  <a:lnTo>
                    <a:pt x="2090" y="1562"/>
                  </a:lnTo>
                  <a:lnTo>
                    <a:pt x="2106" y="1550"/>
                  </a:lnTo>
                  <a:lnTo>
                    <a:pt x="2106" y="1550"/>
                  </a:lnTo>
                  <a:lnTo>
                    <a:pt x="2112" y="1546"/>
                  </a:lnTo>
                  <a:lnTo>
                    <a:pt x="2116" y="1540"/>
                  </a:lnTo>
                  <a:lnTo>
                    <a:pt x="2120" y="1534"/>
                  </a:lnTo>
                  <a:lnTo>
                    <a:pt x="2120" y="1534"/>
                  </a:lnTo>
                  <a:lnTo>
                    <a:pt x="2126" y="1520"/>
                  </a:lnTo>
                  <a:lnTo>
                    <a:pt x="2130" y="1514"/>
                  </a:lnTo>
                  <a:lnTo>
                    <a:pt x="2130" y="1514"/>
                  </a:lnTo>
                  <a:lnTo>
                    <a:pt x="2138" y="1500"/>
                  </a:lnTo>
                  <a:lnTo>
                    <a:pt x="2148" y="1484"/>
                  </a:lnTo>
                  <a:lnTo>
                    <a:pt x="2148" y="1484"/>
                  </a:lnTo>
                  <a:lnTo>
                    <a:pt x="2150" y="1478"/>
                  </a:lnTo>
                  <a:lnTo>
                    <a:pt x="2152" y="1470"/>
                  </a:lnTo>
                  <a:lnTo>
                    <a:pt x="2152" y="1466"/>
                  </a:lnTo>
                  <a:lnTo>
                    <a:pt x="2152" y="1466"/>
                  </a:lnTo>
                  <a:lnTo>
                    <a:pt x="2150" y="1460"/>
                  </a:lnTo>
                  <a:lnTo>
                    <a:pt x="2148" y="1454"/>
                  </a:lnTo>
                  <a:lnTo>
                    <a:pt x="2148" y="1454"/>
                  </a:lnTo>
                  <a:lnTo>
                    <a:pt x="2146" y="1448"/>
                  </a:lnTo>
                  <a:lnTo>
                    <a:pt x="2148" y="1444"/>
                  </a:lnTo>
                  <a:lnTo>
                    <a:pt x="2148" y="1444"/>
                  </a:lnTo>
                  <a:lnTo>
                    <a:pt x="2150" y="1438"/>
                  </a:lnTo>
                  <a:lnTo>
                    <a:pt x="2148" y="1432"/>
                  </a:lnTo>
                  <a:lnTo>
                    <a:pt x="2146" y="1426"/>
                  </a:lnTo>
                  <a:lnTo>
                    <a:pt x="2146" y="1426"/>
                  </a:lnTo>
                  <a:lnTo>
                    <a:pt x="2140" y="1412"/>
                  </a:lnTo>
                  <a:lnTo>
                    <a:pt x="2126" y="1378"/>
                  </a:lnTo>
                  <a:lnTo>
                    <a:pt x="2126" y="1378"/>
                  </a:lnTo>
                  <a:lnTo>
                    <a:pt x="2122" y="1366"/>
                  </a:lnTo>
                  <a:lnTo>
                    <a:pt x="2122" y="1366"/>
                  </a:lnTo>
                  <a:lnTo>
                    <a:pt x="2124" y="1360"/>
                  </a:lnTo>
                  <a:lnTo>
                    <a:pt x="2128" y="1354"/>
                  </a:lnTo>
                  <a:lnTo>
                    <a:pt x="2136" y="1346"/>
                  </a:lnTo>
                  <a:lnTo>
                    <a:pt x="2136" y="1346"/>
                  </a:lnTo>
                  <a:lnTo>
                    <a:pt x="2150" y="1338"/>
                  </a:lnTo>
                  <a:lnTo>
                    <a:pt x="2154" y="1334"/>
                  </a:lnTo>
                  <a:lnTo>
                    <a:pt x="2154" y="1334"/>
                  </a:lnTo>
                  <a:lnTo>
                    <a:pt x="2160" y="1330"/>
                  </a:lnTo>
                  <a:lnTo>
                    <a:pt x="2162" y="1326"/>
                  </a:lnTo>
                  <a:lnTo>
                    <a:pt x="2162" y="1326"/>
                  </a:lnTo>
                  <a:lnTo>
                    <a:pt x="2160" y="1322"/>
                  </a:lnTo>
                  <a:lnTo>
                    <a:pt x="2154" y="1322"/>
                  </a:lnTo>
                  <a:lnTo>
                    <a:pt x="2140" y="1322"/>
                  </a:lnTo>
                  <a:lnTo>
                    <a:pt x="2140" y="1322"/>
                  </a:lnTo>
                  <a:lnTo>
                    <a:pt x="2128" y="1322"/>
                  </a:lnTo>
                  <a:lnTo>
                    <a:pt x="2128" y="1322"/>
                  </a:lnTo>
                  <a:lnTo>
                    <a:pt x="2118" y="1322"/>
                  </a:lnTo>
                  <a:lnTo>
                    <a:pt x="2118" y="1322"/>
                  </a:lnTo>
                  <a:lnTo>
                    <a:pt x="2114" y="1320"/>
                  </a:lnTo>
                  <a:lnTo>
                    <a:pt x="2110" y="1314"/>
                  </a:lnTo>
                  <a:lnTo>
                    <a:pt x="2106" y="1308"/>
                  </a:lnTo>
                  <a:lnTo>
                    <a:pt x="2106" y="1308"/>
                  </a:lnTo>
                  <a:lnTo>
                    <a:pt x="2098" y="1296"/>
                  </a:lnTo>
                  <a:lnTo>
                    <a:pt x="2098" y="1296"/>
                  </a:lnTo>
                  <a:lnTo>
                    <a:pt x="2096" y="1294"/>
                  </a:lnTo>
                  <a:lnTo>
                    <a:pt x="2096" y="1292"/>
                  </a:lnTo>
                  <a:lnTo>
                    <a:pt x="2100" y="1288"/>
                  </a:lnTo>
                  <a:lnTo>
                    <a:pt x="2106" y="1286"/>
                  </a:lnTo>
                  <a:lnTo>
                    <a:pt x="2106" y="1286"/>
                  </a:lnTo>
                  <a:lnTo>
                    <a:pt x="2120" y="1278"/>
                  </a:lnTo>
                  <a:lnTo>
                    <a:pt x="2126" y="1276"/>
                  </a:lnTo>
                  <a:lnTo>
                    <a:pt x="2126" y="1276"/>
                  </a:lnTo>
                  <a:lnTo>
                    <a:pt x="2138" y="1266"/>
                  </a:lnTo>
                  <a:lnTo>
                    <a:pt x="2146" y="1258"/>
                  </a:lnTo>
                  <a:lnTo>
                    <a:pt x="2146" y="1258"/>
                  </a:lnTo>
                  <a:lnTo>
                    <a:pt x="2152" y="1254"/>
                  </a:lnTo>
                  <a:lnTo>
                    <a:pt x="2158" y="1252"/>
                  </a:lnTo>
                  <a:lnTo>
                    <a:pt x="2158" y="1252"/>
                  </a:lnTo>
                  <a:lnTo>
                    <a:pt x="2158" y="1254"/>
                  </a:lnTo>
                  <a:lnTo>
                    <a:pt x="2160" y="1254"/>
                  </a:lnTo>
                  <a:lnTo>
                    <a:pt x="2158" y="1260"/>
                  </a:lnTo>
                  <a:lnTo>
                    <a:pt x="2156" y="1266"/>
                  </a:lnTo>
                  <a:lnTo>
                    <a:pt x="2156" y="1266"/>
                  </a:lnTo>
                  <a:lnTo>
                    <a:pt x="2154" y="1272"/>
                  </a:lnTo>
                  <a:lnTo>
                    <a:pt x="2158" y="1278"/>
                  </a:lnTo>
                  <a:lnTo>
                    <a:pt x="2158" y="1278"/>
                  </a:lnTo>
                  <a:lnTo>
                    <a:pt x="2162" y="1280"/>
                  </a:lnTo>
                  <a:lnTo>
                    <a:pt x="2166" y="1282"/>
                  </a:lnTo>
                  <a:lnTo>
                    <a:pt x="2166" y="1282"/>
                  </a:lnTo>
                  <a:lnTo>
                    <a:pt x="2180" y="1280"/>
                  </a:lnTo>
                  <a:lnTo>
                    <a:pt x="2194" y="1274"/>
                  </a:lnTo>
                  <a:lnTo>
                    <a:pt x="2194" y="1274"/>
                  </a:lnTo>
                  <a:lnTo>
                    <a:pt x="2202" y="1274"/>
                  </a:lnTo>
                  <a:lnTo>
                    <a:pt x="2208" y="1276"/>
                  </a:lnTo>
                  <a:lnTo>
                    <a:pt x="2214" y="1278"/>
                  </a:lnTo>
                  <a:lnTo>
                    <a:pt x="2214" y="1278"/>
                  </a:lnTo>
                  <a:lnTo>
                    <a:pt x="2220" y="1284"/>
                  </a:lnTo>
                  <a:lnTo>
                    <a:pt x="2224" y="1290"/>
                  </a:lnTo>
                  <a:lnTo>
                    <a:pt x="2228" y="1294"/>
                  </a:lnTo>
                  <a:lnTo>
                    <a:pt x="2228" y="1294"/>
                  </a:lnTo>
                  <a:lnTo>
                    <a:pt x="2230" y="1306"/>
                  </a:lnTo>
                  <a:lnTo>
                    <a:pt x="2230" y="1306"/>
                  </a:lnTo>
                  <a:lnTo>
                    <a:pt x="2230" y="1320"/>
                  </a:lnTo>
                  <a:lnTo>
                    <a:pt x="2230" y="1332"/>
                  </a:lnTo>
                  <a:lnTo>
                    <a:pt x="2230" y="1332"/>
                  </a:lnTo>
                  <a:lnTo>
                    <a:pt x="2228" y="1348"/>
                  </a:lnTo>
                  <a:lnTo>
                    <a:pt x="2224" y="1362"/>
                  </a:lnTo>
                  <a:lnTo>
                    <a:pt x="2224" y="1362"/>
                  </a:lnTo>
                  <a:lnTo>
                    <a:pt x="2222" y="1366"/>
                  </a:lnTo>
                  <a:lnTo>
                    <a:pt x="2224" y="1368"/>
                  </a:lnTo>
                  <a:lnTo>
                    <a:pt x="2226" y="1370"/>
                  </a:lnTo>
                  <a:lnTo>
                    <a:pt x="2228" y="1370"/>
                  </a:lnTo>
                  <a:lnTo>
                    <a:pt x="2232" y="1370"/>
                  </a:lnTo>
                  <a:lnTo>
                    <a:pt x="2232" y="1370"/>
                  </a:lnTo>
                  <a:lnTo>
                    <a:pt x="2240" y="1370"/>
                  </a:lnTo>
                  <a:lnTo>
                    <a:pt x="2248" y="1366"/>
                  </a:lnTo>
                  <a:lnTo>
                    <a:pt x="2252" y="1364"/>
                  </a:lnTo>
                  <a:lnTo>
                    <a:pt x="2252" y="1364"/>
                  </a:lnTo>
                  <a:lnTo>
                    <a:pt x="2264" y="1356"/>
                  </a:lnTo>
                  <a:lnTo>
                    <a:pt x="2264" y="1356"/>
                  </a:lnTo>
                  <a:lnTo>
                    <a:pt x="2274" y="1346"/>
                  </a:lnTo>
                  <a:lnTo>
                    <a:pt x="2274" y="1346"/>
                  </a:lnTo>
                  <a:lnTo>
                    <a:pt x="2278" y="1340"/>
                  </a:lnTo>
                  <a:lnTo>
                    <a:pt x="2276" y="1334"/>
                  </a:lnTo>
                  <a:lnTo>
                    <a:pt x="2264" y="1308"/>
                  </a:lnTo>
                  <a:lnTo>
                    <a:pt x="2264" y="1308"/>
                  </a:lnTo>
                  <a:lnTo>
                    <a:pt x="2260" y="1296"/>
                  </a:lnTo>
                  <a:lnTo>
                    <a:pt x="2260" y="1296"/>
                  </a:lnTo>
                  <a:lnTo>
                    <a:pt x="2260" y="1284"/>
                  </a:lnTo>
                  <a:lnTo>
                    <a:pt x="2260" y="1280"/>
                  </a:lnTo>
                  <a:lnTo>
                    <a:pt x="2260" y="1280"/>
                  </a:lnTo>
                  <a:lnTo>
                    <a:pt x="2260" y="1268"/>
                  </a:lnTo>
                  <a:lnTo>
                    <a:pt x="2260" y="1268"/>
                  </a:lnTo>
                  <a:lnTo>
                    <a:pt x="2256" y="1256"/>
                  </a:lnTo>
                  <a:lnTo>
                    <a:pt x="2254" y="1250"/>
                  </a:lnTo>
                  <a:lnTo>
                    <a:pt x="2254" y="1250"/>
                  </a:lnTo>
                  <a:lnTo>
                    <a:pt x="2252" y="1244"/>
                  </a:lnTo>
                  <a:lnTo>
                    <a:pt x="2256" y="1238"/>
                  </a:lnTo>
                  <a:lnTo>
                    <a:pt x="2256" y="1238"/>
                  </a:lnTo>
                  <a:lnTo>
                    <a:pt x="2266" y="1228"/>
                  </a:lnTo>
                  <a:lnTo>
                    <a:pt x="2274" y="1220"/>
                  </a:lnTo>
                  <a:lnTo>
                    <a:pt x="2274" y="1220"/>
                  </a:lnTo>
                  <a:lnTo>
                    <a:pt x="2280" y="1216"/>
                  </a:lnTo>
                  <a:lnTo>
                    <a:pt x="2286" y="1214"/>
                  </a:lnTo>
                  <a:lnTo>
                    <a:pt x="2286" y="1214"/>
                  </a:lnTo>
                  <a:lnTo>
                    <a:pt x="2290" y="1216"/>
                  </a:lnTo>
                  <a:lnTo>
                    <a:pt x="2292" y="1218"/>
                  </a:lnTo>
                  <a:lnTo>
                    <a:pt x="2292" y="1218"/>
                  </a:lnTo>
                  <a:lnTo>
                    <a:pt x="2292" y="1222"/>
                  </a:lnTo>
                  <a:lnTo>
                    <a:pt x="2294" y="1224"/>
                  </a:lnTo>
                  <a:lnTo>
                    <a:pt x="2294" y="1224"/>
                  </a:lnTo>
                  <a:lnTo>
                    <a:pt x="2304" y="1224"/>
                  </a:lnTo>
                  <a:lnTo>
                    <a:pt x="2304" y="1224"/>
                  </a:lnTo>
                  <a:lnTo>
                    <a:pt x="2310" y="1222"/>
                  </a:lnTo>
                  <a:lnTo>
                    <a:pt x="2314" y="1218"/>
                  </a:lnTo>
                  <a:lnTo>
                    <a:pt x="2314" y="1218"/>
                  </a:lnTo>
                  <a:lnTo>
                    <a:pt x="2320" y="1216"/>
                  </a:lnTo>
                  <a:lnTo>
                    <a:pt x="2326" y="1218"/>
                  </a:lnTo>
                  <a:lnTo>
                    <a:pt x="2332" y="1220"/>
                  </a:lnTo>
                  <a:lnTo>
                    <a:pt x="2332" y="1220"/>
                  </a:lnTo>
                  <a:lnTo>
                    <a:pt x="2338" y="1222"/>
                  </a:lnTo>
                  <a:lnTo>
                    <a:pt x="2344" y="1218"/>
                  </a:lnTo>
                  <a:lnTo>
                    <a:pt x="2362" y="1200"/>
                  </a:lnTo>
                  <a:lnTo>
                    <a:pt x="2362" y="1200"/>
                  </a:lnTo>
                  <a:lnTo>
                    <a:pt x="2374" y="1188"/>
                  </a:lnTo>
                  <a:lnTo>
                    <a:pt x="2382" y="1180"/>
                  </a:lnTo>
                  <a:lnTo>
                    <a:pt x="2382" y="1180"/>
                  </a:lnTo>
                  <a:lnTo>
                    <a:pt x="2392" y="1168"/>
                  </a:lnTo>
                  <a:lnTo>
                    <a:pt x="2422" y="1132"/>
                  </a:lnTo>
                  <a:lnTo>
                    <a:pt x="2422" y="1132"/>
                  </a:lnTo>
                  <a:lnTo>
                    <a:pt x="2430" y="1118"/>
                  </a:lnTo>
                  <a:lnTo>
                    <a:pt x="2442" y="1094"/>
                  </a:lnTo>
                  <a:lnTo>
                    <a:pt x="2442" y="1094"/>
                  </a:lnTo>
                  <a:lnTo>
                    <a:pt x="2446" y="1086"/>
                  </a:lnTo>
                  <a:lnTo>
                    <a:pt x="2446" y="1078"/>
                  </a:lnTo>
                  <a:lnTo>
                    <a:pt x="2446" y="1056"/>
                  </a:lnTo>
                  <a:lnTo>
                    <a:pt x="2446" y="1056"/>
                  </a:lnTo>
                  <a:lnTo>
                    <a:pt x="2448" y="1040"/>
                  </a:lnTo>
                  <a:lnTo>
                    <a:pt x="2454" y="996"/>
                  </a:lnTo>
                  <a:lnTo>
                    <a:pt x="2454" y="996"/>
                  </a:lnTo>
                  <a:lnTo>
                    <a:pt x="2456" y="980"/>
                  </a:lnTo>
                  <a:lnTo>
                    <a:pt x="2456" y="978"/>
                  </a:lnTo>
                  <a:lnTo>
                    <a:pt x="2456" y="978"/>
                  </a:lnTo>
                  <a:lnTo>
                    <a:pt x="2454" y="970"/>
                  </a:lnTo>
                  <a:lnTo>
                    <a:pt x="2450" y="964"/>
                  </a:lnTo>
                  <a:lnTo>
                    <a:pt x="2442" y="956"/>
                  </a:lnTo>
                  <a:lnTo>
                    <a:pt x="2442" y="956"/>
                  </a:lnTo>
                  <a:lnTo>
                    <a:pt x="2436" y="952"/>
                  </a:lnTo>
                  <a:lnTo>
                    <a:pt x="2430" y="954"/>
                  </a:lnTo>
                  <a:lnTo>
                    <a:pt x="2414" y="964"/>
                  </a:lnTo>
                  <a:lnTo>
                    <a:pt x="2414" y="964"/>
                  </a:lnTo>
                  <a:lnTo>
                    <a:pt x="2406" y="968"/>
                  </a:lnTo>
                  <a:lnTo>
                    <a:pt x="2400" y="966"/>
                  </a:lnTo>
                  <a:lnTo>
                    <a:pt x="2394" y="964"/>
                  </a:lnTo>
                  <a:lnTo>
                    <a:pt x="2394" y="964"/>
                  </a:lnTo>
                  <a:lnTo>
                    <a:pt x="2388" y="958"/>
                  </a:lnTo>
                  <a:lnTo>
                    <a:pt x="2384" y="952"/>
                  </a:lnTo>
                  <a:lnTo>
                    <a:pt x="2382" y="948"/>
                  </a:lnTo>
                  <a:lnTo>
                    <a:pt x="2382" y="948"/>
                  </a:lnTo>
                  <a:lnTo>
                    <a:pt x="2378" y="942"/>
                  </a:lnTo>
                  <a:lnTo>
                    <a:pt x="2372" y="940"/>
                  </a:lnTo>
                  <a:lnTo>
                    <a:pt x="2372" y="940"/>
                  </a:lnTo>
                  <a:lnTo>
                    <a:pt x="2370" y="938"/>
                  </a:lnTo>
                  <a:lnTo>
                    <a:pt x="2372" y="936"/>
                  </a:lnTo>
                  <a:lnTo>
                    <a:pt x="2372" y="936"/>
                  </a:lnTo>
                  <a:lnTo>
                    <a:pt x="2384" y="924"/>
                  </a:lnTo>
                  <a:lnTo>
                    <a:pt x="2402" y="906"/>
                  </a:lnTo>
                  <a:lnTo>
                    <a:pt x="2402" y="906"/>
                  </a:lnTo>
                  <a:lnTo>
                    <a:pt x="2412" y="896"/>
                  </a:lnTo>
                  <a:lnTo>
                    <a:pt x="2420" y="888"/>
                  </a:lnTo>
                  <a:lnTo>
                    <a:pt x="2420" y="888"/>
                  </a:lnTo>
                  <a:lnTo>
                    <a:pt x="2424" y="882"/>
                  </a:lnTo>
                  <a:lnTo>
                    <a:pt x="2426" y="876"/>
                  </a:lnTo>
                  <a:lnTo>
                    <a:pt x="2426" y="876"/>
                  </a:lnTo>
                  <a:lnTo>
                    <a:pt x="2428" y="872"/>
                  </a:lnTo>
                  <a:lnTo>
                    <a:pt x="2432" y="866"/>
                  </a:lnTo>
                  <a:lnTo>
                    <a:pt x="2490" y="808"/>
                  </a:lnTo>
                  <a:lnTo>
                    <a:pt x="2490" y="808"/>
                  </a:lnTo>
                  <a:lnTo>
                    <a:pt x="2496" y="804"/>
                  </a:lnTo>
                  <a:lnTo>
                    <a:pt x="2504" y="802"/>
                  </a:lnTo>
                  <a:lnTo>
                    <a:pt x="2506" y="802"/>
                  </a:lnTo>
                  <a:lnTo>
                    <a:pt x="2506" y="802"/>
                  </a:lnTo>
                  <a:lnTo>
                    <a:pt x="2522" y="802"/>
                  </a:lnTo>
                  <a:lnTo>
                    <a:pt x="2556" y="802"/>
                  </a:lnTo>
                  <a:lnTo>
                    <a:pt x="2556" y="802"/>
                  </a:lnTo>
                  <a:lnTo>
                    <a:pt x="2564" y="802"/>
                  </a:lnTo>
                  <a:lnTo>
                    <a:pt x="2570" y="800"/>
                  </a:lnTo>
                  <a:lnTo>
                    <a:pt x="2576" y="796"/>
                  </a:lnTo>
                  <a:lnTo>
                    <a:pt x="2576" y="796"/>
                  </a:lnTo>
                  <a:lnTo>
                    <a:pt x="2584" y="794"/>
                  </a:lnTo>
                  <a:lnTo>
                    <a:pt x="2590" y="796"/>
                  </a:lnTo>
                  <a:lnTo>
                    <a:pt x="2604" y="800"/>
                  </a:lnTo>
                  <a:lnTo>
                    <a:pt x="2604" y="800"/>
                  </a:lnTo>
                  <a:lnTo>
                    <a:pt x="2610" y="804"/>
                  </a:lnTo>
                  <a:lnTo>
                    <a:pt x="2612" y="810"/>
                  </a:lnTo>
                  <a:lnTo>
                    <a:pt x="2612" y="814"/>
                  </a:lnTo>
                  <a:lnTo>
                    <a:pt x="2612" y="814"/>
                  </a:lnTo>
                  <a:lnTo>
                    <a:pt x="2614" y="818"/>
                  </a:lnTo>
                  <a:lnTo>
                    <a:pt x="2614" y="820"/>
                  </a:lnTo>
                  <a:lnTo>
                    <a:pt x="2618" y="820"/>
                  </a:lnTo>
                  <a:lnTo>
                    <a:pt x="2620" y="822"/>
                  </a:lnTo>
                  <a:lnTo>
                    <a:pt x="2654" y="814"/>
                  </a:lnTo>
                  <a:lnTo>
                    <a:pt x="2654" y="814"/>
                  </a:lnTo>
                  <a:lnTo>
                    <a:pt x="2666" y="812"/>
                  </a:lnTo>
                  <a:lnTo>
                    <a:pt x="2666" y="812"/>
                  </a:lnTo>
                  <a:lnTo>
                    <a:pt x="2668" y="812"/>
                  </a:lnTo>
                  <a:lnTo>
                    <a:pt x="2666" y="808"/>
                  </a:lnTo>
                  <a:lnTo>
                    <a:pt x="2666" y="808"/>
                  </a:lnTo>
                  <a:lnTo>
                    <a:pt x="2664" y="802"/>
                  </a:lnTo>
                  <a:lnTo>
                    <a:pt x="2664" y="796"/>
                  </a:lnTo>
                  <a:lnTo>
                    <a:pt x="2668" y="782"/>
                  </a:lnTo>
                  <a:lnTo>
                    <a:pt x="2668" y="782"/>
                  </a:lnTo>
                  <a:lnTo>
                    <a:pt x="2674" y="766"/>
                  </a:lnTo>
                  <a:lnTo>
                    <a:pt x="2678" y="752"/>
                  </a:lnTo>
                  <a:lnTo>
                    <a:pt x="2678" y="752"/>
                  </a:lnTo>
                  <a:lnTo>
                    <a:pt x="2682" y="746"/>
                  </a:lnTo>
                  <a:lnTo>
                    <a:pt x="2688" y="740"/>
                  </a:lnTo>
                  <a:lnTo>
                    <a:pt x="2704" y="730"/>
                  </a:lnTo>
                  <a:lnTo>
                    <a:pt x="2704" y="730"/>
                  </a:lnTo>
                  <a:lnTo>
                    <a:pt x="2710" y="726"/>
                  </a:lnTo>
                  <a:lnTo>
                    <a:pt x="2718" y="726"/>
                  </a:lnTo>
                  <a:lnTo>
                    <a:pt x="2742" y="732"/>
                  </a:lnTo>
                  <a:lnTo>
                    <a:pt x="2742" y="732"/>
                  </a:lnTo>
                  <a:lnTo>
                    <a:pt x="2748" y="736"/>
                  </a:lnTo>
                  <a:lnTo>
                    <a:pt x="2754" y="742"/>
                  </a:lnTo>
                  <a:lnTo>
                    <a:pt x="2756" y="746"/>
                  </a:lnTo>
                  <a:lnTo>
                    <a:pt x="2756" y="746"/>
                  </a:lnTo>
                  <a:lnTo>
                    <a:pt x="2758" y="750"/>
                  </a:lnTo>
                  <a:lnTo>
                    <a:pt x="2760" y="750"/>
                  </a:lnTo>
                  <a:lnTo>
                    <a:pt x="2762" y="750"/>
                  </a:lnTo>
                  <a:lnTo>
                    <a:pt x="2764" y="748"/>
                  </a:lnTo>
                  <a:lnTo>
                    <a:pt x="2774" y="740"/>
                  </a:lnTo>
                  <a:lnTo>
                    <a:pt x="2774" y="740"/>
                  </a:lnTo>
                  <a:lnTo>
                    <a:pt x="2786" y="730"/>
                  </a:lnTo>
                  <a:lnTo>
                    <a:pt x="2812" y="710"/>
                  </a:lnTo>
                  <a:lnTo>
                    <a:pt x="2812" y="710"/>
                  </a:lnTo>
                  <a:lnTo>
                    <a:pt x="2814" y="708"/>
                  </a:lnTo>
                  <a:lnTo>
                    <a:pt x="2816" y="708"/>
                  </a:lnTo>
                  <a:lnTo>
                    <a:pt x="2818" y="710"/>
                  </a:lnTo>
                  <a:lnTo>
                    <a:pt x="2818" y="714"/>
                  </a:lnTo>
                  <a:lnTo>
                    <a:pt x="2818" y="736"/>
                  </a:lnTo>
                  <a:lnTo>
                    <a:pt x="2818" y="736"/>
                  </a:lnTo>
                  <a:lnTo>
                    <a:pt x="2816" y="744"/>
                  </a:lnTo>
                  <a:lnTo>
                    <a:pt x="2812" y="750"/>
                  </a:lnTo>
                  <a:lnTo>
                    <a:pt x="2794" y="768"/>
                  </a:lnTo>
                  <a:lnTo>
                    <a:pt x="2794" y="768"/>
                  </a:lnTo>
                  <a:lnTo>
                    <a:pt x="2782" y="778"/>
                  </a:lnTo>
                  <a:lnTo>
                    <a:pt x="2776" y="780"/>
                  </a:lnTo>
                  <a:lnTo>
                    <a:pt x="2776" y="780"/>
                  </a:lnTo>
                  <a:lnTo>
                    <a:pt x="2770" y="784"/>
                  </a:lnTo>
                  <a:lnTo>
                    <a:pt x="2764" y="790"/>
                  </a:lnTo>
                  <a:lnTo>
                    <a:pt x="2754" y="806"/>
                  </a:lnTo>
                  <a:lnTo>
                    <a:pt x="2754" y="806"/>
                  </a:lnTo>
                  <a:lnTo>
                    <a:pt x="2744" y="818"/>
                  </a:lnTo>
                  <a:lnTo>
                    <a:pt x="2736" y="826"/>
                  </a:lnTo>
                  <a:lnTo>
                    <a:pt x="2736" y="826"/>
                  </a:lnTo>
                  <a:lnTo>
                    <a:pt x="2724" y="838"/>
                  </a:lnTo>
                  <a:lnTo>
                    <a:pt x="2716" y="846"/>
                  </a:lnTo>
                  <a:lnTo>
                    <a:pt x="2716" y="846"/>
                  </a:lnTo>
                  <a:lnTo>
                    <a:pt x="2710" y="850"/>
                  </a:lnTo>
                  <a:lnTo>
                    <a:pt x="2706" y="852"/>
                  </a:lnTo>
                  <a:lnTo>
                    <a:pt x="2706" y="852"/>
                  </a:lnTo>
                  <a:lnTo>
                    <a:pt x="2702" y="854"/>
                  </a:lnTo>
                  <a:lnTo>
                    <a:pt x="2698" y="860"/>
                  </a:lnTo>
                  <a:lnTo>
                    <a:pt x="2684" y="904"/>
                  </a:lnTo>
                  <a:lnTo>
                    <a:pt x="2684" y="904"/>
                  </a:lnTo>
                  <a:lnTo>
                    <a:pt x="2682" y="910"/>
                  </a:lnTo>
                  <a:lnTo>
                    <a:pt x="2682" y="918"/>
                  </a:lnTo>
                  <a:lnTo>
                    <a:pt x="2700" y="1020"/>
                  </a:lnTo>
                  <a:lnTo>
                    <a:pt x="2700" y="1020"/>
                  </a:lnTo>
                  <a:lnTo>
                    <a:pt x="2700" y="1022"/>
                  </a:lnTo>
                  <a:lnTo>
                    <a:pt x="2702" y="1024"/>
                  </a:lnTo>
                  <a:lnTo>
                    <a:pt x="2704" y="1024"/>
                  </a:lnTo>
                  <a:lnTo>
                    <a:pt x="2706" y="1022"/>
                  </a:lnTo>
                  <a:lnTo>
                    <a:pt x="2726" y="996"/>
                  </a:lnTo>
                  <a:lnTo>
                    <a:pt x="2726" y="996"/>
                  </a:lnTo>
                  <a:lnTo>
                    <a:pt x="2734" y="984"/>
                  </a:lnTo>
                  <a:lnTo>
                    <a:pt x="2734" y="984"/>
                  </a:lnTo>
                  <a:lnTo>
                    <a:pt x="2744" y="972"/>
                  </a:lnTo>
                  <a:lnTo>
                    <a:pt x="2746" y="966"/>
                  </a:lnTo>
                  <a:lnTo>
                    <a:pt x="2746" y="966"/>
                  </a:lnTo>
                  <a:lnTo>
                    <a:pt x="2754" y="952"/>
                  </a:lnTo>
                  <a:lnTo>
                    <a:pt x="2756" y="948"/>
                  </a:lnTo>
                  <a:lnTo>
                    <a:pt x="2756" y="948"/>
                  </a:lnTo>
                  <a:lnTo>
                    <a:pt x="2760" y="940"/>
                  </a:lnTo>
                  <a:lnTo>
                    <a:pt x="2766" y="936"/>
                  </a:lnTo>
                  <a:lnTo>
                    <a:pt x="2772" y="934"/>
                  </a:lnTo>
                  <a:lnTo>
                    <a:pt x="2772" y="934"/>
                  </a:lnTo>
                  <a:lnTo>
                    <a:pt x="2776" y="928"/>
                  </a:lnTo>
                  <a:lnTo>
                    <a:pt x="2778" y="922"/>
                  </a:lnTo>
                  <a:lnTo>
                    <a:pt x="2778" y="918"/>
                  </a:lnTo>
                  <a:lnTo>
                    <a:pt x="2778" y="918"/>
                  </a:lnTo>
                  <a:lnTo>
                    <a:pt x="2780" y="912"/>
                  </a:lnTo>
                  <a:lnTo>
                    <a:pt x="2784" y="906"/>
                  </a:lnTo>
                  <a:lnTo>
                    <a:pt x="2784" y="906"/>
                  </a:lnTo>
                  <a:lnTo>
                    <a:pt x="2788" y="900"/>
                  </a:lnTo>
                  <a:lnTo>
                    <a:pt x="2790" y="894"/>
                  </a:lnTo>
                  <a:lnTo>
                    <a:pt x="2796" y="870"/>
                  </a:lnTo>
                  <a:lnTo>
                    <a:pt x="2796" y="870"/>
                  </a:lnTo>
                  <a:lnTo>
                    <a:pt x="2798" y="856"/>
                  </a:lnTo>
                  <a:lnTo>
                    <a:pt x="2798" y="856"/>
                  </a:lnTo>
                  <a:lnTo>
                    <a:pt x="2796" y="854"/>
                  </a:lnTo>
                  <a:lnTo>
                    <a:pt x="2790" y="852"/>
                  </a:lnTo>
                  <a:lnTo>
                    <a:pt x="2786" y="852"/>
                  </a:lnTo>
                  <a:lnTo>
                    <a:pt x="2786" y="852"/>
                  </a:lnTo>
                  <a:lnTo>
                    <a:pt x="2784" y="852"/>
                  </a:lnTo>
                  <a:lnTo>
                    <a:pt x="2782" y="850"/>
                  </a:lnTo>
                  <a:lnTo>
                    <a:pt x="2782" y="848"/>
                  </a:lnTo>
                  <a:lnTo>
                    <a:pt x="2782" y="844"/>
                  </a:lnTo>
                  <a:lnTo>
                    <a:pt x="2796" y="810"/>
                  </a:lnTo>
                  <a:lnTo>
                    <a:pt x="2796" y="810"/>
                  </a:lnTo>
                  <a:lnTo>
                    <a:pt x="2798" y="804"/>
                  </a:lnTo>
                  <a:lnTo>
                    <a:pt x="2804" y="798"/>
                  </a:lnTo>
                  <a:lnTo>
                    <a:pt x="2804" y="798"/>
                  </a:lnTo>
                  <a:lnTo>
                    <a:pt x="2816" y="790"/>
                  </a:lnTo>
                  <a:lnTo>
                    <a:pt x="2820" y="786"/>
                  </a:lnTo>
                  <a:lnTo>
                    <a:pt x="2820" y="786"/>
                  </a:lnTo>
                  <a:lnTo>
                    <a:pt x="2832" y="784"/>
                  </a:lnTo>
                  <a:lnTo>
                    <a:pt x="2832" y="784"/>
                  </a:lnTo>
                  <a:lnTo>
                    <a:pt x="2838" y="784"/>
                  </a:lnTo>
                  <a:lnTo>
                    <a:pt x="2842" y="788"/>
                  </a:lnTo>
                  <a:lnTo>
                    <a:pt x="2842" y="788"/>
                  </a:lnTo>
                  <a:lnTo>
                    <a:pt x="2844" y="790"/>
                  </a:lnTo>
                  <a:lnTo>
                    <a:pt x="2848" y="790"/>
                  </a:lnTo>
                  <a:lnTo>
                    <a:pt x="2854" y="788"/>
                  </a:lnTo>
                  <a:lnTo>
                    <a:pt x="2870" y="770"/>
                  </a:lnTo>
                  <a:lnTo>
                    <a:pt x="2870" y="770"/>
                  </a:lnTo>
                  <a:lnTo>
                    <a:pt x="2874" y="768"/>
                  </a:lnTo>
                  <a:lnTo>
                    <a:pt x="2876" y="768"/>
                  </a:lnTo>
                  <a:lnTo>
                    <a:pt x="2880" y="768"/>
                  </a:lnTo>
                  <a:lnTo>
                    <a:pt x="2882" y="770"/>
                  </a:lnTo>
                  <a:lnTo>
                    <a:pt x="2900" y="788"/>
                  </a:lnTo>
                  <a:lnTo>
                    <a:pt x="2900" y="788"/>
                  </a:lnTo>
                  <a:lnTo>
                    <a:pt x="2902" y="790"/>
                  </a:lnTo>
                  <a:lnTo>
                    <a:pt x="2906" y="790"/>
                  </a:lnTo>
                  <a:lnTo>
                    <a:pt x="2908" y="788"/>
                  </a:lnTo>
                  <a:lnTo>
                    <a:pt x="2908" y="786"/>
                  </a:lnTo>
                  <a:lnTo>
                    <a:pt x="2914" y="772"/>
                  </a:lnTo>
                  <a:lnTo>
                    <a:pt x="2914" y="772"/>
                  </a:lnTo>
                  <a:lnTo>
                    <a:pt x="2918" y="766"/>
                  </a:lnTo>
                  <a:lnTo>
                    <a:pt x="2924" y="764"/>
                  </a:lnTo>
                  <a:lnTo>
                    <a:pt x="2928" y="764"/>
                  </a:lnTo>
                  <a:lnTo>
                    <a:pt x="2928" y="764"/>
                  </a:lnTo>
                  <a:lnTo>
                    <a:pt x="2934" y="762"/>
                  </a:lnTo>
                  <a:lnTo>
                    <a:pt x="2940" y="758"/>
                  </a:lnTo>
                  <a:lnTo>
                    <a:pt x="2960" y="732"/>
                  </a:lnTo>
                  <a:lnTo>
                    <a:pt x="2960" y="732"/>
                  </a:lnTo>
                  <a:lnTo>
                    <a:pt x="2966" y="726"/>
                  </a:lnTo>
                  <a:lnTo>
                    <a:pt x="2972" y="722"/>
                  </a:lnTo>
                  <a:lnTo>
                    <a:pt x="2996" y="708"/>
                  </a:lnTo>
                  <a:lnTo>
                    <a:pt x="2996" y="708"/>
                  </a:lnTo>
                  <a:lnTo>
                    <a:pt x="3004" y="706"/>
                  </a:lnTo>
                  <a:lnTo>
                    <a:pt x="3012" y="706"/>
                  </a:lnTo>
                  <a:lnTo>
                    <a:pt x="3016" y="706"/>
                  </a:lnTo>
                  <a:lnTo>
                    <a:pt x="3016" y="706"/>
                  </a:lnTo>
                  <a:lnTo>
                    <a:pt x="3024" y="706"/>
                  </a:lnTo>
                  <a:lnTo>
                    <a:pt x="3030" y="708"/>
                  </a:lnTo>
                  <a:lnTo>
                    <a:pt x="3036" y="712"/>
                  </a:lnTo>
                  <a:lnTo>
                    <a:pt x="3036" y="712"/>
                  </a:lnTo>
                  <a:lnTo>
                    <a:pt x="3042" y="712"/>
                  </a:lnTo>
                  <a:lnTo>
                    <a:pt x="3042" y="712"/>
                  </a:lnTo>
                  <a:lnTo>
                    <a:pt x="3044" y="710"/>
                  </a:lnTo>
                  <a:lnTo>
                    <a:pt x="3044" y="710"/>
                  </a:lnTo>
                  <a:lnTo>
                    <a:pt x="3044" y="698"/>
                  </a:lnTo>
                  <a:lnTo>
                    <a:pt x="3044" y="694"/>
                  </a:lnTo>
                  <a:lnTo>
                    <a:pt x="3044" y="694"/>
                  </a:lnTo>
                  <a:lnTo>
                    <a:pt x="3040" y="678"/>
                  </a:lnTo>
                  <a:lnTo>
                    <a:pt x="3036" y="664"/>
                  </a:lnTo>
                  <a:lnTo>
                    <a:pt x="3036" y="664"/>
                  </a:lnTo>
                  <a:lnTo>
                    <a:pt x="3032" y="656"/>
                  </a:lnTo>
                  <a:lnTo>
                    <a:pt x="3028" y="650"/>
                  </a:lnTo>
                  <a:lnTo>
                    <a:pt x="3020" y="642"/>
                  </a:lnTo>
                  <a:lnTo>
                    <a:pt x="3020" y="642"/>
                  </a:lnTo>
                  <a:lnTo>
                    <a:pt x="3018" y="640"/>
                  </a:lnTo>
                  <a:lnTo>
                    <a:pt x="3018" y="638"/>
                  </a:lnTo>
                  <a:lnTo>
                    <a:pt x="3018" y="634"/>
                  </a:lnTo>
                  <a:lnTo>
                    <a:pt x="3022" y="634"/>
                  </a:lnTo>
                  <a:lnTo>
                    <a:pt x="3026" y="630"/>
                  </a:lnTo>
                  <a:lnTo>
                    <a:pt x="3026" y="630"/>
                  </a:lnTo>
                  <a:lnTo>
                    <a:pt x="3040" y="624"/>
                  </a:lnTo>
                  <a:lnTo>
                    <a:pt x="3046" y="620"/>
                  </a:lnTo>
                  <a:close/>
                  <a:moveTo>
                    <a:pt x="420" y="930"/>
                  </a:moveTo>
                  <a:lnTo>
                    <a:pt x="420" y="930"/>
                  </a:lnTo>
                  <a:lnTo>
                    <a:pt x="414" y="924"/>
                  </a:lnTo>
                  <a:lnTo>
                    <a:pt x="414" y="924"/>
                  </a:lnTo>
                  <a:lnTo>
                    <a:pt x="410" y="920"/>
                  </a:lnTo>
                  <a:lnTo>
                    <a:pt x="410" y="920"/>
                  </a:lnTo>
                  <a:lnTo>
                    <a:pt x="414" y="924"/>
                  </a:lnTo>
                  <a:lnTo>
                    <a:pt x="414" y="924"/>
                  </a:lnTo>
                  <a:lnTo>
                    <a:pt x="420" y="930"/>
                  </a:lnTo>
                  <a:lnTo>
                    <a:pt x="420" y="930"/>
                  </a:lnTo>
                  <a:close/>
                  <a:moveTo>
                    <a:pt x="938" y="1244"/>
                  </a:moveTo>
                  <a:lnTo>
                    <a:pt x="938" y="1244"/>
                  </a:lnTo>
                  <a:lnTo>
                    <a:pt x="938" y="1244"/>
                  </a:lnTo>
                  <a:lnTo>
                    <a:pt x="938" y="1244"/>
                  </a:lnTo>
                  <a:lnTo>
                    <a:pt x="934" y="1238"/>
                  </a:lnTo>
                  <a:lnTo>
                    <a:pt x="934" y="1238"/>
                  </a:lnTo>
                  <a:lnTo>
                    <a:pt x="928" y="1236"/>
                  </a:lnTo>
                  <a:lnTo>
                    <a:pt x="924" y="1234"/>
                  </a:lnTo>
                  <a:lnTo>
                    <a:pt x="924" y="1234"/>
                  </a:lnTo>
                  <a:lnTo>
                    <a:pt x="914" y="1234"/>
                  </a:lnTo>
                  <a:lnTo>
                    <a:pt x="914" y="1234"/>
                  </a:lnTo>
                  <a:lnTo>
                    <a:pt x="902" y="1238"/>
                  </a:lnTo>
                  <a:lnTo>
                    <a:pt x="896" y="1240"/>
                  </a:lnTo>
                  <a:lnTo>
                    <a:pt x="896" y="1240"/>
                  </a:lnTo>
                  <a:lnTo>
                    <a:pt x="890" y="1242"/>
                  </a:lnTo>
                  <a:lnTo>
                    <a:pt x="882" y="1244"/>
                  </a:lnTo>
                  <a:lnTo>
                    <a:pt x="878" y="1244"/>
                  </a:lnTo>
                  <a:lnTo>
                    <a:pt x="878" y="1244"/>
                  </a:lnTo>
                  <a:lnTo>
                    <a:pt x="864" y="1244"/>
                  </a:lnTo>
                  <a:lnTo>
                    <a:pt x="864" y="1244"/>
                  </a:lnTo>
                  <a:lnTo>
                    <a:pt x="852" y="1240"/>
                  </a:lnTo>
                  <a:lnTo>
                    <a:pt x="848" y="1238"/>
                  </a:lnTo>
                  <a:lnTo>
                    <a:pt x="848" y="1238"/>
                  </a:lnTo>
                  <a:lnTo>
                    <a:pt x="836" y="1234"/>
                  </a:lnTo>
                  <a:lnTo>
                    <a:pt x="836" y="1234"/>
                  </a:lnTo>
                  <a:lnTo>
                    <a:pt x="822" y="1234"/>
                  </a:lnTo>
                  <a:lnTo>
                    <a:pt x="800" y="1234"/>
                  </a:lnTo>
                  <a:lnTo>
                    <a:pt x="800" y="1234"/>
                  </a:lnTo>
                  <a:lnTo>
                    <a:pt x="786" y="1234"/>
                  </a:lnTo>
                  <a:lnTo>
                    <a:pt x="786" y="1234"/>
                  </a:lnTo>
                  <a:lnTo>
                    <a:pt x="774" y="1234"/>
                  </a:lnTo>
                  <a:lnTo>
                    <a:pt x="770" y="1234"/>
                  </a:lnTo>
                  <a:lnTo>
                    <a:pt x="770" y="1234"/>
                  </a:lnTo>
                  <a:lnTo>
                    <a:pt x="764" y="1236"/>
                  </a:lnTo>
                  <a:lnTo>
                    <a:pt x="758" y="1238"/>
                  </a:lnTo>
                  <a:lnTo>
                    <a:pt x="758" y="1238"/>
                  </a:lnTo>
                  <a:lnTo>
                    <a:pt x="746" y="1248"/>
                  </a:lnTo>
                  <a:lnTo>
                    <a:pt x="740" y="1250"/>
                  </a:lnTo>
                  <a:lnTo>
                    <a:pt x="740" y="1250"/>
                  </a:lnTo>
                  <a:lnTo>
                    <a:pt x="734" y="1250"/>
                  </a:lnTo>
                  <a:lnTo>
                    <a:pt x="728" y="1248"/>
                  </a:lnTo>
                  <a:lnTo>
                    <a:pt x="728" y="1248"/>
                  </a:lnTo>
                  <a:lnTo>
                    <a:pt x="722" y="1244"/>
                  </a:lnTo>
                  <a:lnTo>
                    <a:pt x="722" y="1244"/>
                  </a:lnTo>
                  <a:lnTo>
                    <a:pt x="716" y="1240"/>
                  </a:lnTo>
                  <a:lnTo>
                    <a:pt x="702" y="1236"/>
                  </a:lnTo>
                  <a:lnTo>
                    <a:pt x="702" y="1236"/>
                  </a:lnTo>
                  <a:lnTo>
                    <a:pt x="696" y="1232"/>
                  </a:lnTo>
                  <a:lnTo>
                    <a:pt x="694" y="1226"/>
                  </a:lnTo>
                  <a:lnTo>
                    <a:pt x="694" y="1222"/>
                  </a:lnTo>
                  <a:lnTo>
                    <a:pt x="694" y="1222"/>
                  </a:lnTo>
                  <a:lnTo>
                    <a:pt x="696" y="1214"/>
                  </a:lnTo>
                  <a:lnTo>
                    <a:pt x="700" y="1208"/>
                  </a:lnTo>
                  <a:lnTo>
                    <a:pt x="708" y="1200"/>
                  </a:lnTo>
                  <a:lnTo>
                    <a:pt x="708" y="1200"/>
                  </a:lnTo>
                  <a:lnTo>
                    <a:pt x="714" y="1194"/>
                  </a:lnTo>
                  <a:lnTo>
                    <a:pt x="714" y="1194"/>
                  </a:lnTo>
                  <a:lnTo>
                    <a:pt x="714" y="1186"/>
                  </a:lnTo>
                  <a:lnTo>
                    <a:pt x="714" y="1172"/>
                  </a:lnTo>
                  <a:lnTo>
                    <a:pt x="714" y="1172"/>
                  </a:lnTo>
                  <a:lnTo>
                    <a:pt x="714" y="1166"/>
                  </a:lnTo>
                  <a:lnTo>
                    <a:pt x="718" y="1160"/>
                  </a:lnTo>
                  <a:lnTo>
                    <a:pt x="718" y="1160"/>
                  </a:lnTo>
                  <a:lnTo>
                    <a:pt x="724" y="1156"/>
                  </a:lnTo>
                  <a:lnTo>
                    <a:pt x="724" y="1156"/>
                  </a:lnTo>
                  <a:lnTo>
                    <a:pt x="728" y="1150"/>
                  </a:lnTo>
                  <a:lnTo>
                    <a:pt x="728" y="1150"/>
                  </a:lnTo>
                  <a:lnTo>
                    <a:pt x="740" y="1142"/>
                  </a:lnTo>
                  <a:lnTo>
                    <a:pt x="746" y="1140"/>
                  </a:lnTo>
                  <a:lnTo>
                    <a:pt x="746" y="1140"/>
                  </a:lnTo>
                  <a:lnTo>
                    <a:pt x="754" y="1136"/>
                  </a:lnTo>
                  <a:lnTo>
                    <a:pt x="760" y="1136"/>
                  </a:lnTo>
                  <a:lnTo>
                    <a:pt x="764" y="1136"/>
                  </a:lnTo>
                  <a:lnTo>
                    <a:pt x="764" y="1136"/>
                  </a:lnTo>
                  <a:lnTo>
                    <a:pt x="772" y="1138"/>
                  </a:lnTo>
                  <a:lnTo>
                    <a:pt x="778" y="1140"/>
                  </a:lnTo>
                  <a:lnTo>
                    <a:pt x="778" y="1140"/>
                  </a:lnTo>
                  <a:lnTo>
                    <a:pt x="780" y="1146"/>
                  </a:lnTo>
                  <a:lnTo>
                    <a:pt x="778" y="1150"/>
                  </a:lnTo>
                  <a:lnTo>
                    <a:pt x="778" y="1150"/>
                  </a:lnTo>
                  <a:lnTo>
                    <a:pt x="776" y="1152"/>
                  </a:lnTo>
                  <a:lnTo>
                    <a:pt x="776" y="1156"/>
                  </a:lnTo>
                  <a:lnTo>
                    <a:pt x="778" y="1160"/>
                  </a:lnTo>
                  <a:lnTo>
                    <a:pt x="786" y="1170"/>
                  </a:lnTo>
                  <a:lnTo>
                    <a:pt x="786" y="1170"/>
                  </a:lnTo>
                  <a:lnTo>
                    <a:pt x="792" y="1172"/>
                  </a:lnTo>
                  <a:lnTo>
                    <a:pt x="800" y="1172"/>
                  </a:lnTo>
                  <a:lnTo>
                    <a:pt x="824" y="1158"/>
                  </a:lnTo>
                  <a:lnTo>
                    <a:pt x="824" y="1158"/>
                  </a:lnTo>
                  <a:lnTo>
                    <a:pt x="832" y="1156"/>
                  </a:lnTo>
                  <a:lnTo>
                    <a:pt x="838" y="1158"/>
                  </a:lnTo>
                  <a:lnTo>
                    <a:pt x="862" y="1164"/>
                  </a:lnTo>
                  <a:lnTo>
                    <a:pt x="862" y="1164"/>
                  </a:lnTo>
                  <a:lnTo>
                    <a:pt x="870" y="1166"/>
                  </a:lnTo>
                  <a:lnTo>
                    <a:pt x="874" y="1172"/>
                  </a:lnTo>
                  <a:lnTo>
                    <a:pt x="886" y="1188"/>
                  </a:lnTo>
                  <a:lnTo>
                    <a:pt x="886" y="1188"/>
                  </a:lnTo>
                  <a:lnTo>
                    <a:pt x="888" y="1194"/>
                  </a:lnTo>
                  <a:lnTo>
                    <a:pt x="890" y="1200"/>
                  </a:lnTo>
                  <a:lnTo>
                    <a:pt x="890" y="1200"/>
                  </a:lnTo>
                  <a:lnTo>
                    <a:pt x="892" y="1204"/>
                  </a:lnTo>
                  <a:lnTo>
                    <a:pt x="894" y="1210"/>
                  </a:lnTo>
                  <a:lnTo>
                    <a:pt x="894" y="1210"/>
                  </a:lnTo>
                  <a:lnTo>
                    <a:pt x="900" y="1212"/>
                  </a:lnTo>
                  <a:lnTo>
                    <a:pt x="908" y="1214"/>
                  </a:lnTo>
                  <a:lnTo>
                    <a:pt x="912" y="1214"/>
                  </a:lnTo>
                  <a:lnTo>
                    <a:pt x="912" y="1214"/>
                  </a:lnTo>
                  <a:lnTo>
                    <a:pt x="918" y="1216"/>
                  </a:lnTo>
                  <a:lnTo>
                    <a:pt x="924" y="1218"/>
                  </a:lnTo>
                  <a:lnTo>
                    <a:pt x="924" y="1218"/>
                  </a:lnTo>
                  <a:lnTo>
                    <a:pt x="932" y="1232"/>
                  </a:lnTo>
                  <a:lnTo>
                    <a:pt x="936" y="1236"/>
                  </a:lnTo>
                  <a:lnTo>
                    <a:pt x="936" y="1236"/>
                  </a:lnTo>
                  <a:lnTo>
                    <a:pt x="938" y="1244"/>
                  </a:lnTo>
                  <a:lnTo>
                    <a:pt x="938" y="1244"/>
                  </a:lnTo>
                  <a:close/>
                  <a:moveTo>
                    <a:pt x="1094" y="1156"/>
                  </a:moveTo>
                  <a:lnTo>
                    <a:pt x="1094" y="1156"/>
                  </a:lnTo>
                  <a:lnTo>
                    <a:pt x="1078" y="1156"/>
                  </a:lnTo>
                  <a:lnTo>
                    <a:pt x="1074" y="1156"/>
                  </a:lnTo>
                  <a:lnTo>
                    <a:pt x="1074" y="1156"/>
                  </a:lnTo>
                  <a:lnTo>
                    <a:pt x="1068" y="1156"/>
                  </a:lnTo>
                  <a:lnTo>
                    <a:pt x="1062" y="1160"/>
                  </a:lnTo>
                  <a:lnTo>
                    <a:pt x="1062" y="1160"/>
                  </a:lnTo>
                  <a:lnTo>
                    <a:pt x="1058" y="1166"/>
                  </a:lnTo>
                  <a:lnTo>
                    <a:pt x="1058" y="1172"/>
                  </a:lnTo>
                  <a:lnTo>
                    <a:pt x="1064" y="1196"/>
                  </a:lnTo>
                  <a:lnTo>
                    <a:pt x="1064" y="1196"/>
                  </a:lnTo>
                  <a:lnTo>
                    <a:pt x="1068" y="1204"/>
                  </a:lnTo>
                  <a:lnTo>
                    <a:pt x="1072" y="1210"/>
                  </a:lnTo>
                  <a:lnTo>
                    <a:pt x="1080" y="1218"/>
                  </a:lnTo>
                  <a:lnTo>
                    <a:pt x="1080" y="1218"/>
                  </a:lnTo>
                  <a:lnTo>
                    <a:pt x="1084" y="1224"/>
                  </a:lnTo>
                  <a:lnTo>
                    <a:pt x="1086" y="1232"/>
                  </a:lnTo>
                  <a:lnTo>
                    <a:pt x="1086" y="1256"/>
                  </a:lnTo>
                  <a:lnTo>
                    <a:pt x="1086" y="1256"/>
                  </a:lnTo>
                  <a:lnTo>
                    <a:pt x="1086" y="1264"/>
                  </a:lnTo>
                  <a:lnTo>
                    <a:pt x="1086" y="1264"/>
                  </a:lnTo>
                  <a:lnTo>
                    <a:pt x="1080" y="1266"/>
                  </a:lnTo>
                  <a:lnTo>
                    <a:pt x="1020" y="1278"/>
                  </a:lnTo>
                  <a:lnTo>
                    <a:pt x="1020" y="1278"/>
                  </a:lnTo>
                  <a:lnTo>
                    <a:pt x="1014" y="1278"/>
                  </a:lnTo>
                  <a:lnTo>
                    <a:pt x="1010" y="1276"/>
                  </a:lnTo>
                  <a:lnTo>
                    <a:pt x="1010" y="1276"/>
                  </a:lnTo>
                  <a:lnTo>
                    <a:pt x="1006" y="1274"/>
                  </a:lnTo>
                  <a:lnTo>
                    <a:pt x="1002" y="1278"/>
                  </a:lnTo>
                  <a:lnTo>
                    <a:pt x="1002" y="1278"/>
                  </a:lnTo>
                  <a:lnTo>
                    <a:pt x="998" y="1280"/>
                  </a:lnTo>
                  <a:lnTo>
                    <a:pt x="990" y="1282"/>
                  </a:lnTo>
                  <a:lnTo>
                    <a:pt x="982" y="1284"/>
                  </a:lnTo>
                  <a:lnTo>
                    <a:pt x="982" y="1284"/>
                  </a:lnTo>
                  <a:lnTo>
                    <a:pt x="976" y="1284"/>
                  </a:lnTo>
                  <a:lnTo>
                    <a:pt x="972" y="1284"/>
                  </a:lnTo>
                  <a:lnTo>
                    <a:pt x="972" y="1284"/>
                  </a:lnTo>
                  <a:lnTo>
                    <a:pt x="962" y="1278"/>
                  </a:lnTo>
                  <a:lnTo>
                    <a:pt x="962" y="1278"/>
                  </a:lnTo>
                  <a:lnTo>
                    <a:pt x="958" y="1272"/>
                  </a:lnTo>
                  <a:lnTo>
                    <a:pt x="958" y="1272"/>
                  </a:lnTo>
                  <a:lnTo>
                    <a:pt x="954" y="1268"/>
                  </a:lnTo>
                  <a:lnTo>
                    <a:pt x="954" y="1268"/>
                  </a:lnTo>
                  <a:lnTo>
                    <a:pt x="954" y="1266"/>
                  </a:lnTo>
                  <a:lnTo>
                    <a:pt x="954" y="1264"/>
                  </a:lnTo>
                  <a:lnTo>
                    <a:pt x="960" y="1264"/>
                  </a:lnTo>
                  <a:lnTo>
                    <a:pt x="960" y="1264"/>
                  </a:lnTo>
                  <a:lnTo>
                    <a:pt x="960" y="1264"/>
                  </a:lnTo>
                  <a:lnTo>
                    <a:pt x="968" y="1262"/>
                  </a:lnTo>
                  <a:lnTo>
                    <a:pt x="976" y="1260"/>
                  </a:lnTo>
                  <a:lnTo>
                    <a:pt x="980" y="1256"/>
                  </a:lnTo>
                  <a:lnTo>
                    <a:pt x="980" y="1256"/>
                  </a:lnTo>
                  <a:lnTo>
                    <a:pt x="986" y="1256"/>
                  </a:lnTo>
                  <a:lnTo>
                    <a:pt x="992" y="1258"/>
                  </a:lnTo>
                  <a:lnTo>
                    <a:pt x="992" y="1258"/>
                  </a:lnTo>
                  <a:lnTo>
                    <a:pt x="996" y="1264"/>
                  </a:lnTo>
                  <a:lnTo>
                    <a:pt x="998" y="1268"/>
                  </a:lnTo>
                  <a:lnTo>
                    <a:pt x="998" y="1268"/>
                  </a:lnTo>
                  <a:lnTo>
                    <a:pt x="998" y="1270"/>
                  </a:lnTo>
                  <a:lnTo>
                    <a:pt x="998" y="1270"/>
                  </a:lnTo>
                  <a:lnTo>
                    <a:pt x="1002" y="1266"/>
                  </a:lnTo>
                  <a:lnTo>
                    <a:pt x="1004" y="1260"/>
                  </a:lnTo>
                  <a:lnTo>
                    <a:pt x="1004" y="1260"/>
                  </a:lnTo>
                  <a:lnTo>
                    <a:pt x="1012" y="1248"/>
                  </a:lnTo>
                  <a:lnTo>
                    <a:pt x="1022" y="1240"/>
                  </a:lnTo>
                  <a:lnTo>
                    <a:pt x="1022" y="1240"/>
                  </a:lnTo>
                  <a:lnTo>
                    <a:pt x="1024" y="1234"/>
                  </a:lnTo>
                  <a:lnTo>
                    <a:pt x="1024" y="1226"/>
                  </a:lnTo>
                  <a:lnTo>
                    <a:pt x="1010" y="1202"/>
                  </a:lnTo>
                  <a:lnTo>
                    <a:pt x="1010" y="1202"/>
                  </a:lnTo>
                  <a:lnTo>
                    <a:pt x="1002" y="1188"/>
                  </a:lnTo>
                  <a:lnTo>
                    <a:pt x="974" y="1152"/>
                  </a:lnTo>
                  <a:lnTo>
                    <a:pt x="974" y="1152"/>
                  </a:lnTo>
                  <a:lnTo>
                    <a:pt x="970" y="1146"/>
                  </a:lnTo>
                  <a:lnTo>
                    <a:pt x="972" y="1138"/>
                  </a:lnTo>
                  <a:lnTo>
                    <a:pt x="984" y="1122"/>
                  </a:lnTo>
                  <a:lnTo>
                    <a:pt x="984" y="1122"/>
                  </a:lnTo>
                  <a:lnTo>
                    <a:pt x="988" y="1118"/>
                  </a:lnTo>
                  <a:lnTo>
                    <a:pt x="994" y="1112"/>
                  </a:lnTo>
                  <a:lnTo>
                    <a:pt x="1000" y="1110"/>
                  </a:lnTo>
                  <a:lnTo>
                    <a:pt x="1000" y="1110"/>
                  </a:lnTo>
                  <a:lnTo>
                    <a:pt x="1006" y="1108"/>
                  </a:lnTo>
                  <a:lnTo>
                    <a:pt x="1012" y="1112"/>
                  </a:lnTo>
                  <a:lnTo>
                    <a:pt x="1012" y="1112"/>
                  </a:lnTo>
                  <a:lnTo>
                    <a:pt x="1018" y="1114"/>
                  </a:lnTo>
                  <a:lnTo>
                    <a:pt x="1026" y="1116"/>
                  </a:lnTo>
                  <a:lnTo>
                    <a:pt x="1048" y="1116"/>
                  </a:lnTo>
                  <a:lnTo>
                    <a:pt x="1048" y="1116"/>
                  </a:lnTo>
                  <a:lnTo>
                    <a:pt x="1064" y="1116"/>
                  </a:lnTo>
                  <a:lnTo>
                    <a:pt x="1078" y="1116"/>
                  </a:lnTo>
                  <a:lnTo>
                    <a:pt x="1078" y="1116"/>
                  </a:lnTo>
                  <a:lnTo>
                    <a:pt x="1084" y="1118"/>
                  </a:lnTo>
                  <a:lnTo>
                    <a:pt x="1090" y="1122"/>
                  </a:lnTo>
                  <a:lnTo>
                    <a:pt x="1110" y="1148"/>
                  </a:lnTo>
                  <a:lnTo>
                    <a:pt x="1110" y="1148"/>
                  </a:lnTo>
                  <a:lnTo>
                    <a:pt x="1112" y="1152"/>
                  </a:lnTo>
                  <a:lnTo>
                    <a:pt x="1112" y="1154"/>
                  </a:lnTo>
                  <a:lnTo>
                    <a:pt x="1110" y="1154"/>
                  </a:lnTo>
                  <a:lnTo>
                    <a:pt x="1108" y="1156"/>
                  </a:lnTo>
                  <a:lnTo>
                    <a:pt x="1094" y="1156"/>
                  </a:lnTo>
                  <a:close/>
                  <a:moveTo>
                    <a:pt x="1098" y="350"/>
                  </a:moveTo>
                  <a:lnTo>
                    <a:pt x="1098" y="350"/>
                  </a:lnTo>
                  <a:lnTo>
                    <a:pt x="1102" y="354"/>
                  </a:lnTo>
                  <a:lnTo>
                    <a:pt x="1106" y="358"/>
                  </a:lnTo>
                  <a:lnTo>
                    <a:pt x="1106" y="358"/>
                  </a:lnTo>
                  <a:lnTo>
                    <a:pt x="1108" y="362"/>
                  </a:lnTo>
                  <a:lnTo>
                    <a:pt x="1112" y="366"/>
                  </a:lnTo>
                  <a:lnTo>
                    <a:pt x="1118" y="368"/>
                  </a:lnTo>
                  <a:lnTo>
                    <a:pt x="1118" y="368"/>
                  </a:lnTo>
                  <a:lnTo>
                    <a:pt x="1124" y="372"/>
                  </a:lnTo>
                  <a:lnTo>
                    <a:pt x="1132" y="372"/>
                  </a:lnTo>
                  <a:lnTo>
                    <a:pt x="1156" y="372"/>
                  </a:lnTo>
                  <a:lnTo>
                    <a:pt x="1156" y="372"/>
                  </a:lnTo>
                  <a:lnTo>
                    <a:pt x="1158" y="372"/>
                  </a:lnTo>
                  <a:lnTo>
                    <a:pt x="1160" y="370"/>
                  </a:lnTo>
                  <a:lnTo>
                    <a:pt x="1160" y="368"/>
                  </a:lnTo>
                  <a:lnTo>
                    <a:pt x="1158" y="366"/>
                  </a:lnTo>
                  <a:lnTo>
                    <a:pt x="1150" y="358"/>
                  </a:lnTo>
                  <a:lnTo>
                    <a:pt x="1150" y="358"/>
                  </a:lnTo>
                  <a:lnTo>
                    <a:pt x="1146" y="352"/>
                  </a:lnTo>
                  <a:lnTo>
                    <a:pt x="1142" y="346"/>
                  </a:lnTo>
                  <a:lnTo>
                    <a:pt x="1128" y="302"/>
                  </a:lnTo>
                  <a:lnTo>
                    <a:pt x="1128" y="302"/>
                  </a:lnTo>
                  <a:lnTo>
                    <a:pt x="1126" y="294"/>
                  </a:lnTo>
                  <a:lnTo>
                    <a:pt x="1128" y="286"/>
                  </a:lnTo>
                  <a:lnTo>
                    <a:pt x="1140" y="262"/>
                  </a:lnTo>
                  <a:lnTo>
                    <a:pt x="1140" y="262"/>
                  </a:lnTo>
                  <a:lnTo>
                    <a:pt x="1148" y="248"/>
                  </a:lnTo>
                  <a:lnTo>
                    <a:pt x="1180" y="184"/>
                  </a:lnTo>
                  <a:lnTo>
                    <a:pt x="1180" y="184"/>
                  </a:lnTo>
                  <a:lnTo>
                    <a:pt x="1184" y="178"/>
                  </a:lnTo>
                  <a:lnTo>
                    <a:pt x="1190" y="172"/>
                  </a:lnTo>
                  <a:lnTo>
                    <a:pt x="1216" y="152"/>
                  </a:lnTo>
                  <a:lnTo>
                    <a:pt x="1216" y="152"/>
                  </a:lnTo>
                  <a:lnTo>
                    <a:pt x="1226" y="140"/>
                  </a:lnTo>
                  <a:lnTo>
                    <a:pt x="1238" y="124"/>
                  </a:lnTo>
                  <a:lnTo>
                    <a:pt x="1238" y="124"/>
                  </a:lnTo>
                  <a:lnTo>
                    <a:pt x="1244" y="120"/>
                  </a:lnTo>
                  <a:lnTo>
                    <a:pt x="1250" y="116"/>
                  </a:lnTo>
                  <a:lnTo>
                    <a:pt x="1264" y="110"/>
                  </a:lnTo>
                  <a:lnTo>
                    <a:pt x="1264" y="110"/>
                  </a:lnTo>
                  <a:lnTo>
                    <a:pt x="1278" y="104"/>
                  </a:lnTo>
                  <a:lnTo>
                    <a:pt x="1294" y="94"/>
                  </a:lnTo>
                  <a:lnTo>
                    <a:pt x="1294" y="94"/>
                  </a:lnTo>
                  <a:lnTo>
                    <a:pt x="1306" y="84"/>
                  </a:lnTo>
                  <a:lnTo>
                    <a:pt x="1334" y="56"/>
                  </a:lnTo>
                  <a:lnTo>
                    <a:pt x="1334" y="56"/>
                  </a:lnTo>
                  <a:lnTo>
                    <a:pt x="1338" y="50"/>
                  </a:lnTo>
                  <a:lnTo>
                    <a:pt x="1336" y="42"/>
                  </a:lnTo>
                  <a:lnTo>
                    <a:pt x="1334" y="38"/>
                  </a:lnTo>
                  <a:lnTo>
                    <a:pt x="1334" y="38"/>
                  </a:lnTo>
                  <a:lnTo>
                    <a:pt x="1328" y="32"/>
                  </a:lnTo>
                  <a:lnTo>
                    <a:pt x="1322" y="30"/>
                  </a:lnTo>
                  <a:lnTo>
                    <a:pt x="1308" y="30"/>
                  </a:lnTo>
                  <a:lnTo>
                    <a:pt x="1308" y="30"/>
                  </a:lnTo>
                  <a:lnTo>
                    <a:pt x="1302" y="32"/>
                  </a:lnTo>
                  <a:lnTo>
                    <a:pt x="1296" y="36"/>
                  </a:lnTo>
                  <a:lnTo>
                    <a:pt x="1286" y="44"/>
                  </a:lnTo>
                  <a:lnTo>
                    <a:pt x="1286" y="44"/>
                  </a:lnTo>
                  <a:lnTo>
                    <a:pt x="1276" y="54"/>
                  </a:lnTo>
                  <a:lnTo>
                    <a:pt x="1276" y="54"/>
                  </a:lnTo>
                  <a:lnTo>
                    <a:pt x="1270" y="58"/>
                  </a:lnTo>
                  <a:lnTo>
                    <a:pt x="1264" y="62"/>
                  </a:lnTo>
                  <a:lnTo>
                    <a:pt x="1250" y="66"/>
                  </a:lnTo>
                  <a:lnTo>
                    <a:pt x="1250" y="66"/>
                  </a:lnTo>
                  <a:lnTo>
                    <a:pt x="1234" y="70"/>
                  </a:lnTo>
                  <a:lnTo>
                    <a:pt x="1220" y="70"/>
                  </a:lnTo>
                  <a:lnTo>
                    <a:pt x="1220" y="70"/>
                  </a:lnTo>
                  <a:lnTo>
                    <a:pt x="1214" y="70"/>
                  </a:lnTo>
                  <a:lnTo>
                    <a:pt x="1208" y="74"/>
                  </a:lnTo>
                  <a:lnTo>
                    <a:pt x="1208" y="74"/>
                  </a:lnTo>
                  <a:lnTo>
                    <a:pt x="1198" y="84"/>
                  </a:lnTo>
                  <a:lnTo>
                    <a:pt x="1198" y="84"/>
                  </a:lnTo>
                  <a:lnTo>
                    <a:pt x="1188" y="94"/>
                  </a:lnTo>
                  <a:lnTo>
                    <a:pt x="1160" y="122"/>
                  </a:lnTo>
                  <a:lnTo>
                    <a:pt x="1160" y="122"/>
                  </a:lnTo>
                  <a:lnTo>
                    <a:pt x="1146" y="132"/>
                  </a:lnTo>
                  <a:lnTo>
                    <a:pt x="1142" y="134"/>
                  </a:lnTo>
                  <a:lnTo>
                    <a:pt x="1142" y="134"/>
                  </a:lnTo>
                  <a:lnTo>
                    <a:pt x="1136" y="140"/>
                  </a:lnTo>
                  <a:lnTo>
                    <a:pt x="1134" y="146"/>
                  </a:lnTo>
                  <a:lnTo>
                    <a:pt x="1134" y="160"/>
                  </a:lnTo>
                  <a:lnTo>
                    <a:pt x="1134" y="160"/>
                  </a:lnTo>
                  <a:lnTo>
                    <a:pt x="1132" y="166"/>
                  </a:lnTo>
                  <a:lnTo>
                    <a:pt x="1128" y="170"/>
                  </a:lnTo>
                  <a:lnTo>
                    <a:pt x="1122" y="174"/>
                  </a:lnTo>
                  <a:lnTo>
                    <a:pt x="1122" y="174"/>
                  </a:lnTo>
                  <a:lnTo>
                    <a:pt x="1116" y="178"/>
                  </a:lnTo>
                  <a:lnTo>
                    <a:pt x="1110" y="184"/>
                  </a:lnTo>
                  <a:lnTo>
                    <a:pt x="1100" y="200"/>
                  </a:lnTo>
                  <a:lnTo>
                    <a:pt x="1100" y="200"/>
                  </a:lnTo>
                  <a:lnTo>
                    <a:pt x="1096" y="206"/>
                  </a:lnTo>
                  <a:lnTo>
                    <a:pt x="1096" y="214"/>
                  </a:lnTo>
                  <a:lnTo>
                    <a:pt x="1096" y="218"/>
                  </a:lnTo>
                  <a:lnTo>
                    <a:pt x="1096" y="218"/>
                  </a:lnTo>
                  <a:lnTo>
                    <a:pt x="1094" y="226"/>
                  </a:lnTo>
                  <a:lnTo>
                    <a:pt x="1092" y="232"/>
                  </a:lnTo>
                  <a:lnTo>
                    <a:pt x="1090" y="238"/>
                  </a:lnTo>
                  <a:lnTo>
                    <a:pt x="1090" y="238"/>
                  </a:lnTo>
                  <a:lnTo>
                    <a:pt x="1082" y="252"/>
                  </a:lnTo>
                  <a:lnTo>
                    <a:pt x="1080" y="258"/>
                  </a:lnTo>
                  <a:lnTo>
                    <a:pt x="1080" y="258"/>
                  </a:lnTo>
                  <a:lnTo>
                    <a:pt x="1076" y="266"/>
                  </a:lnTo>
                  <a:lnTo>
                    <a:pt x="1076" y="272"/>
                  </a:lnTo>
                  <a:lnTo>
                    <a:pt x="1076" y="286"/>
                  </a:lnTo>
                  <a:lnTo>
                    <a:pt x="1076" y="286"/>
                  </a:lnTo>
                  <a:lnTo>
                    <a:pt x="1074" y="294"/>
                  </a:lnTo>
                  <a:lnTo>
                    <a:pt x="1072" y="302"/>
                  </a:lnTo>
                  <a:lnTo>
                    <a:pt x="1070" y="306"/>
                  </a:lnTo>
                  <a:lnTo>
                    <a:pt x="1070" y="306"/>
                  </a:lnTo>
                  <a:lnTo>
                    <a:pt x="1068" y="314"/>
                  </a:lnTo>
                  <a:lnTo>
                    <a:pt x="1068" y="322"/>
                  </a:lnTo>
                  <a:lnTo>
                    <a:pt x="1074" y="336"/>
                  </a:lnTo>
                  <a:lnTo>
                    <a:pt x="1074" y="336"/>
                  </a:lnTo>
                  <a:lnTo>
                    <a:pt x="1078" y="342"/>
                  </a:lnTo>
                  <a:lnTo>
                    <a:pt x="1084" y="346"/>
                  </a:lnTo>
                  <a:lnTo>
                    <a:pt x="1098" y="350"/>
                  </a:lnTo>
                  <a:close/>
                  <a:moveTo>
                    <a:pt x="148" y="1002"/>
                  </a:moveTo>
                  <a:lnTo>
                    <a:pt x="148" y="1002"/>
                  </a:lnTo>
                  <a:lnTo>
                    <a:pt x="162" y="994"/>
                  </a:lnTo>
                  <a:lnTo>
                    <a:pt x="168" y="992"/>
                  </a:lnTo>
                  <a:lnTo>
                    <a:pt x="168" y="992"/>
                  </a:lnTo>
                  <a:lnTo>
                    <a:pt x="172" y="988"/>
                  </a:lnTo>
                  <a:lnTo>
                    <a:pt x="174" y="980"/>
                  </a:lnTo>
                  <a:lnTo>
                    <a:pt x="174" y="978"/>
                  </a:lnTo>
                  <a:lnTo>
                    <a:pt x="174" y="978"/>
                  </a:lnTo>
                  <a:lnTo>
                    <a:pt x="174" y="962"/>
                  </a:lnTo>
                  <a:lnTo>
                    <a:pt x="174" y="958"/>
                  </a:lnTo>
                  <a:lnTo>
                    <a:pt x="174" y="958"/>
                  </a:lnTo>
                  <a:lnTo>
                    <a:pt x="176" y="950"/>
                  </a:lnTo>
                  <a:lnTo>
                    <a:pt x="180" y="944"/>
                  </a:lnTo>
                  <a:lnTo>
                    <a:pt x="180" y="944"/>
                  </a:lnTo>
                  <a:lnTo>
                    <a:pt x="182" y="940"/>
                  </a:lnTo>
                  <a:lnTo>
                    <a:pt x="180" y="936"/>
                  </a:lnTo>
                  <a:lnTo>
                    <a:pt x="180" y="936"/>
                  </a:lnTo>
                  <a:lnTo>
                    <a:pt x="176" y="930"/>
                  </a:lnTo>
                  <a:lnTo>
                    <a:pt x="174" y="926"/>
                  </a:lnTo>
                  <a:lnTo>
                    <a:pt x="174" y="926"/>
                  </a:lnTo>
                  <a:lnTo>
                    <a:pt x="172" y="922"/>
                  </a:lnTo>
                  <a:lnTo>
                    <a:pt x="170" y="920"/>
                  </a:lnTo>
                  <a:lnTo>
                    <a:pt x="170" y="920"/>
                  </a:lnTo>
                  <a:lnTo>
                    <a:pt x="164" y="920"/>
                  </a:lnTo>
                  <a:lnTo>
                    <a:pt x="160" y="916"/>
                  </a:lnTo>
                  <a:lnTo>
                    <a:pt x="160" y="916"/>
                  </a:lnTo>
                  <a:lnTo>
                    <a:pt x="158" y="914"/>
                  </a:lnTo>
                  <a:lnTo>
                    <a:pt x="154" y="914"/>
                  </a:lnTo>
                  <a:lnTo>
                    <a:pt x="148" y="916"/>
                  </a:lnTo>
                  <a:lnTo>
                    <a:pt x="140" y="924"/>
                  </a:lnTo>
                  <a:lnTo>
                    <a:pt x="140" y="924"/>
                  </a:lnTo>
                  <a:lnTo>
                    <a:pt x="136" y="930"/>
                  </a:lnTo>
                  <a:lnTo>
                    <a:pt x="134" y="936"/>
                  </a:lnTo>
                  <a:lnTo>
                    <a:pt x="134" y="936"/>
                  </a:lnTo>
                  <a:lnTo>
                    <a:pt x="132" y="938"/>
                  </a:lnTo>
                  <a:lnTo>
                    <a:pt x="126" y="940"/>
                  </a:lnTo>
                  <a:lnTo>
                    <a:pt x="124" y="940"/>
                  </a:lnTo>
                  <a:lnTo>
                    <a:pt x="124" y="940"/>
                  </a:lnTo>
                  <a:lnTo>
                    <a:pt x="120" y="940"/>
                  </a:lnTo>
                  <a:lnTo>
                    <a:pt x="118" y="942"/>
                  </a:lnTo>
                  <a:lnTo>
                    <a:pt x="118" y="944"/>
                  </a:lnTo>
                  <a:lnTo>
                    <a:pt x="118" y="948"/>
                  </a:lnTo>
                  <a:lnTo>
                    <a:pt x="122" y="952"/>
                  </a:lnTo>
                  <a:lnTo>
                    <a:pt x="122" y="952"/>
                  </a:lnTo>
                  <a:lnTo>
                    <a:pt x="122" y="958"/>
                  </a:lnTo>
                  <a:lnTo>
                    <a:pt x="122" y="958"/>
                  </a:lnTo>
                  <a:lnTo>
                    <a:pt x="120" y="960"/>
                  </a:lnTo>
                  <a:lnTo>
                    <a:pt x="120" y="960"/>
                  </a:lnTo>
                  <a:lnTo>
                    <a:pt x="118" y="960"/>
                  </a:lnTo>
                  <a:lnTo>
                    <a:pt x="120" y="964"/>
                  </a:lnTo>
                  <a:lnTo>
                    <a:pt x="120" y="964"/>
                  </a:lnTo>
                  <a:lnTo>
                    <a:pt x="124" y="970"/>
                  </a:lnTo>
                  <a:lnTo>
                    <a:pt x="124" y="974"/>
                  </a:lnTo>
                  <a:lnTo>
                    <a:pt x="124" y="974"/>
                  </a:lnTo>
                  <a:lnTo>
                    <a:pt x="124" y="978"/>
                  </a:lnTo>
                  <a:lnTo>
                    <a:pt x="120" y="984"/>
                  </a:lnTo>
                  <a:lnTo>
                    <a:pt x="120" y="984"/>
                  </a:lnTo>
                  <a:lnTo>
                    <a:pt x="116" y="988"/>
                  </a:lnTo>
                  <a:lnTo>
                    <a:pt x="116" y="994"/>
                  </a:lnTo>
                  <a:lnTo>
                    <a:pt x="116" y="994"/>
                  </a:lnTo>
                  <a:lnTo>
                    <a:pt x="116" y="1004"/>
                  </a:lnTo>
                  <a:lnTo>
                    <a:pt x="116" y="1004"/>
                  </a:lnTo>
                  <a:lnTo>
                    <a:pt x="116" y="1008"/>
                  </a:lnTo>
                  <a:lnTo>
                    <a:pt x="120" y="1012"/>
                  </a:lnTo>
                  <a:lnTo>
                    <a:pt x="120" y="1012"/>
                  </a:lnTo>
                  <a:lnTo>
                    <a:pt x="126" y="1016"/>
                  </a:lnTo>
                  <a:lnTo>
                    <a:pt x="132" y="1014"/>
                  </a:lnTo>
                  <a:lnTo>
                    <a:pt x="148" y="1002"/>
                  </a:lnTo>
                  <a:close/>
                  <a:moveTo>
                    <a:pt x="1506" y="1812"/>
                  </a:moveTo>
                  <a:lnTo>
                    <a:pt x="1506" y="1812"/>
                  </a:lnTo>
                  <a:lnTo>
                    <a:pt x="1506" y="1828"/>
                  </a:lnTo>
                  <a:lnTo>
                    <a:pt x="1506" y="1832"/>
                  </a:lnTo>
                  <a:lnTo>
                    <a:pt x="1506" y="1832"/>
                  </a:lnTo>
                  <a:lnTo>
                    <a:pt x="1508" y="1836"/>
                  </a:lnTo>
                  <a:lnTo>
                    <a:pt x="1510" y="1838"/>
                  </a:lnTo>
                  <a:lnTo>
                    <a:pt x="1512" y="1840"/>
                  </a:lnTo>
                  <a:lnTo>
                    <a:pt x="1514" y="1840"/>
                  </a:lnTo>
                  <a:lnTo>
                    <a:pt x="1518" y="1840"/>
                  </a:lnTo>
                  <a:lnTo>
                    <a:pt x="1518" y="1840"/>
                  </a:lnTo>
                  <a:lnTo>
                    <a:pt x="1524" y="1838"/>
                  </a:lnTo>
                  <a:lnTo>
                    <a:pt x="1530" y="1834"/>
                  </a:lnTo>
                  <a:lnTo>
                    <a:pt x="1532" y="1828"/>
                  </a:lnTo>
                  <a:lnTo>
                    <a:pt x="1532" y="1828"/>
                  </a:lnTo>
                  <a:lnTo>
                    <a:pt x="1532" y="1822"/>
                  </a:lnTo>
                  <a:lnTo>
                    <a:pt x="1530" y="1816"/>
                  </a:lnTo>
                  <a:lnTo>
                    <a:pt x="1514" y="1806"/>
                  </a:lnTo>
                  <a:lnTo>
                    <a:pt x="1514" y="1806"/>
                  </a:lnTo>
                  <a:lnTo>
                    <a:pt x="1510" y="1804"/>
                  </a:lnTo>
                  <a:lnTo>
                    <a:pt x="1508" y="1804"/>
                  </a:lnTo>
                  <a:lnTo>
                    <a:pt x="1508" y="1806"/>
                  </a:lnTo>
                  <a:lnTo>
                    <a:pt x="1506" y="1808"/>
                  </a:lnTo>
                  <a:lnTo>
                    <a:pt x="1506" y="1812"/>
                  </a:lnTo>
                  <a:close/>
                  <a:moveTo>
                    <a:pt x="1910" y="1994"/>
                  </a:moveTo>
                  <a:lnTo>
                    <a:pt x="1910" y="1994"/>
                  </a:lnTo>
                  <a:lnTo>
                    <a:pt x="1904" y="1980"/>
                  </a:lnTo>
                  <a:lnTo>
                    <a:pt x="1892" y="1964"/>
                  </a:lnTo>
                  <a:lnTo>
                    <a:pt x="1892" y="1964"/>
                  </a:lnTo>
                  <a:lnTo>
                    <a:pt x="1884" y="1952"/>
                  </a:lnTo>
                  <a:lnTo>
                    <a:pt x="1884" y="1952"/>
                  </a:lnTo>
                  <a:lnTo>
                    <a:pt x="1872" y="1942"/>
                  </a:lnTo>
                  <a:lnTo>
                    <a:pt x="1846" y="1914"/>
                  </a:lnTo>
                  <a:lnTo>
                    <a:pt x="1846" y="1914"/>
                  </a:lnTo>
                  <a:lnTo>
                    <a:pt x="1832" y="1904"/>
                  </a:lnTo>
                  <a:lnTo>
                    <a:pt x="1826" y="1902"/>
                  </a:lnTo>
                  <a:lnTo>
                    <a:pt x="1826" y="1902"/>
                  </a:lnTo>
                  <a:lnTo>
                    <a:pt x="1812" y="1896"/>
                  </a:lnTo>
                  <a:lnTo>
                    <a:pt x="1808" y="1892"/>
                  </a:lnTo>
                  <a:lnTo>
                    <a:pt x="1808" y="1892"/>
                  </a:lnTo>
                  <a:lnTo>
                    <a:pt x="1800" y="1888"/>
                  </a:lnTo>
                  <a:lnTo>
                    <a:pt x="1796" y="1882"/>
                  </a:lnTo>
                  <a:lnTo>
                    <a:pt x="1784" y="1866"/>
                  </a:lnTo>
                  <a:lnTo>
                    <a:pt x="1784" y="1866"/>
                  </a:lnTo>
                  <a:lnTo>
                    <a:pt x="1780" y="1862"/>
                  </a:lnTo>
                  <a:lnTo>
                    <a:pt x="1772" y="1860"/>
                  </a:lnTo>
                  <a:lnTo>
                    <a:pt x="1768" y="1860"/>
                  </a:lnTo>
                  <a:lnTo>
                    <a:pt x="1768" y="1860"/>
                  </a:lnTo>
                  <a:lnTo>
                    <a:pt x="1766" y="1860"/>
                  </a:lnTo>
                  <a:lnTo>
                    <a:pt x="1764" y="1862"/>
                  </a:lnTo>
                  <a:lnTo>
                    <a:pt x="1762" y="1864"/>
                  </a:lnTo>
                  <a:lnTo>
                    <a:pt x="1762" y="1868"/>
                  </a:lnTo>
                  <a:lnTo>
                    <a:pt x="1768" y="1890"/>
                  </a:lnTo>
                  <a:lnTo>
                    <a:pt x="1768" y="1890"/>
                  </a:lnTo>
                  <a:lnTo>
                    <a:pt x="1772" y="1898"/>
                  </a:lnTo>
                  <a:lnTo>
                    <a:pt x="1776" y="1904"/>
                  </a:lnTo>
                  <a:lnTo>
                    <a:pt x="1784" y="1912"/>
                  </a:lnTo>
                  <a:lnTo>
                    <a:pt x="1784" y="1912"/>
                  </a:lnTo>
                  <a:lnTo>
                    <a:pt x="1796" y="1924"/>
                  </a:lnTo>
                  <a:lnTo>
                    <a:pt x="1804" y="1932"/>
                  </a:lnTo>
                  <a:lnTo>
                    <a:pt x="1804" y="1932"/>
                  </a:lnTo>
                  <a:lnTo>
                    <a:pt x="1814" y="1942"/>
                  </a:lnTo>
                  <a:lnTo>
                    <a:pt x="1814" y="1942"/>
                  </a:lnTo>
                  <a:lnTo>
                    <a:pt x="1824" y="1956"/>
                  </a:lnTo>
                  <a:lnTo>
                    <a:pt x="1836" y="1980"/>
                  </a:lnTo>
                  <a:lnTo>
                    <a:pt x="1836" y="1980"/>
                  </a:lnTo>
                  <a:lnTo>
                    <a:pt x="1840" y="1986"/>
                  </a:lnTo>
                  <a:lnTo>
                    <a:pt x="1846" y="1992"/>
                  </a:lnTo>
                  <a:lnTo>
                    <a:pt x="1862" y="2002"/>
                  </a:lnTo>
                  <a:lnTo>
                    <a:pt x="1862" y="2002"/>
                  </a:lnTo>
                  <a:lnTo>
                    <a:pt x="1876" y="2012"/>
                  </a:lnTo>
                  <a:lnTo>
                    <a:pt x="1892" y="2022"/>
                  </a:lnTo>
                  <a:lnTo>
                    <a:pt x="1892" y="2022"/>
                  </a:lnTo>
                  <a:lnTo>
                    <a:pt x="1898" y="2024"/>
                  </a:lnTo>
                  <a:lnTo>
                    <a:pt x="1906" y="2022"/>
                  </a:lnTo>
                  <a:lnTo>
                    <a:pt x="1910" y="2020"/>
                  </a:lnTo>
                  <a:lnTo>
                    <a:pt x="1910" y="2020"/>
                  </a:lnTo>
                  <a:lnTo>
                    <a:pt x="1916" y="2016"/>
                  </a:lnTo>
                  <a:lnTo>
                    <a:pt x="1916" y="2008"/>
                  </a:lnTo>
                  <a:lnTo>
                    <a:pt x="1910" y="1994"/>
                  </a:lnTo>
                  <a:close/>
                  <a:moveTo>
                    <a:pt x="1004" y="2148"/>
                  </a:moveTo>
                  <a:lnTo>
                    <a:pt x="1004" y="2148"/>
                  </a:lnTo>
                  <a:lnTo>
                    <a:pt x="998" y="2154"/>
                  </a:lnTo>
                  <a:lnTo>
                    <a:pt x="994" y="2160"/>
                  </a:lnTo>
                  <a:lnTo>
                    <a:pt x="982" y="2176"/>
                  </a:lnTo>
                  <a:lnTo>
                    <a:pt x="982" y="2176"/>
                  </a:lnTo>
                  <a:lnTo>
                    <a:pt x="978" y="2182"/>
                  </a:lnTo>
                  <a:lnTo>
                    <a:pt x="970" y="2186"/>
                  </a:lnTo>
                  <a:lnTo>
                    <a:pt x="966" y="2188"/>
                  </a:lnTo>
                  <a:lnTo>
                    <a:pt x="966" y="2188"/>
                  </a:lnTo>
                  <a:lnTo>
                    <a:pt x="954" y="2198"/>
                  </a:lnTo>
                  <a:lnTo>
                    <a:pt x="954" y="2198"/>
                  </a:lnTo>
                  <a:lnTo>
                    <a:pt x="950" y="2202"/>
                  </a:lnTo>
                  <a:lnTo>
                    <a:pt x="950" y="2210"/>
                  </a:lnTo>
                  <a:lnTo>
                    <a:pt x="956" y="2234"/>
                  </a:lnTo>
                  <a:lnTo>
                    <a:pt x="956" y="2234"/>
                  </a:lnTo>
                  <a:lnTo>
                    <a:pt x="958" y="2242"/>
                  </a:lnTo>
                  <a:lnTo>
                    <a:pt x="956" y="2248"/>
                  </a:lnTo>
                  <a:lnTo>
                    <a:pt x="952" y="2264"/>
                  </a:lnTo>
                  <a:lnTo>
                    <a:pt x="952" y="2264"/>
                  </a:lnTo>
                  <a:lnTo>
                    <a:pt x="946" y="2278"/>
                  </a:lnTo>
                  <a:lnTo>
                    <a:pt x="942" y="2284"/>
                  </a:lnTo>
                  <a:lnTo>
                    <a:pt x="942" y="2284"/>
                  </a:lnTo>
                  <a:lnTo>
                    <a:pt x="940" y="2290"/>
                  </a:lnTo>
                  <a:lnTo>
                    <a:pt x="938" y="2298"/>
                  </a:lnTo>
                  <a:lnTo>
                    <a:pt x="938" y="2302"/>
                  </a:lnTo>
                  <a:lnTo>
                    <a:pt x="938" y="2302"/>
                  </a:lnTo>
                  <a:lnTo>
                    <a:pt x="938" y="2318"/>
                  </a:lnTo>
                  <a:lnTo>
                    <a:pt x="938" y="2322"/>
                  </a:lnTo>
                  <a:lnTo>
                    <a:pt x="938" y="2322"/>
                  </a:lnTo>
                  <a:lnTo>
                    <a:pt x="940" y="2328"/>
                  </a:lnTo>
                  <a:lnTo>
                    <a:pt x="944" y="2336"/>
                  </a:lnTo>
                  <a:lnTo>
                    <a:pt x="952" y="2344"/>
                  </a:lnTo>
                  <a:lnTo>
                    <a:pt x="952" y="2344"/>
                  </a:lnTo>
                  <a:lnTo>
                    <a:pt x="958" y="2346"/>
                  </a:lnTo>
                  <a:lnTo>
                    <a:pt x="966" y="2346"/>
                  </a:lnTo>
                  <a:lnTo>
                    <a:pt x="970" y="2342"/>
                  </a:lnTo>
                  <a:lnTo>
                    <a:pt x="970" y="2342"/>
                  </a:lnTo>
                  <a:lnTo>
                    <a:pt x="978" y="2340"/>
                  </a:lnTo>
                  <a:lnTo>
                    <a:pt x="986" y="2340"/>
                  </a:lnTo>
                  <a:lnTo>
                    <a:pt x="990" y="2340"/>
                  </a:lnTo>
                  <a:lnTo>
                    <a:pt x="990" y="2340"/>
                  </a:lnTo>
                  <a:lnTo>
                    <a:pt x="996" y="2338"/>
                  </a:lnTo>
                  <a:lnTo>
                    <a:pt x="1000" y="2332"/>
                  </a:lnTo>
                  <a:lnTo>
                    <a:pt x="1034" y="2210"/>
                  </a:lnTo>
                  <a:lnTo>
                    <a:pt x="1034" y="2210"/>
                  </a:lnTo>
                  <a:lnTo>
                    <a:pt x="1036" y="2194"/>
                  </a:lnTo>
                  <a:lnTo>
                    <a:pt x="1036" y="2190"/>
                  </a:lnTo>
                  <a:lnTo>
                    <a:pt x="1036" y="2190"/>
                  </a:lnTo>
                  <a:lnTo>
                    <a:pt x="1036" y="2174"/>
                  </a:lnTo>
                  <a:lnTo>
                    <a:pt x="1036" y="2160"/>
                  </a:lnTo>
                  <a:lnTo>
                    <a:pt x="1036" y="2160"/>
                  </a:lnTo>
                  <a:lnTo>
                    <a:pt x="1036" y="2154"/>
                  </a:lnTo>
                  <a:lnTo>
                    <a:pt x="1034" y="2146"/>
                  </a:lnTo>
                  <a:lnTo>
                    <a:pt x="1030" y="2140"/>
                  </a:lnTo>
                  <a:lnTo>
                    <a:pt x="1030" y="2140"/>
                  </a:lnTo>
                  <a:lnTo>
                    <a:pt x="1028" y="2138"/>
                  </a:lnTo>
                  <a:lnTo>
                    <a:pt x="1026" y="2136"/>
                  </a:lnTo>
                  <a:lnTo>
                    <a:pt x="1024" y="2136"/>
                  </a:lnTo>
                  <a:lnTo>
                    <a:pt x="1020" y="2138"/>
                  </a:lnTo>
                  <a:lnTo>
                    <a:pt x="1004" y="2148"/>
                  </a:lnTo>
                  <a:close/>
                  <a:moveTo>
                    <a:pt x="184" y="906"/>
                  </a:moveTo>
                  <a:lnTo>
                    <a:pt x="184" y="906"/>
                  </a:lnTo>
                  <a:lnTo>
                    <a:pt x="186" y="902"/>
                  </a:lnTo>
                  <a:lnTo>
                    <a:pt x="188" y="900"/>
                  </a:lnTo>
                  <a:lnTo>
                    <a:pt x="188" y="900"/>
                  </a:lnTo>
                  <a:lnTo>
                    <a:pt x="192" y="902"/>
                  </a:lnTo>
                  <a:lnTo>
                    <a:pt x="194" y="908"/>
                  </a:lnTo>
                  <a:lnTo>
                    <a:pt x="194" y="912"/>
                  </a:lnTo>
                  <a:lnTo>
                    <a:pt x="194" y="912"/>
                  </a:lnTo>
                  <a:lnTo>
                    <a:pt x="194" y="926"/>
                  </a:lnTo>
                  <a:lnTo>
                    <a:pt x="194" y="926"/>
                  </a:lnTo>
                  <a:lnTo>
                    <a:pt x="194" y="928"/>
                  </a:lnTo>
                  <a:lnTo>
                    <a:pt x="198" y="930"/>
                  </a:lnTo>
                  <a:lnTo>
                    <a:pt x="198" y="930"/>
                  </a:lnTo>
                  <a:lnTo>
                    <a:pt x="208" y="930"/>
                  </a:lnTo>
                  <a:lnTo>
                    <a:pt x="208" y="930"/>
                  </a:lnTo>
                  <a:lnTo>
                    <a:pt x="212" y="932"/>
                  </a:lnTo>
                  <a:lnTo>
                    <a:pt x="218" y="934"/>
                  </a:lnTo>
                  <a:lnTo>
                    <a:pt x="218" y="934"/>
                  </a:lnTo>
                  <a:lnTo>
                    <a:pt x="222" y="940"/>
                  </a:lnTo>
                  <a:lnTo>
                    <a:pt x="222" y="944"/>
                  </a:lnTo>
                  <a:lnTo>
                    <a:pt x="222" y="944"/>
                  </a:lnTo>
                  <a:lnTo>
                    <a:pt x="222" y="954"/>
                  </a:lnTo>
                  <a:lnTo>
                    <a:pt x="222" y="954"/>
                  </a:lnTo>
                  <a:lnTo>
                    <a:pt x="220" y="960"/>
                  </a:lnTo>
                  <a:lnTo>
                    <a:pt x="216" y="964"/>
                  </a:lnTo>
                  <a:lnTo>
                    <a:pt x="210" y="966"/>
                  </a:lnTo>
                  <a:lnTo>
                    <a:pt x="210" y="966"/>
                  </a:lnTo>
                  <a:lnTo>
                    <a:pt x="198" y="974"/>
                  </a:lnTo>
                  <a:lnTo>
                    <a:pt x="198" y="974"/>
                  </a:lnTo>
                  <a:lnTo>
                    <a:pt x="196" y="978"/>
                  </a:lnTo>
                  <a:lnTo>
                    <a:pt x="198" y="980"/>
                  </a:lnTo>
                  <a:lnTo>
                    <a:pt x="198" y="980"/>
                  </a:lnTo>
                  <a:lnTo>
                    <a:pt x="202" y="980"/>
                  </a:lnTo>
                  <a:lnTo>
                    <a:pt x="204" y="984"/>
                  </a:lnTo>
                  <a:lnTo>
                    <a:pt x="204" y="984"/>
                  </a:lnTo>
                  <a:lnTo>
                    <a:pt x="202" y="988"/>
                  </a:lnTo>
                  <a:lnTo>
                    <a:pt x="198" y="994"/>
                  </a:lnTo>
                  <a:lnTo>
                    <a:pt x="198" y="994"/>
                  </a:lnTo>
                  <a:lnTo>
                    <a:pt x="194" y="998"/>
                  </a:lnTo>
                  <a:lnTo>
                    <a:pt x="194" y="1004"/>
                  </a:lnTo>
                  <a:lnTo>
                    <a:pt x="194" y="1004"/>
                  </a:lnTo>
                  <a:lnTo>
                    <a:pt x="194" y="1008"/>
                  </a:lnTo>
                  <a:lnTo>
                    <a:pt x="198" y="1008"/>
                  </a:lnTo>
                  <a:lnTo>
                    <a:pt x="198" y="1008"/>
                  </a:lnTo>
                  <a:lnTo>
                    <a:pt x="208" y="1008"/>
                  </a:lnTo>
                  <a:lnTo>
                    <a:pt x="208" y="1008"/>
                  </a:lnTo>
                  <a:lnTo>
                    <a:pt x="210" y="1010"/>
                  </a:lnTo>
                  <a:lnTo>
                    <a:pt x="210" y="1010"/>
                  </a:lnTo>
                  <a:lnTo>
                    <a:pt x="210" y="1016"/>
                  </a:lnTo>
                  <a:lnTo>
                    <a:pt x="206" y="1020"/>
                  </a:lnTo>
                  <a:lnTo>
                    <a:pt x="206" y="1020"/>
                  </a:lnTo>
                  <a:lnTo>
                    <a:pt x="202" y="1028"/>
                  </a:lnTo>
                  <a:lnTo>
                    <a:pt x="196" y="1032"/>
                  </a:lnTo>
                  <a:lnTo>
                    <a:pt x="190" y="1034"/>
                  </a:lnTo>
                  <a:lnTo>
                    <a:pt x="190" y="1034"/>
                  </a:lnTo>
                  <a:lnTo>
                    <a:pt x="186" y="1038"/>
                  </a:lnTo>
                  <a:lnTo>
                    <a:pt x="184" y="1042"/>
                  </a:lnTo>
                  <a:lnTo>
                    <a:pt x="184" y="1042"/>
                  </a:lnTo>
                  <a:lnTo>
                    <a:pt x="186" y="1046"/>
                  </a:lnTo>
                  <a:lnTo>
                    <a:pt x="188" y="1048"/>
                  </a:lnTo>
                  <a:lnTo>
                    <a:pt x="188" y="1048"/>
                  </a:lnTo>
                  <a:lnTo>
                    <a:pt x="192" y="1046"/>
                  </a:lnTo>
                  <a:lnTo>
                    <a:pt x="194" y="1042"/>
                  </a:lnTo>
                  <a:lnTo>
                    <a:pt x="194" y="1042"/>
                  </a:lnTo>
                  <a:lnTo>
                    <a:pt x="194" y="1040"/>
                  </a:lnTo>
                  <a:lnTo>
                    <a:pt x="198" y="1038"/>
                  </a:lnTo>
                  <a:lnTo>
                    <a:pt x="198" y="1038"/>
                  </a:lnTo>
                  <a:lnTo>
                    <a:pt x="208" y="1038"/>
                  </a:lnTo>
                  <a:lnTo>
                    <a:pt x="208" y="1038"/>
                  </a:lnTo>
                  <a:lnTo>
                    <a:pt x="212" y="1036"/>
                  </a:lnTo>
                  <a:lnTo>
                    <a:pt x="218" y="1034"/>
                  </a:lnTo>
                  <a:lnTo>
                    <a:pt x="218" y="1034"/>
                  </a:lnTo>
                  <a:lnTo>
                    <a:pt x="222" y="1032"/>
                  </a:lnTo>
                  <a:lnTo>
                    <a:pt x="228" y="1034"/>
                  </a:lnTo>
                  <a:lnTo>
                    <a:pt x="228" y="1034"/>
                  </a:lnTo>
                  <a:lnTo>
                    <a:pt x="232" y="1036"/>
                  </a:lnTo>
                  <a:lnTo>
                    <a:pt x="238" y="1034"/>
                  </a:lnTo>
                  <a:lnTo>
                    <a:pt x="238" y="1034"/>
                  </a:lnTo>
                  <a:lnTo>
                    <a:pt x="244" y="1030"/>
                  </a:lnTo>
                  <a:lnTo>
                    <a:pt x="250" y="1028"/>
                  </a:lnTo>
                  <a:lnTo>
                    <a:pt x="254" y="1028"/>
                  </a:lnTo>
                  <a:lnTo>
                    <a:pt x="254" y="1028"/>
                  </a:lnTo>
                  <a:lnTo>
                    <a:pt x="262" y="1028"/>
                  </a:lnTo>
                  <a:lnTo>
                    <a:pt x="268" y="1024"/>
                  </a:lnTo>
                  <a:lnTo>
                    <a:pt x="274" y="1022"/>
                  </a:lnTo>
                  <a:lnTo>
                    <a:pt x="274" y="1022"/>
                  </a:lnTo>
                  <a:lnTo>
                    <a:pt x="280" y="1018"/>
                  </a:lnTo>
                  <a:lnTo>
                    <a:pt x="282" y="1014"/>
                  </a:lnTo>
                  <a:lnTo>
                    <a:pt x="282" y="1014"/>
                  </a:lnTo>
                  <a:lnTo>
                    <a:pt x="282" y="1008"/>
                  </a:lnTo>
                  <a:lnTo>
                    <a:pt x="286" y="1004"/>
                  </a:lnTo>
                  <a:lnTo>
                    <a:pt x="286" y="1004"/>
                  </a:lnTo>
                  <a:lnTo>
                    <a:pt x="290" y="998"/>
                  </a:lnTo>
                  <a:lnTo>
                    <a:pt x="290" y="990"/>
                  </a:lnTo>
                  <a:lnTo>
                    <a:pt x="290" y="988"/>
                  </a:lnTo>
                  <a:lnTo>
                    <a:pt x="290" y="988"/>
                  </a:lnTo>
                  <a:lnTo>
                    <a:pt x="290" y="982"/>
                  </a:lnTo>
                  <a:lnTo>
                    <a:pt x="286" y="980"/>
                  </a:lnTo>
                  <a:lnTo>
                    <a:pt x="286" y="980"/>
                  </a:lnTo>
                  <a:lnTo>
                    <a:pt x="276" y="980"/>
                  </a:lnTo>
                  <a:lnTo>
                    <a:pt x="276" y="980"/>
                  </a:lnTo>
                  <a:lnTo>
                    <a:pt x="272" y="978"/>
                  </a:lnTo>
                  <a:lnTo>
                    <a:pt x="272" y="974"/>
                  </a:lnTo>
                  <a:lnTo>
                    <a:pt x="272" y="974"/>
                  </a:lnTo>
                  <a:lnTo>
                    <a:pt x="272" y="964"/>
                  </a:lnTo>
                  <a:lnTo>
                    <a:pt x="272" y="964"/>
                  </a:lnTo>
                  <a:lnTo>
                    <a:pt x="268" y="952"/>
                  </a:lnTo>
                  <a:lnTo>
                    <a:pt x="266" y="946"/>
                  </a:lnTo>
                  <a:lnTo>
                    <a:pt x="266" y="946"/>
                  </a:lnTo>
                  <a:lnTo>
                    <a:pt x="256" y="934"/>
                  </a:lnTo>
                  <a:lnTo>
                    <a:pt x="256" y="934"/>
                  </a:lnTo>
                  <a:lnTo>
                    <a:pt x="252" y="930"/>
                  </a:lnTo>
                  <a:lnTo>
                    <a:pt x="250" y="922"/>
                  </a:lnTo>
                  <a:lnTo>
                    <a:pt x="244" y="908"/>
                  </a:lnTo>
                  <a:lnTo>
                    <a:pt x="244" y="908"/>
                  </a:lnTo>
                  <a:lnTo>
                    <a:pt x="242" y="902"/>
                  </a:lnTo>
                  <a:lnTo>
                    <a:pt x="238" y="900"/>
                  </a:lnTo>
                  <a:lnTo>
                    <a:pt x="238" y="900"/>
                  </a:lnTo>
                  <a:lnTo>
                    <a:pt x="232" y="900"/>
                  </a:lnTo>
                  <a:lnTo>
                    <a:pt x="228" y="896"/>
                  </a:lnTo>
                  <a:lnTo>
                    <a:pt x="228" y="896"/>
                  </a:lnTo>
                  <a:lnTo>
                    <a:pt x="226" y="890"/>
                  </a:lnTo>
                  <a:lnTo>
                    <a:pt x="226" y="884"/>
                  </a:lnTo>
                  <a:lnTo>
                    <a:pt x="228" y="878"/>
                  </a:lnTo>
                  <a:lnTo>
                    <a:pt x="228" y="878"/>
                  </a:lnTo>
                  <a:lnTo>
                    <a:pt x="232" y="866"/>
                  </a:lnTo>
                  <a:lnTo>
                    <a:pt x="232" y="866"/>
                  </a:lnTo>
                  <a:lnTo>
                    <a:pt x="234" y="862"/>
                  </a:lnTo>
                  <a:lnTo>
                    <a:pt x="238" y="856"/>
                  </a:lnTo>
                  <a:lnTo>
                    <a:pt x="238" y="856"/>
                  </a:lnTo>
                  <a:lnTo>
                    <a:pt x="238" y="854"/>
                  </a:lnTo>
                  <a:lnTo>
                    <a:pt x="238" y="852"/>
                  </a:lnTo>
                  <a:lnTo>
                    <a:pt x="236" y="848"/>
                  </a:lnTo>
                  <a:lnTo>
                    <a:pt x="230" y="846"/>
                  </a:lnTo>
                  <a:lnTo>
                    <a:pt x="230" y="846"/>
                  </a:lnTo>
                  <a:lnTo>
                    <a:pt x="224" y="844"/>
                  </a:lnTo>
                  <a:lnTo>
                    <a:pt x="218" y="846"/>
                  </a:lnTo>
                  <a:lnTo>
                    <a:pt x="218" y="846"/>
                  </a:lnTo>
                  <a:lnTo>
                    <a:pt x="212" y="848"/>
                  </a:lnTo>
                  <a:lnTo>
                    <a:pt x="208" y="846"/>
                  </a:lnTo>
                  <a:lnTo>
                    <a:pt x="208" y="846"/>
                  </a:lnTo>
                  <a:lnTo>
                    <a:pt x="206" y="840"/>
                  </a:lnTo>
                  <a:lnTo>
                    <a:pt x="206" y="834"/>
                  </a:lnTo>
                  <a:lnTo>
                    <a:pt x="210" y="830"/>
                  </a:lnTo>
                  <a:lnTo>
                    <a:pt x="210" y="830"/>
                  </a:lnTo>
                  <a:lnTo>
                    <a:pt x="210" y="824"/>
                  </a:lnTo>
                  <a:lnTo>
                    <a:pt x="210" y="822"/>
                  </a:lnTo>
                  <a:lnTo>
                    <a:pt x="208" y="822"/>
                  </a:lnTo>
                  <a:lnTo>
                    <a:pt x="208" y="822"/>
                  </a:lnTo>
                  <a:lnTo>
                    <a:pt x="198" y="822"/>
                  </a:lnTo>
                  <a:lnTo>
                    <a:pt x="198" y="822"/>
                  </a:lnTo>
                  <a:lnTo>
                    <a:pt x="194" y="824"/>
                  </a:lnTo>
                  <a:lnTo>
                    <a:pt x="190" y="830"/>
                  </a:lnTo>
                  <a:lnTo>
                    <a:pt x="188" y="834"/>
                  </a:lnTo>
                  <a:lnTo>
                    <a:pt x="188" y="834"/>
                  </a:lnTo>
                  <a:lnTo>
                    <a:pt x="178" y="846"/>
                  </a:lnTo>
                  <a:lnTo>
                    <a:pt x="178" y="846"/>
                  </a:lnTo>
                  <a:lnTo>
                    <a:pt x="176" y="852"/>
                  </a:lnTo>
                  <a:lnTo>
                    <a:pt x="174" y="856"/>
                  </a:lnTo>
                  <a:lnTo>
                    <a:pt x="174" y="856"/>
                  </a:lnTo>
                  <a:lnTo>
                    <a:pt x="174" y="866"/>
                  </a:lnTo>
                  <a:lnTo>
                    <a:pt x="174" y="866"/>
                  </a:lnTo>
                  <a:lnTo>
                    <a:pt x="174" y="876"/>
                  </a:lnTo>
                  <a:lnTo>
                    <a:pt x="174" y="876"/>
                  </a:lnTo>
                  <a:lnTo>
                    <a:pt x="174" y="888"/>
                  </a:lnTo>
                  <a:lnTo>
                    <a:pt x="174" y="892"/>
                  </a:lnTo>
                  <a:lnTo>
                    <a:pt x="174" y="892"/>
                  </a:lnTo>
                  <a:lnTo>
                    <a:pt x="176" y="900"/>
                  </a:lnTo>
                  <a:lnTo>
                    <a:pt x="178" y="906"/>
                  </a:lnTo>
                  <a:lnTo>
                    <a:pt x="178" y="906"/>
                  </a:lnTo>
                  <a:lnTo>
                    <a:pt x="182" y="908"/>
                  </a:lnTo>
                  <a:lnTo>
                    <a:pt x="184" y="906"/>
                  </a:lnTo>
                  <a:lnTo>
                    <a:pt x="184" y="906"/>
                  </a:lnTo>
                  <a:close/>
                  <a:moveTo>
                    <a:pt x="3012" y="2570"/>
                  </a:moveTo>
                  <a:lnTo>
                    <a:pt x="3012" y="2570"/>
                  </a:lnTo>
                  <a:lnTo>
                    <a:pt x="3004" y="2572"/>
                  </a:lnTo>
                  <a:lnTo>
                    <a:pt x="2996" y="2570"/>
                  </a:lnTo>
                  <a:lnTo>
                    <a:pt x="2992" y="2568"/>
                  </a:lnTo>
                  <a:lnTo>
                    <a:pt x="2992" y="2568"/>
                  </a:lnTo>
                  <a:lnTo>
                    <a:pt x="2986" y="2562"/>
                  </a:lnTo>
                  <a:lnTo>
                    <a:pt x="2980" y="2556"/>
                  </a:lnTo>
                  <a:lnTo>
                    <a:pt x="2978" y="2552"/>
                  </a:lnTo>
                  <a:lnTo>
                    <a:pt x="2978" y="2552"/>
                  </a:lnTo>
                  <a:lnTo>
                    <a:pt x="2976" y="2544"/>
                  </a:lnTo>
                  <a:lnTo>
                    <a:pt x="2974" y="2536"/>
                  </a:lnTo>
                  <a:lnTo>
                    <a:pt x="2974" y="2532"/>
                  </a:lnTo>
                  <a:lnTo>
                    <a:pt x="2974" y="2532"/>
                  </a:lnTo>
                  <a:lnTo>
                    <a:pt x="2972" y="2526"/>
                  </a:lnTo>
                  <a:lnTo>
                    <a:pt x="2968" y="2522"/>
                  </a:lnTo>
                  <a:lnTo>
                    <a:pt x="2962" y="2518"/>
                  </a:lnTo>
                  <a:lnTo>
                    <a:pt x="2962" y="2518"/>
                  </a:lnTo>
                  <a:lnTo>
                    <a:pt x="2958" y="2518"/>
                  </a:lnTo>
                  <a:lnTo>
                    <a:pt x="2958" y="2522"/>
                  </a:lnTo>
                  <a:lnTo>
                    <a:pt x="2970" y="2548"/>
                  </a:lnTo>
                  <a:lnTo>
                    <a:pt x="2970" y="2548"/>
                  </a:lnTo>
                  <a:lnTo>
                    <a:pt x="2974" y="2554"/>
                  </a:lnTo>
                  <a:lnTo>
                    <a:pt x="2974" y="2562"/>
                  </a:lnTo>
                  <a:lnTo>
                    <a:pt x="2974" y="2566"/>
                  </a:lnTo>
                  <a:lnTo>
                    <a:pt x="2974" y="2566"/>
                  </a:lnTo>
                  <a:lnTo>
                    <a:pt x="2974" y="2574"/>
                  </a:lnTo>
                  <a:lnTo>
                    <a:pt x="2970" y="2580"/>
                  </a:lnTo>
                  <a:lnTo>
                    <a:pt x="2960" y="2596"/>
                  </a:lnTo>
                  <a:lnTo>
                    <a:pt x="2960" y="2596"/>
                  </a:lnTo>
                  <a:lnTo>
                    <a:pt x="2958" y="2600"/>
                  </a:lnTo>
                  <a:lnTo>
                    <a:pt x="2958" y="2602"/>
                  </a:lnTo>
                  <a:lnTo>
                    <a:pt x="2960" y="2604"/>
                  </a:lnTo>
                  <a:lnTo>
                    <a:pt x="2962" y="2606"/>
                  </a:lnTo>
                  <a:lnTo>
                    <a:pt x="2968" y="2610"/>
                  </a:lnTo>
                  <a:lnTo>
                    <a:pt x="2968" y="2610"/>
                  </a:lnTo>
                  <a:lnTo>
                    <a:pt x="2972" y="2614"/>
                  </a:lnTo>
                  <a:lnTo>
                    <a:pt x="2974" y="2620"/>
                  </a:lnTo>
                  <a:lnTo>
                    <a:pt x="2974" y="2624"/>
                  </a:lnTo>
                  <a:lnTo>
                    <a:pt x="2974" y="2624"/>
                  </a:lnTo>
                  <a:lnTo>
                    <a:pt x="2976" y="2632"/>
                  </a:lnTo>
                  <a:lnTo>
                    <a:pt x="2980" y="2638"/>
                  </a:lnTo>
                  <a:lnTo>
                    <a:pt x="2980" y="2638"/>
                  </a:lnTo>
                  <a:lnTo>
                    <a:pt x="2982" y="2638"/>
                  </a:lnTo>
                  <a:lnTo>
                    <a:pt x="2984" y="2638"/>
                  </a:lnTo>
                  <a:lnTo>
                    <a:pt x="2990" y="2636"/>
                  </a:lnTo>
                  <a:lnTo>
                    <a:pt x="2998" y="2628"/>
                  </a:lnTo>
                  <a:lnTo>
                    <a:pt x="2998" y="2628"/>
                  </a:lnTo>
                  <a:lnTo>
                    <a:pt x="3002" y="2622"/>
                  </a:lnTo>
                  <a:lnTo>
                    <a:pt x="3004" y="2614"/>
                  </a:lnTo>
                  <a:lnTo>
                    <a:pt x="3004" y="2610"/>
                  </a:lnTo>
                  <a:lnTo>
                    <a:pt x="3004" y="2610"/>
                  </a:lnTo>
                  <a:lnTo>
                    <a:pt x="3006" y="2604"/>
                  </a:lnTo>
                  <a:lnTo>
                    <a:pt x="3008" y="2598"/>
                  </a:lnTo>
                  <a:lnTo>
                    <a:pt x="3008" y="2598"/>
                  </a:lnTo>
                  <a:lnTo>
                    <a:pt x="3018" y="2588"/>
                  </a:lnTo>
                  <a:lnTo>
                    <a:pt x="3018" y="2588"/>
                  </a:lnTo>
                  <a:lnTo>
                    <a:pt x="3028" y="2578"/>
                  </a:lnTo>
                  <a:lnTo>
                    <a:pt x="3028" y="2578"/>
                  </a:lnTo>
                  <a:lnTo>
                    <a:pt x="3030" y="2574"/>
                  </a:lnTo>
                  <a:lnTo>
                    <a:pt x="3028" y="2568"/>
                  </a:lnTo>
                  <a:lnTo>
                    <a:pt x="3028" y="2568"/>
                  </a:lnTo>
                  <a:lnTo>
                    <a:pt x="3024" y="2566"/>
                  </a:lnTo>
                  <a:lnTo>
                    <a:pt x="3016" y="2568"/>
                  </a:lnTo>
                  <a:lnTo>
                    <a:pt x="3012" y="2570"/>
                  </a:lnTo>
                  <a:close/>
                  <a:moveTo>
                    <a:pt x="490" y="1328"/>
                  </a:moveTo>
                  <a:lnTo>
                    <a:pt x="490" y="1328"/>
                  </a:lnTo>
                  <a:lnTo>
                    <a:pt x="494" y="1328"/>
                  </a:lnTo>
                  <a:lnTo>
                    <a:pt x="496" y="1328"/>
                  </a:lnTo>
                  <a:lnTo>
                    <a:pt x="498" y="1326"/>
                  </a:lnTo>
                  <a:lnTo>
                    <a:pt x="498" y="1324"/>
                  </a:lnTo>
                  <a:lnTo>
                    <a:pt x="498" y="1320"/>
                  </a:lnTo>
                  <a:lnTo>
                    <a:pt x="498" y="1320"/>
                  </a:lnTo>
                  <a:lnTo>
                    <a:pt x="498" y="1306"/>
                  </a:lnTo>
                  <a:lnTo>
                    <a:pt x="498" y="1306"/>
                  </a:lnTo>
                  <a:lnTo>
                    <a:pt x="496" y="1304"/>
                  </a:lnTo>
                  <a:lnTo>
                    <a:pt x="490" y="1302"/>
                  </a:lnTo>
                  <a:lnTo>
                    <a:pt x="486" y="1302"/>
                  </a:lnTo>
                  <a:lnTo>
                    <a:pt x="486" y="1302"/>
                  </a:lnTo>
                  <a:lnTo>
                    <a:pt x="470" y="1304"/>
                  </a:lnTo>
                  <a:lnTo>
                    <a:pt x="456" y="1310"/>
                  </a:lnTo>
                  <a:lnTo>
                    <a:pt x="456" y="1310"/>
                  </a:lnTo>
                  <a:lnTo>
                    <a:pt x="454" y="1312"/>
                  </a:lnTo>
                  <a:lnTo>
                    <a:pt x="456" y="1314"/>
                  </a:lnTo>
                  <a:lnTo>
                    <a:pt x="470" y="1320"/>
                  </a:lnTo>
                  <a:lnTo>
                    <a:pt x="470" y="1320"/>
                  </a:lnTo>
                  <a:lnTo>
                    <a:pt x="486" y="1326"/>
                  </a:lnTo>
                  <a:lnTo>
                    <a:pt x="490" y="1328"/>
                  </a:lnTo>
                  <a:close/>
                  <a:moveTo>
                    <a:pt x="2940" y="2636"/>
                  </a:moveTo>
                  <a:lnTo>
                    <a:pt x="2940" y="2636"/>
                  </a:lnTo>
                  <a:lnTo>
                    <a:pt x="2938" y="2636"/>
                  </a:lnTo>
                  <a:lnTo>
                    <a:pt x="2936" y="2636"/>
                  </a:lnTo>
                  <a:lnTo>
                    <a:pt x="2932" y="2640"/>
                  </a:lnTo>
                  <a:lnTo>
                    <a:pt x="2928" y="2644"/>
                  </a:lnTo>
                  <a:lnTo>
                    <a:pt x="2928" y="2644"/>
                  </a:lnTo>
                  <a:lnTo>
                    <a:pt x="2922" y="2658"/>
                  </a:lnTo>
                  <a:lnTo>
                    <a:pt x="2920" y="2664"/>
                  </a:lnTo>
                  <a:lnTo>
                    <a:pt x="2920" y="2664"/>
                  </a:lnTo>
                  <a:lnTo>
                    <a:pt x="2910" y="2676"/>
                  </a:lnTo>
                  <a:lnTo>
                    <a:pt x="2910" y="2676"/>
                  </a:lnTo>
                  <a:lnTo>
                    <a:pt x="2906" y="2680"/>
                  </a:lnTo>
                  <a:lnTo>
                    <a:pt x="2898" y="2684"/>
                  </a:lnTo>
                  <a:lnTo>
                    <a:pt x="2884" y="2688"/>
                  </a:lnTo>
                  <a:lnTo>
                    <a:pt x="2884" y="2688"/>
                  </a:lnTo>
                  <a:lnTo>
                    <a:pt x="2878" y="2692"/>
                  </a:lnTo>
                  <a:lnTo>
                    <a:pt x="2872" y="2698"/>
                  </a:lnTo>
                  <a:lnTo>
                    <a:pt x="2870" y="2704"/>
                  </a:lnTo>
                  <a:lnTo>
                    <a:pt x="2870" y="2704"/>
                  </a:lnTo>
                  <a:lnTo>
                    <a:pt x="2864" y="2718"/>
                  </a:lnTo>
                  <a:lnTo>
                    <a:pt x="2860" y="2732"/>
                  </a:lnTo>
                  <a:lnTo>
                    <a:pt x="2860" y="2732"/>
                  </a:lnTo>
                  <a:lnTo>
                    <a:pt x="2858" y="2740"/>
                  </a:lnTo>
                  <a:lnTo>
                    <a:pt x="2862" y="2746"/>
                  </a:lnTo>
                  <a:lnTo>
                    <a:pt x="2862" y="2746"/>
                  </a:lnTo>
                  <a:lnTo>
                    <a:pt x="2874" y="2754"/>
                  </a:lnTo>
                  <a:lnTo>
                    <a:pt x="2880" y="2756"/>
                  </a:lnTo>
                  <a:lnTo>
                    <a:pt x="2880" y="2756"/>
                  </a:lnTo>
                  <a:lnTo>
                    <a:pt x="2886" y="2758"/>
                  </a:lnTo>
                  <a:lnTo>
                    <a:pt x="2894" y="2756"/>
                  </a:lnTo>
                  <a:lnTo>
                    <a:pt x="2898" y="2754"/>
                  </a:lnTo>
                  <a:lnTo>
                    <a:pt x="2898" y="2754"/>
                  </a:lnTo>
                  <a:lnTo>
                    <a:pt x="2904" y="2750"/>
                  </a:lnTo>
                  <a:lnTo>
                    <a:pt x="2908" y="2742"/>
                  </a:lnTo>
                  <a:lnTo>
                    <a:pt x="2914" y="2728"/>
                  </a:lnTo>
                  <a:lnTo>
                    <a:pt x="2914" y="2728"/>
                  </a:lnTo>
                  <a:lnTo>
                    <a:pt x="2916" y="2712"/>
                  </a:lnTo>
                  <a:lnTo>
                    <a:pt x="2916" y="2708"/>
                  </a:lnTo>
                  <a:lnTo>
                    <a:pt x="2916" y="2708"/>
                  </a:lnTo>
                  <a:lnTo>
                    <a:pt x="2918" y="2702"/>
                  </a:lnTo>
                  <a:lnTo>
                    <a:pt x="2922" y="2696"/>
                  </a:lnTo>
                  <a:lnTo>
                    <a:pt x="2930" y="2686"/>
                  </a:lnTo>
                  <a:lnTo>
                    <a:pt x="2930" y="2686"/>
                  </a:lnTo>
                  <a:lnTo>
                    <a:pt x="2940" y="2676"/>
                  </a:lnTo>
                  <a:lnTo>
                    <a:pt x="2940" y="2676"/>
                  </a:lnTo>
                  <a:lnTo>
                    <a:pt x="2952" y="2668"/>
                  </a:lnTo>
                  <a:lnTo>
                    <a:pt x="2958" y="2666"/>
                  </a:lnTo>
                  <a:lnTo>
                    <a:pt x="2958" y="2666"/>
                  </a:lnTo>
                  <a:lnTo>
                    <a:pt x="2962" y="2660"/>
                  </a:lnTo>
                  <a:lnTo>
                    <a:pt x="2964" y="2654"/>
                  </a:lnTo>
                  <a:lnTo>
                    <a:pt x="2964" y="2650"/>
                  </a:lnTo>
                  <a:lnTo>
                    <a:pt x="2964" y="2650"/>
                  </a:lnTo>
                  <a:lnTo>
                    <a:pt x="2964" y="2646"/>
                  </a:lnTo>
                  <a:lnTo>
                    <a:pt x="2962" y="2644"/>
                  </a:lnTo>
                  <a:lnTo>
                    <a:pt x="2960" y="2642"/>
                  </a:lnTo>
                  <a:lnTo>
                    <a:pt x="2956" y="2642"/>
                  </a:lnTo>
                  <a:lnTo>
                    <a:pt x="2954" y="2642"/>
                  </a:lnTo>
                  <a:lnTo>
                    <a:pt x="2954" y="2642"/>
                  </a:lnTo>
                  <a:lnTo>
                    <a:pt x="2946" y="2640"/>
                  </a:lnTo>
                  <a:lnTo>
                    <a:pt x="2940" y="2636"/>
                  </a:lnTo>
                  <a:lnTo>
                    <a:pt x="2940" y="2636"/>
                  </a:lnTo>
                  <a:close/>
                  <a:moveTo>
                    <a:pt x="406" y="1248"/>
                  </a:moveTo>
                  <a:lnTo>
                    <a:pt x="406" y="1248"/>
                  </a:lnTo>
                  <a:lnTo>
                    <a:pt x="402" y="1254"/>
                  </a:lnTo>
                  <a:lnTo>
                    <a:pt x="400" y="1260"/>
                  </a:lnTo>
                  <a:lnTo>
                    <a:pt x="400" y="1274"/>
                  </a:lnTo>
                  <a:lnTo>
                    <a:pt x="400" y="1274"/>
                  </a:lnTo>
                  <a:lnTo>
                    <a:pt x="400" y="1278"/>
                  </a:lnTo>
                  <a:lnTo>
                    <a:pt x="402" y="1280"/>
                  </a:lnTo>
                  <a:lnTo>
                    <a:pt x="404" y="1282"/>
                  </a:lnTo>
                  <a:lnTo>
                    <a:pt x="408" y="1282"/>
                  </a:lnTo>
                  <a:lnTo>
                    <a:pt x="412" y="1282"/>
                  </a:lnTo>
                  <a:lnTo>
                    <a:pt x="412" y="1282"/>
                  </a:lnTo>
                  <a:lnTo>
                    <a:pt x="416" y="1282"/>
                  </a:lnTo>
                  <a:lnTo>
                    <a:pt x="418" y="1280"/>
                  </a:lnTo>
                  <a:lnTo>
                    <a:pt x="420" y="1278"/>
                  </a:lnTo>
                  <a:lnTo>
                    <a:pt x="420" y="1274"/>
                  </a:lnTo>
                  <a:lnTo>
                    <a:pt x="420" y="1270"/>
                  </a:lnTo>
                  <a:lnTo>
                    <a:pt x="420" y="1270"/>
                  </a:lnTo>
                  <a:lnTo>
                    <a:pt x="418" y="1262"/>
                  </a:lnTo>
                  <a:lnTo>
                    <a:pt x="416" y="1256"/>
                  </a:lnTo>
                  <a:lnTo>
                    <a:pt x="414" y="1250"/>
                  </a:lnTo>
                  <a:lnTo>
                    <a:pt x="414" y="1250"/>
                  </a:lnTo>
                  <a:lnTo>
                    <a:pt x="412" y="1248"/>
                  </a:lnTo>
                  <a:lnTo>
                    <a:pt x="410" y="1246"/>
                  </a:lnTo>
                  <a:lnTo>
                    <a:pt x="408" y="1246"/>
                  </a:lnTo>
                  <a:lnTo>
                    <a:pt x="406" y="1248"/>
                  </a:lnTo>
                  <a:lnTo>
                    <a:pt x="406" y="1248"/>
                  </a:lnTo>
                  <a:close/>
                  <a:moveTo>
                    <a:pt x="2286" y="1412"/>
                  </a:moveTo>
                  <a:lnTo>
                    <a:pt x="2286" y="1412"/>
                  </a:lnTo>
                  <a:lnTo>
                    <a:pt x="2290" y="1424"/>
                  </a:lnTo>
                  <a:lnTo>
                    <a:pt x="2290" y="1424"/>
                  </a:lnTo>
                  <a:lnTo>
                    <a:pt x="2290" y="1426"/>
                  </a:lnTo>
                  <a:lnTo>
                    <a:pt x="2292" y="1426"/>
                  </a:lnTo>
                  <a:lnTo>
                    <a:pt x="2296" y="1426"/>
                  </a:lnTo>
                  <a:lnTo>
                    <a:pt x="2302" y="1422"/>
                  </a:lnTo>
                  <a:lnTo>
                    <a:pt x="2302" y="1422"/>
                  </a:lnTo>
                  <a:lnTo>
                    <a:pt x="2306" y="1418"/>
                  </a:lnTo>
                  <a:lnTo>
                    <a:pt x="2308" y="1410"/>
                  </a:lnTo>
                  <a:lnTo>
                    <a:pt x="2308" y="1408"/>
                  </a:lnTo>
                  <a:lnTo>
                    <a:pt x="2308" y="1408"/>
                  </a:lnTo>
                  <a:lnTo>
                    <a:pt x="2308" y="1394"/>
                  </a:lnTo>
                  <a:lnTo>
                    <a:pt x="2308" y="1394"/>
                  </a:lnTo>
                  <a:lnTo>
                    <a:pt x="2308" y="1392"/>
                  </a:lnTo>
                  <a:lnTo>
                    <a:pt x="2306" y="1392"/>
                  </a:lnTo>
                  <a:lnTo>
                    <a:pt x="2302" y="1392"/>
                  </a:lnTo>
                  <a:lnTo>
                    <a:pt x="2288" y="1396"/>
                  </a:lnTo>
                  <a:lnTo>
                    <a:pt x="2288" y="1396"/>
                  </a:lnTo>
                  <a:lnTo>
                    <a:pt x="2284" y="1398"/>
                  </a:lnTo>
                  <a:lnTo>
                    <a:pt x="2284" y="1400"/>
                  </a:lnTo>
                  <a:lnTo>
                    <a:pt x="2282" y="1404"/>
                  </a:lnTo>
                  <a:lnTo>
                    <a:pt x="2284" y="1406"/>
                  </a:lnTo>
                  <a:lnTo>
                    <a:pt x="2286" y="1412"/>
                  </a:lnTo>
                  <a:close/>
                  <a:moveTo>
                    <a:pt x="414" y="1210"/>
                  </a:moveTo>
                  <a:lnTo>
                    <a:pt x="414" y="1210"/>
                  </a:lnTo>
                  <a:lnTo>
                    <a:pt x="412" y="1208"/>
                  </a:lnTo>
                  <a:lnTo>
                    <a:pt x="410" y="1206"/>
                  </a:lnTo>
                  <a:lnTo>
                    <a:pt x="406" y="1206"/>
                  </a:lnTo>
                  <a:lnTo>
                    <a:pt x="404" y="1208"/>
                  </a:lnTo>
                  <a:lnTo>
                    <a:pt x="398" y="1210"/>
                  </a:lnTo>
                  <a:lnTo>
                    <a:pt x="398" y="1210"/>
                  </a:lnTo>
                  <a:lnTo>
                    <a:pt x="396" y="1212"/>
                  </a:lnTo>
                  <a:lnTo>
                    <a:pt x="394" y="1214"/>
                  </a:lnTo>
                  <a:lnTo>
                    <a:pt x="394" y="1216"/>
                  </a:lnTo>
                  <a:lnTo>
                    <a:pt x="396" y="1220"/>
                  </a:lnTo>
                  <a:lnTo>
                    <a:pt x="404" y="1228"/>
                  </a:lnTo>
                  <a:lnTo>
                    <a:pt x="404" y="1228"/>
                  </a:lnTo>
                  <a:lnTo>
                    <a:pt x="410" y="1230"/>
                  </a:lnTo>
                  <a:lnTo>
                    <a:pt x="412" y="1230"/>
                  </a:lnTo>
                  <a:lnTo>
                    <a:pt x="416" y="1228"/>
                  </a:lnTo>
                  <a:lnTo>
                    <a:pt x="416" y="1228"/>
                  </a:lnTo>
                  <a:lnTo>
                    <a:pt x="418" y="1224"/>
                  </a:lnTo>
                  <a:lnTo>
                    <a:pt x="416" y="1216"/>
                  </a:lnTo>
                  <a:lnTo>
                    <a:pt x="414" y="1210"/>
                  </a:lnTo>
                  <a:close/>
                  <a:moveTo>
                    <a:pt x="2302" y="1960"/>
                  </a:moveTo>
                  <a:lnTo>
                    <a:pt x="2302" y="1960"/>
                  </a:lnTo>
                  <a:lnTo>
                    <a:pt x="2302" y="1962"/>
                  </a:lnTo>
                  <a:lnTo>
                    <a:pt x="2302" y="1966"/>
                  </a:lnTo>
                  <a:lnTo>
                    <a:pt x="2304" y="1968"/>
                  </a:lnTo>
                  <a:lnTo>
                    <a:pt x="2306" y="1970"/>
                  </a:lnTo>
                  <a:lnTo>
                    <a:pt x="2312" y="1974"/>
                  </a:lnTo>
                  <a:lnTo>
                    <a:pt x="2312" y="1974"/>
                  </a:lnTo>
                  <a:lnTo>
                    <a:pt x="2324" y="1982"/>
                  </a:lnTo>
                  <a:lnTo>
                    <a:pt x="2324" y="1982"/>
                  </a:lnTo>
                  <a:lnTo>
                    <a:pt x="2326" y="1988"/>
                  </a:lnTo>
                  <a:lnTo>
                    <a:pt x="2328" y="1994"/>
                  </a:lnTo>
                  <a:lnTo>
                    <a:pt x="2328" y="1998"/>
                  </a:lnTo>
                  <a:lnTo>
                    <a:pt x="2328" y="1998"/>
                  </a:lnTo>
                  <a:lnTo>
                    <a:pt x="2328" y="2002"/>
                  </a:lnTo>
                  <a:lnTo>
                    <a:pt x="2330" y="2004"/>
                  </a:lnTo>
                  <a:lnTo>
                    <a:pt x="2334" y="2006"/>
                  </a:lnTo>
                  <a:lnTo>
                    <a:pt x="2336" y="2006"/>
                  </a:lnTo>
                  <a:lnTo>
                    <a:pt x="2340" y="2006"/>
                  </a:lnTo>
                  <a:lnTo>
                    <a:pt x="2340" y="2006"/>
                  </a:lnTo>
                  <a:lnTo>
                    <a:pt x="2352" y="2006"/>
                  </a:lnTo>
                  <a:lnTo>
                    <a:pt x="2352" y="2006"/>
                  </a:lnTo>
                  <a:lnTo>
                    <a:pt x="2358" y="2008"/>
                  </a:lnTo>
                  <a:lnTo>
                    <a:pt x="2364" y="2010"/>
                  </a:lnTo>
                  <a:lnTo>
                    <a:pt x="2380" y="2022"/>
                  </a:lnTo>
                  <a:lnTo>
                    <a:pt x="2380" y="2022"/>
                  </a:lnTo>
                  <a:lnTo>
                    <a:pt x="2394" y="2030"/>
                  </a:lnTo>
                  <a:lnTo>
                    <a:pt x="2420" y="2042"/>
                  </a:lnTo>
                  <a:lnTo>
                    <a:pt x="2420" y="2042"/>
                  </a:lnTo>
                  <a:lnTo>
                    <a:pt x="2424" y="2046"/>
                  </a:lnTo>
                  <a:lnTo>
                    <a:pt x="2426" y="2050"/>
                  </a:lnTo>
                  <a:lnTo>
                    <a:pt x="2426" y="2050"/>
                  </a:lnTo>
                  <a:lnTo>
                    <a:pt x="2424" y="2054"/>
                  </a:lnTo>
                  <a:lnTo>
                    <a:pt x="2420" y="2058"/>
                  </a:lnTo>
                  <a:lnTo>
                    <a:pt x="2414" y="2062"/>
                  </a:lnTo>
                  <a:lnTo>
                    <a:pt x="2414" y="2062"/>
                  </a:lnTo>
                  <a:lnTo>
                    <a:pt x="2410" y="2064"/>
                  </a:lnTo>
                  <a:lnTo>
                    <a:pt x="2414" y="2066"/>
                  </a:lnTo>
                  <a:lnTo>
                    <a:pt x="2418" y="2066"/>
                  </a:lnTo>
                  <a:lnTo>
                    <a:pt x="2418" y="2066"/>
                  </a:lnTo>
                  <a:lnTo>
                    <a:pt x="2426" y="2066"/>
                  </a:lnTo>
                  <a:lnTo>
                    <a:pt x="2434" y="2068"/>
                  </a:lnTo>
                  <a:lnTo>
                    <a:pt x="2438" y="2072"/>
                  </a:lnTo>
                  <a:lnTo>
                    <a:pt x="2438" y="2072"/>
                  </a:lnTo>
                  <a:lnTo>
                    <a:pt x="2452" y="2078"/>
                  </a:lnTo>
                  <a:lnTo>
                    <a:pt x="2458" y="2082"/>
                  </a:lnTo>
                  <a:lnTo>
                    <a:pt x="2458" y="2082"/>
                  </a:lnTo>
                  <a:lnTo>
                    <a:pt x="2470" y="2084"/>
                  </a:lnTo>
                  <a:lnTo>
                    <a:pt x="2470" y="2084"/>
                  </a:lnTo>
                  <a:lnTo>
                    <a:pt x="2476" y="2084"/>
                  </a:lnTo>
                  <a:lnTo>
                    <a:pt x="2480" y="2080"/>
                  </a:lnTo>
                  <a:lnTo>
                    <a:pt x="2488" y="2070"/>
                  </a:lnTo>
                  <a:lnTo>
                    <a:pt x="2488" y="2070"/>
                  </a:lnTo>
                  <a:lnTo>
                    <a:pt x="2502" y="2062"/>
                  </a:lnTo>
                  <a:lnTo>
                    <a:pt x="2508" y="2058"/>
                  </a:lnTo>
                  <a:lnTo>
                    <a:pt x="2508" y="2058"/>
                  </a:lnTo>
                  <a:lnTo>
                    <a:pt x="2514" y="2058"/>
                  </a:lnTo>
                  <a:lnTo>
                    <a:pt x="2522" y="2058"/>
                  </a:lnTo>
                  <a:lnTo>
                    <a:pt x="2526" y="2062"/>
                  </a:lnTo>
                  <a:lnTo>
                    <a:pt x="2526" y="2062"/>
                  </a:lnTo>
                  <a:lnTo>
                    <a:pt x="2540" y="2070"/>
                  </a:lnTo>
                  <a:lnTo>
                    <a:pt x="2558" y="2088"/>
                  </a:lnTo>
                  <a:lnTo>
                    <a:pt x="2558" y="2088"/>
                  </a:lnTo>
                  <a:lnTo>
                    <a:pt x="2570" y="2098"/>
                  </a:lnTo>
                  <a:lnTo>
                    <a:pt x="2576" y="2100"/>
                  </a:lnTo>
                  <a:lnTo>
                    <a:pt x="2576" y="2100"/>
                  </a:lnTo>
                  <a:lnTo>
                    <a:pt x="2578" y="2102"/>
                  </a:lnTo>
                  <a:lnTo>
                    <a:pt x="2580" y="2100"/>
                  </a:lnTo>
                  <a:lnTo>
                    <a:pt x="2582" y="2100"/>
                  </a:lnTo>
                  <a:lnTo>
                    <a:pt x="2582" y="2096"/>
                  </a:lnTo>
                  <a:lnTo>
                    <a:pt x="2582" y="2082"/>
                  </a:lnTo>
                  <a:lnTo>
                    <a:pt x="2582" y="2082"/>
                  </a:lnTo>
                  <a:lnTo>
                    <a:pt x="2580" y="2076"/>
                  </a:lnTo>
                  <a:lnTo>
                    <a:pt x="2576" y="2072"/>
                  </a:lnTo>
                  <a:lnTo>
                    <a:pt x="2560" y="2068"/>
                  </a:lnTo>
                  <a:lnTo>
                    <a:pt x="2560" y="2068"/>
                  </a:lnTo>
                  <a:lnTo>
                    <a:pt x="2556" y="2064"/>
                  </a:lnTo>
                  <a:lnTo>
                    <a:pt x="2554" y="2058"/>
                  </a:lnTo>
                  <a:lnTo>
                    <a:pt x="2554" y="2054"/>
                  </a:lnTo>
                  <a:lnTo>
                    <a:pt x="2554" y="2054"/>
                  </a:lnTo>
                  <a:lnTo>
                    <a:pt x="2554" y="2046"/>
                  </a:lnTo>
                  <a:lnTo>
                    <a:pt x="2558" y="2040"/>
                  </a:lnTo>
                  <a:lnTo>
                    <a:pt x="2558" y="2040"/>
                  </a:lnTo>
                  <a:lnTo>
                    <a:pt x="2560" y="2038"/>
                  </a:lnTo>
                  <a:lnTo>
                    <a:pt x="2560" y="2036"/>
                  </a:lnTo>
                  <a:lnTo>
                    <a:pt x="2556" y="2034"/>
                  </a:lnTo>
                  <a:lnTo>
                    <a:pt x="2542" y="2028"/>
                  </a:lnTo>
                  <a:lnTo>
                    <a:pt x="2542" y="2028"/>
                  </a:lnTo>
                  <a:lnTo>
                    <a:pt x="2534" y="2024"/>
                  </a:lnTo>
                  <a:lnTo>
                    <a:pt x="2530" y="2018"/>
                  </a:lnTo>
                  <a:lnTo>
                    <a:pt x="2528" y="2014"/>
                  </a:lnTo>
                  <a:lnTo>
                    <a:pt x="2528" y="2014"/>
                  </a:lnTo>
                  <a:lnTo>
                    <a:pt x="2524" y="2006"/>
                  </a:lnTo>
                  <a:lnTo>
                    <a:pt x="2518" y="2002"/>
                  </a:lnTo>
                  <a:lnTo>
                    <a:pt x="2502" y="1992"/>
                  </a:lnTo>
                  <a:lnTo>
                    <a:pt x="2502" y="1992"/>
                  </a:lnTo>
                  <a:lnTo>
                    <a:pt x="2486" y="1984"/>
                  </a:lnTo>
                  <a:lnTo>
                    <a:pt x="2424" y="1968"/>
                  </a:lnTo>
                  <a:lnTo>
                    <a:pt x="2424" y="1968"/>
                  </a:lnTo>
                  <a:lnTo>
                    <a:pt x="2416" y="1968"/>
                  </a:lnTo>
                  <a:lnTo>
                    <a:pt x="2410" y="1972"/>
                  </a:lnTo>
                  <a:lnTo>
                    <a:pt x="2394" y="1982"/>
                  </a:lnTo>
                  <a:lnTo>
                    <a:pt x="2394" y="1982"/>
                  </a:lnTo>
                  <a:lnTo>
                    <a:pt x="2386" y="1986"/>
                  </a:lnTo>
                  <a:lnTo>
                    <a:pt x="2378" y="1986"/>
                  </a:lnTo>
                  <a:lnTo>
                    <a:pt x="2376" y="1986"/>
                  </a:lnTo>
                  <a:lnTo>
                    <a:pt x="2376" y="1986"/>
                  </a:lnTo>
                  <a:lnTo>
                    <a:pt x="2368" y="1986"/>
                  </a:lnTo>
                  <a:lnTo>
                    <a:pt x="2362" y="1982"/>
                  </a:lnTo>
                  <a:lnTo>
                    <a:pt x="2354" y="1972"/>
                  </a:lnTo>
                  <a:lnTo>
                    <a:pt x="2354" y="1972"/>
                  </a:lnTo>
                  <a:lnTo>
                    <a:pt x="2342" y="1962"/>
                  </a:lnTo>
                  <a:lnTo>
                    <a:pt x="2334" y="1954"/>
                  </a:lnTo>
                  <a:lnTo>
                    <a:pt x="2334" y="1954"/>
                  </a:lnTo>
                  <a:lnTo>
                    <a:pt x="2328" y="1950"/>
                  </a:lnTo>
                  <a:lnTo>
                    <a:pt x="2320" y="1948"/>
                  </a:lnTo>
                  <a:lnTo>
                    <a:pt x="2316" y="1948"/>
                  </a:lnTo>
                  <a:lnTo>
                    <a:pt x="2316" y="1948"/>
                  </a:lnTo>
                  <a:lnTo>
                    <a:pt x="2310" y="1950"/>
                  </a:lnTo>
                  <a:lnTo>
                    <a:pt x="2306" y="1954"/>
                  </a:lnTo>
                  <a:lnTo>
                    <a:pt x="2302" y="1960"/>
                  </a:lnTo>
                  <a:close/>
                  <a:moveTo>
                    <a:pt x="2606" y="2298"/>
                  </a:moveTo>
                  <a:lnTo>
                    <a:pt x="2606" y="2298"/>
                  </a:lnTo>
                  <a:lnTo>
                    <a:pt x="2602" y="2290"/>
                  </a:lnTo>
                  <a:lnTo>
                    <a:pt x="2598" y="2284"/>
                  </a:lnTo>
                  <a:lnTo>
                    <a:pt x="2598" y="2284"/>
                  </a:lnTo>
                  <a:lnTo>
                    <a:pt x="2594" y="2280"/>
                  </a:lnTo>
                  <a:lnTo>
                    <a:pt x="2590" y="2272"/>
                  </a:lnTo>
                  <a:lnTo>
                    <a:pt x="2586" y="2258"/>
                  </a:lnTo>
                  <a:lnTo>
                    <a:pt x="2586" y="2258"/>
                  </a:lnTo>
                  <a:lnTo>
                    <a:pt x="2582" y="2252"/>
                  </a:lnTo>
                  <a:lnTo>
                    <a:pt x="2576" y="2248"/>
                  </a:lnTo>
                  <a:lnTo>
                    <a:pt x="2562" y="2244"/>
                  </a:lnTo>
                  <a:lnTo>
                    <a:pt x="2562" y="2244"/>
                  </a:lnTo>
                  <a:lnTo>
                    <a:pt x="2548" y="2236"/>
                  </a:lnTo>
                  <a:lnTo>
                    <a:pt x="2532" y="2226"/>
                  </a:lnTo>
                  <a:lnTo>
                    <a:pt x="2532" y="2226"/>
                  </a:lnTo>
                  <a:lnTo>
                    <a:pt x="2526" y="2220"/>
                  </a:lnTo>
                  <a:lnTo>
                    <a:pt x="2522" y="2214"/>
                  </a:lnTo>
                  <a:lnTo>
                    <a:pt x="2516" y="2180"/>
                  </a:lnTo>
                  <a:lnTo>
                    <a:pt x="2516" y="2180"/>
                  </a:lnTo>
                  <a:lnTo>
                    <a:pt x="2514" y="2174"/>
                  </a:lnTo>
                  <a:lnTo>
                    <a:pt x="2510" y="2168"/>
                  </a:lnTo>
                  <a:lnTo>
                    <a:pt x="2510" y="2168"/>
                  </a:lnTo>
                  <a:lnTo>
                    <a:pt x="2500" y="2158"/>
                  </a:lnTo>
                  <a:lnTo>
                    <a:pt x="2500" y="2158"/>
                  </a:lnTo>
                  <a:lnTo>
                    <a:pt x="2496" y="2152"/>
                  </a:lnTo>
                  <a:lnTo>
                    <a:pt x="2492" y="2146"/>
                  </a:lnTo>
                  <a:lnTo>
                    <a:pt x="2488" y="2130"/>
                  </a:lnTo>
                  <a:lnTo>
                    <a:pt x="2488" y="2130"/>
                  </a:lnTo>
                  <a:lnTo>
                    <a:pt x="2486" y="2128"/>
                  </a:lnTo>
                  <a:lnTo>
                    <a:pt x="2484" y="2128"/>
                  </a:lnTo>
                  <a:lnTo>
                    <a:pt x="2482" y="2128"/>
                  </a:lnTo>
                  <a:lnTo>
                    <a:pt x="2480" y="2128"/>
                  </a:lnTo>
                  <a:lnTo>
                    <a:pt x="2472" y="2138"/>
                  </a:lnTo>
                  <a:lnTo>
                    <a:pt x="2472" y="2138"/>
                  </a:lnTo>
                  <a:lnTo>
                    <a:pt x="2468" y="2144"/>
                  </a:lnTo>
                  <a:lnTo>
                    <a:pt x="2466" y="2150"/>
                  </a:lnTo>
                  <a:lnTo>
                    <a:pt x="2466" y="2184"/>
                  </a:lnTo>
                  <a:lnTo>
                    <a:pt x="2466" y="2184"/>
                  </a:lnTo>
                  <a:lnTo>
                    <a:pt x="2464" y="2192"/>
                  </a:lnTo>
                  <a:lnTo>
                    <a:pt x="2460" y="2198"/>
                  </a:lnTo>
                  <a:lnTo>
                    <a:pt x="2452" y="2206"/>
                  </a:lnTo>
                  <a:lnTo>
                    <a:pt x="2452" y="2206"/>
                  </a:lnTo>
                  <a:lnTo>
                    <a:pt x="2446" y="2210"/>
                  </a:lnTo>
                  <a:lnTo>
                    <a:pt x="2438" y="2212"/>
                  </a:lnTo>
                  <a:lnTo>
                    <a:pt x="2434" y="2212"/>
                  </a:lnTo>
                  <a:lnTo>
                    <a:pt x="2434" y="2212"/>
                  </a:lnTo>
                  <a:lnTo>
                    <a:pt x="2428" y="2210"/>
                  </a:lnTo>
                  <a:lnTo>
                    <a:pt x="2422" y="2204"/>
                  </a:lnTo>
                  <a:lnTo>
                    <a:pt x="2412" y="2188"/>
                  </a:lnTo>
                  <a:lnTo>
                    <a:pt x="2412" y="2188"/>
                  </a:lnTo>
                  <a:lnTo>
                    <a:pt x="2406" y="2184"/>
                  </a:lnTo>
                  <a:lnTo>
                    <a:pt x="2398" y="2182"/>
                  </a:lnTo>
                  <a:lnTo>
                    <a:pt x="2396" y="2182"/>
                  </a:lnTo>
                  <a:lnTo>
                    <a:pt x="2396" y="2182"/>
                  </a:lnTo>
                  <a:lnTo>
                    <a:pt x="2388" y="2180"/>
                  </a:lnTo>
                  <a:lnTo>
                    <a:pt x="2380" y="2178"/>
                  </a:lnTo>
                  <a:lnTo>
                    <a:pt x="2374" y="2176"/>
                  </a:lnTo>
                  <a:lnTo>
                    <a:pt x="2374" y="2176"/>
                  </a:lnTo>
                  <a:lnTo>
                    <a:pt x="2372" y="2174"/>
                  </a:lnTo>
                  <a:lnTo>
                    <a:pt x="2370" y="2172"/>
                  </a:lnTo>
                  <a:lnTo>
                    <a:pt x="2370" y="2168"/>
                  </a:lnTo>
                  <a:lnTo>
                    <a:pt x="2372" y="2164"/>
                  </a:lnTo>
                  <a:lnTo>
                    <a:pt x="2374" y="2160"/>
                  </a:lnTo>
                  <a:lnTo>
                    <a:pt x="2374" y="2160"/>
                  </a:lnTo>
                  <a:lnTo>
                    <a:pt x="2382" y="2146"/>
                  </a:lnTo>
                  <a:lnTo>
                    <a:pt x="2384" y="2140"/>
                  </a:lnTo>
                  <a:lnTo>
                    <a:pt x="2384" y="2140"/>
                  </a:lnTo>
                  <a:lnTo>
                    <a:pt x="2384" y="2138"/>
                  </a:lnTo>
                  <a:lnTo>
                    <a:pt x="2384" y="2134"/>
                  </a:lnTo>
                  <a:lnTo>
                    <a:pt x="2382" y="2132"/>
                  </a:lnTo>
                  <a:lnTo>
                    <a:pt x="2380" y="2132"/>
                  </a:lnTo>
                  <a:lnTo>
                    <a:pt x="2356" y="2126"/>
                  </a:lnTo>
                  <a:lnTo>
                    <a:pt x="2356" y="2126"/>
                  </a:lnTo>
                  <a:lnTo>
                    <a:pt x="2340" y="2124"/>
                  </a:lnTo>
                  <a:lnTo>
                    <a:pt x="2336" y="2124"/>
                  </a:lnTo>
                  <a:lnTo>
                    <a:pt x="2336" y="2124"/>
                  </a:lnTo>
                  <a:lnTo>
                    <a:pt x="2330" y="2124"/>
                  </a:lnTo>
                  <a:lnTo>
                    <a:pt x="2324" y="2128"/>
                  </a:lnTo>
                  <a:lnTo>
                    <a:pt x="2324" y="2128"/>
                  </a:lnTo>
                  <a:lnTo>
                    <a:pt x="2312" y="2136"/>
                  </a:lnTo>
                  <a:lnTo>
                    <a:pt x="2306" y="2140"/>
                  </a:lnTo>
                  <a:lnTo>
                    <a:pt x="2306" y="2140"/>
                  </a:lnTo>
                  <a:lnTo>
                    <a:pt x="2292" y="2146"/>
                  </a:lnTo>
                  <a:lnTo>
                    <a:pt x="2286" y="2150"/>
                  </a:lnTo>
                  <a:lnTo>
                    <a:pt x="2286" y="2150"/>
                  </a:lnTo>
                  <a:lnTo>
                    <a:pt x="2280" y="2154"/>
                  </a:lnTo>
                  <a:lnTo>
                    <a:pt x="2276" y="2160"/>
                  </a:lnTo>
                  <a:lnTo>
                    <a:pt x="2274" y="2164"/>
                  </a:lnTo>
                  <a:lnTo>
                    <a:pt x="2274" y="2164"/>
                  </a:lnTo>
                  <a:lnTo>
                    <a:pt x="2270" y="2170"/>
                  </a:lnTo>
                  <a:lnTo>
                    <a:pt x="2264" y="2172"/>
                  </a:lnTo>
                  <a:lnTo>
                    <a:pt x="2264" y="2172"/>
                  </a:lnTo>
                  <a:lnTo>
                    <a:pt x="2252" y="2168"/>
                  </a:lnTo>
                  <a:lnTo>
                    <a:pt x="2248" y="2166"/>
                  </a:lnTo>
                  <a:lnTo>
                    <a:pt x="2248" y="2166"/>
                  </a:lnTo>
                  <a:lnTo>
                    <a:pt x="2240" y="2164"/>
                  </a:lnTo>
                  <a:lnTo>
                    <a:pt x="2234" y="2166"/>
                  </a:lnTo>
                  <a:lnTo>
                    <a:pt x="2228" y="2168"/>
                  </a:lnTo>
                  <a:lnTo>
                    <a:pt x="2228" y="2168"/>
                  </a:lnTo>
                  <a:lnTo>
                    <a:pt x="2214" y="2176"/>
                  </a:lnTo>
                  <a:lnTo>
                    <a:pt x="2198" y="2188"/>
                  </a:lnTo>
                  <a:lnTo>
                    <a:pt x="2198" y="2188"/>
                  </a:lnTo>
                  <a:lnTo>
                    <a:pt x="2184" y="2196"/>
                  </a:lnTo>
                  <a:lnTo>
                    <a:pt x="2178" y="2198"/>
                  </a:lnTo>
                  <a:lnTo>
                    <a:pt x="2178" y="2198"/>
                  </a:lnTo>
                  <a:lnTo>
                    <a:pt x="2164" y="2206"/>
                  </a:lnTo>
                  <a:lnTo>
                    <a:pt x="2160" y="2208"/>
                  </a:lnTo>
                  <a:lnTo>
                    <a:pt x="2160" y="2208"/>
                  </a:lnTo>
                  <a:lnTo>
                    <a:pt x="2154" y="2212"/>
                  </a:lnTo>
                  <a:lnTo>
                    <a:pt x="2150" y="2220"/>
                  </a:lnTo>
                  <a:lnTo>
                    <a:pt x="2144" y="2234"/>
                  </a:lnTo>
                  <a:lnTo>
                    <a:pt x="2144" y="2234"/>
                  </a:lnTo>
                  <a:lnTo>
                    <a:pt x="2140" y="2238"/>
                  </a:lnTo>
                  <a:lnTo>
                    <a:pt x="2134" y="2240"/>
                  </a:lnTo>
                  <a:lnTo>
                    <a:pt x="2130" y="2240"/>
                  </a:lnTo>
                  <a:lnTo>
                    <a:pt x="2130" y="2240"/>
                  </a:lnTo>
                  <a:lnTo>
                    <a:pt x="2124" y="2242"/>
                  </a:lnTo>
                  <a:lnTo>
                    <a:pt x="2116" y="2246"/>
                  </a:lnTo>
                  <a:lnTo>
                    <a:pt x="2100" y="2256"/>
                  </a:lnTo>
                  <a:lnTo>
                    <a:pt x="2100" y="2256"/>
                  </a:lnTo>
                  <a:lnTo>
                    <a:pt x="2086" y="2264"/>
                  </a:lnTo>
                  <a:lnTo>
                    <a:pt x="2062" y="2276"/>
                  </a:lnTo>
                  <a:lnTo>
                    <a:pt x="2062" y="2276"/>
                  </a:lnTo>
                  <a:lnTo>
                    <a:pt x="2048" y="2286"/>
                  </a:lnTo>
                  <a:lnTo>
                    <a:pt x="2040" y="2294"/>
                  </a:lnTo>
                  <a:lnTo>
                    <a:pt x="2040" y="2294"/>
                  </a:lnTo>
                  <a:lnTo>
                    <a:pt x="2030" y="2306"/>
                  </a:lnTo>
                  <a:lnTo>
                    <a:pt x="2028" y="2312"/>
                  </a:lnTo>
                  <a:lnTo>
                    <a:pt x="2028" y="2312"/>
                  </a:lnTo>
                  <a:lnTo>
                    <a:pt x="2026" y="2320"/>
                  </a:lnTo>
                  <a:lnTo>
                    <a:pt x="2028" y="2326"/>
                  </a:lnTo>
                  <a:lnTo>
                    <a:pt x="2032" y="2340"/>
                  </a:lnTo>
                  <a:lnTo>
                    <a:pt x="2032" y="2340"/>
                  </a:lnTo>
                  <a:lnTo>
                    <a:pt x="2034" y="2356"/>
                  </a:lnTo>
                  <a:lnTo>
                    <a:pt x="2034" y="2360"/>
                  </a:lnTo>
                  <a:lnTo>
                    <a:pt x="2034" y="2360"/>
                  </a:lnTo>
                  <a:lnTo>
                    <a:pt x="2036" y="2376"/>
                  </a:lnTo>
                  <a:lnTo>
                    <a:pt x="2052" y="2428"/>
                  </a:lnTo>
                  <a:lnTo>
                    <a:pt x="2052" y="2428"/>
                  </a:lnTo>
                  <a:lnTo>
                    <a:pt x="2054" y="2444"/>
                  </a:lnTo>
                  <a:lnTo>
                    <a:pt x="2054" y="2448"/>
                  </a:lnTo>
                  <a:lnTo>
                    <a:pt x="2054" y="2448"/>
                  </a:lnTo>
                  <a:lnTo>
                    <a:pt x="2054" y="2464"/>
                  </a:lnTo>
                  <a:lnTo>
                    <a:pt x="2054" y="2488"/>
                  </a:lnTo>
                  <a:lnTo>
                    <a:pt x="2054" y="2488"/>
                  </a:lnTo>
                  <a:lnTo>
                    <a:pt x="2056" y="2494"/>
                  </a:lnTo>
                  <a:lnTo>
                    <a:pt x="2060" y="2500"/>
                  </a:lnTo>
                  <a:lnTo>
                    <a:pt x="2068" y="2510"/>
                  </a:lnTo>
                  <a:lnTo>
                    <a:pt x="2068" y="2510"/>
                  </a:lnTo>
                  <a:lnTo>
                    <a:pt x="2074" y="2514"/>
                  </a:lnTo>
                  <a:lnTo>
                    <a:pt x="2082" y="2514"/>
                  </a:lnTo>
                  <a:lnTo>
                    <a:pt x="2086" y="2514"/>
                  </a:lnTo>
                  <a:lnTo>
                    <a:pt x="2086" y="2514"/>
                  </a:lnTo>
                  <a:lnTo>
                    <a:pt x="2100" y="2512"/>
                  </a:lnTo>
                  <a:lnTo>
                    <a:pt x="2116" y="2508"/>
                  </a:lnTo>
                  <a:lnTo>
                    <a:pt x="2116" y="2508"/>
                  </a:lnTo>
                  <a:lnTo>
                    <a:pt x="2130" y="2502"/>
                  </a:lnTo>
                  <a:lnTo>
                    <a:pt x="2136" y="2498"/>
                  </a:lnTo>
                  <a:lnTo>
                    <a:pt x="2136" y="2498"/>
                  </a:lnTo>
                  <a:lnTo>
                    <a:pt x="2142" y="2496"/>
                  </a:lnTo>
                  <a:lnTo>
                    <a:pt x="2150" y="2496"/>
                  </a:lnTo>
                  <a:lnTo>
                    <a:pt x="2154" y="2496"/>
                  </a:lnTo>
                  <a:lnTo>
                    <a:pt x="2154" y="2496"/>
                  </a:lnTo>
                  <a:lnTo>
                    <a:pt x="2170" y="2492"/>
                  </a:lnTo>
                  <a:lnTo>
                    <a:pt x="2184" y="2488"/>
                  </a:lnTo>
                  <a:lnTo>
                    <a:pt x="2184" y="2488"/>
                  </a:lnTo>
                  <a:lnTo>
                    <a:pt x="2190" y="2484"/>
                  </a:lnTo>
                  <a:lnTo>
                    <a:pt x="2192" y="2480"/>
                  </a:lnTo>
                  <a:lnTo>
                    <a:pt x="2192" y="2480"/>
                  </a:lnTo>
                  <a:lnTo>
                    <a:pt x="2194" y="2476"/>
                  </a:lnTo>
                  <a:lnTo>
                    <a:pt x="2198" y="2472"/>
                  </a:lnTo>
                  <a:lnTo>
                    <a:pt x="2232" y="2460"/>
                  </a:lnTo>
                  <a:lnTo>
                    <a:pt x="2232" y="2460"/>
                  </a:lnTo>
                  <a:lnTo>
                    <a:pt x="2240" y="2458"/>
                  </a:lnTo>
                  <a:lnTo>
                    <a:pt x="2248" y="2456"/>
                  </a:lnTo>
                  <a:lnTo>
                    <a:pt x="2272" y="2456"/>
                  </a:lnTo>
                  <a:lnTo>
                    <a:pt x="2272" y="2456"/>
                  </a:lnTo>
                  <a:lnTo>
                    <a:pt x="2288" y="2458"/>
                  </a:lnTo>
                  <a:lnTo>
                    <a:pt x="2330" y="2464"/>
                  </a:lnTo>
                  <a:lnTo>
                    <a:pt x="2330" y="2464"/>
                  </a:lnTo>
                  <a:lnTo>
                    <a:pt x="2338" y="2468"/>
                  </a:lnTo>
                  <a:lnTo>
                    <a:pt x="2344" y="2472"/>
                  </a:lnTo>
                  <a:lnTo>
                    <a:pt x="2362" y="2490"/>
                  </a:lnTo>
                  <a:lnTo>
                    <a:pt x="2362" y="2490"/>
                  </a:lnTo>
                  <a:lnTo>
                    <a:pt x="2374" y="2500"/>
                  </a:lnTo>
                  <a:lnTo>
                    <a:pt x="2382" y="2510"/>
                  </a:lnTo>
                  <a:lnTo>
                    <a:pt x="2382" y="2510"/>
                  </a:lnTo>
                  <a:lnTo>
                    <a:pt x="2388" y="2514"/>
                  </a:lnTo>
                  <a:lnTo>
                    <a:pt x="2396" y="2514"/>
                  </a:lnTo>
                  <a:lnTo>
                    <a:pt x="2398" y="2514"/>
                  </a:lnTo>
                  <a:lnTo>
                    <a:pt x="2398" y="2514"/>
                  </a:lnTo>
                  <a:lnTo>
                    <a:pt x="2406" y="2516"/>
                  </a:lnTo>
                  <a:lnTo>
                    <a:pt x="2410" y="2522"/>
                  </a:lnTo>
                  <a:lnTo>
                    <a:pt x="2414" y="2528"/>
                  </a:lnTo>
                  <a:lnTo>
                    <a:pt x="2414" y="2528"/>
                  </a:lnTo>
                  <a:lnTo>
                    <a:pt x="2422" y="2540"/>
                  </a:lnTo>
                  <a:lnTo>
                    <a:pt x="2430" y="2548"/>
                  </a:lnTo>
                  <a:lnTo>
                    <a:pt x="2430" y="2548"/>
                  </a:lnTo>
                  <a:lnTo>
                    <a:pt x="2442" y="2558"/>
                  </a:lnTo>
                  <a:lnTo>
                    <a:pt x="2458" y="2570"/>
                  </a:lnTo>
                  <a:lnTo>
                    <a:pt x="2458" y="2570"/>
                  </a:lnTo>
                  <a:lnTo>
                    <a:pt x="2474" y="2576"/>
                  </a:lnTo>
                  <a:lnTo>
                    <a:pt x="2488" y="2580"/>
                  </a:lnTo>
                  <a:lnTo>
                    <a:pt x="2488" y="2580"/>
                  </a:lnTo>
                  <a:lnTo>
                    <a:pt x="2494" y="2582"/>
                  </a:lnTo>
                  <a:lnTo>
                    <a:pt x="2502" y="2580"/>
                  </a:lnTo>
                  <a:lnTo>
                    <a:pt x="2508" y="2578"/>
                  </a:lnTo>
                  <a:lnTo>
                    <a:pt x="2508" y="2578"/>
                  </a:lnTo>
                  <a:lnTo>
                    <a:pt x="2514" y="2576"/>
                  </a:lnTo>
                  <a:lnTo>
                    <a:pt x="2520" y="2580"/>
                  </a:lnTo>
                  <a:lnTo>
                    <a:pt x="2528" y="2588"/>
                  </a:lnTo>
                  <a:lnTo>
                    <a:pt x="2528" y="2588"/>
                  </a:lnTo>
                  <a:lnTo>
                    <a:pt x="2534" y="2592"/>
                  </a:lnTo>
                  <a:lnTo>
                    <a:pt x="2538" y="2594"/>
                  </a:lnTo>
                  <a:lnTo>
                    <a:pt x="2538" y="2594"/>
                  </a:lnTo>
                  <a:lnTo>
                    <a:pt x="2544" y="2592"/>
                  </a:lnTo>
                  <a:lnTo>
                    <a:pt x="2550" y="2588"/>
                  </a:lnTo>
                  <a:lnTo>
                    <a:pt x="2558" y="2580"/>
                  </a:lnTo>
                  <a:lnTo>
                    <a:pt x="2558" y="2580"/>
                  </a:lnTo>
                  <a:lnTo>
                    <a:pt x="2570" y="2570"/>
                  </a:lnTo>
                  <a:lnTo>
                    <a:pt x="2576" y="2568"/>
                  </a:lnTo>
                  <a:lnTo>
                    <a:pt x="2576" y="2568"/>
                  </a:lnTo>
                  <a:lnTo>
                    <a:pt x="2588" y="2564"/>
                  </a:lnTo>
                  <a:lnTo>
                    <a:pt x="2588" y="2564"/>
                  </a:lnTo>
                  <a:lnTo>
                    <a:pt x="2592" y="2562"/>
                  </a:lnTo>
                  <a:lnTo>
                    <a:pt x="2592" y="2556"/>
                  </a:lnTo>
                  <a:lnTo>
                    <a:pt x="2592" y="2552"/>
                  </a:lnTo>
                  <a:lnTo>
                    <a:pt x="2592" y="2552"/>
                  </a:lnTo>
                  <a:lnTo>
                    <a:pt x="2594" y="2544"/>
                  </a:lnTo>
                  <a:lnTo>
                    <a:pt x="2596" y="2538"/>
                  </a:lnTo>
                  <a:lnTo>
                    <a:pt x="2608" y="2512"/>
                  </a:lnTo>
                  <a:lnTo>
                    <a:pt x="2608" y="2512"/>
                  </a:lnTo>
                  <a:lnTo>
                    <a:pt x="2616" y="2498"/>
                  </a:lnTo>
                  <a:lnTo>
                    <a:pt x="2638" y="2434"/>
                  </a:lnTo>
                  <a:lnTo>
                    <a:pt x="2638" y="2434"/>
                  </a:lnTo>
                  <a:lnTo>
                    <a:pt x="2642" y="2418"/>
                  </a:lnTo>
                  <a:lnTo>
                    <a:pt x="2642" y="2396"/>
                  </a:lnTo>
                  <a:lnTo>
                    <a:pt x="2642" y="2396"/>
                  </a:lnTo>
                  <a:lnTo>
                    <a:pt x="2642" y="2380"/>
                  </a:lnTo>
                  <a:lnTo>
                    <a:pt x="2642" y="2366"/>
                  </a:lnTo>
                  <a:lnTo>
                    <a:pt x="2642" y="2366"/>
                  </a:lnTo>
                  <a:lnTo>
                    <a:pt x="2642" y="2350"/>
                  </a:lnTo>
                  <a:lnTo>
                    <a:pt x="2642" y="2346"/>
                  </a:lnTo>
                  <a:lnTo>
                    <a:pt x="2642" y="2346"/>
                  </a:lnTo>
                  <a:lnTo>
                    <a:pt x="2640" y="2340"/>
                  </a:lnTo>
                  <a:lnTo>
                    <a:pt x="2636" y="2334"/>
                  </a:lnTo>
                  <a:lnTo>
                    <a:pt x="2620" y="2324"/>
                  </a:lnTo>
                  <a:lnTo>
                    <a:pt x="2620" y="2324"/>
                  </a:lnTo>
                  <a:lnTo>
                    <a:pt x="2614" y="2318"/>
                  </a:lnTo>
                  <a:lnTo>
                    <a:pt x="2610" y="2312"/>
                  </a:lnTo>
                  <a:lnTo>
                    <a:pt x="2606" y="2298"/>
                  </a:lnTo>
                  <a:close/>
                  <a:moveTo>
                    <a:pt x="2522" y="2632"/>
                  </a:moveTo>
                  <a:lnTo>
                    <a:pt x="2522" y="2632"/>
                  </a:lnTo>
                  <a:lnTo>
                    <a:pt x="2520" y="2634"/>
                  </a:lnTo>
                  <a:lnTo>
                    <a:pt x="2518" y="2634"/>
                  </a:lnTo>
                  <a:lnTo>
                    <a:pt x="2516" y="2638"/>
                  </a:lnTo>
                  <a:lnTo>
                    <a:pt x="2518" y="2640"/>
                  </a:lnTo>
                  <a:lnTo>
                    <a:pt x="2522" y="2654"/>
                  </a:lnTo>
                  <a:lnTo>
                    <a:pt x="2522" y="2654"/>
                  </a:lnTo>
                  <a:lnTo>
                    <a:pt x="2524" y="2670"/>
                  </a:lnTo>
                  <a:lnTo>
                    <a:pt x="2524" y="2674"/>
                  </a:lnTo>
                  <a:lnTo>
                    <a:pt x="2524" y="2674"/>
                  </a:lnTo>
                  <a:lnTo>
                    <a:pt x="2526" y="2680"/>
                  </a:lnTo>
                  <a:lnTo>
                    <a:pt x="2532" y="2684"/>
                  </a:lnTo>
                  <a:lnTo>
                    <a:pt x="2538" y="2688"/>
                  </a:lnTo>
                  <a:lnTo>
                    <a:pt x="2538" y="2688"/>
                  </a:lnTo>
                  <a:lnTo>
                    <a:pt x="2540" y="2688"/>
                  </a:lnTo>
                  <a:lnTo>
                    <a:pt x="2544" y="2688"/>
                  </a:lnTo>
                  <a:lnTo>
                    <a:pt x="2546" y="2686"/>
                  </a:lnTo>
                  <a:lnTo>
                    <a:pt x="2548" y="2684"/>
                  </a:lnTo>
                  <a:lnTo>
                    <a:pt x="2550" y="2678"/>
                  </a:lnTo>
                  <a:lnTo>
                    <a:pt x="2550" y="2678"/>
                  </a:lnTo>
                  <a:lnTo>
                    <a:pt x="2556" y="2664"/>
                  </a:lnTo>
                  <a:lnTo>
                    <a:pt x="2562" y="2650"/>
                  </a:lnTo>
                  <a:lnTo>
                    <a:pt x="2562" y="2650"/>
                  </a:lnTo>
                  <a:lnTo>
                    <a:pt x="2564" y="2634"/>
                  </a:lnTo>
                  <a:lnTo>
                    <a:pt x="2564" y="2632"/>
                  </a:lnTo>
                  <a:lnTo>
                    <a:pt x="2564" y="2632"/>
                  </a:lnTo>
                  <a:lnTo>
                    <a:pt x="2564" y="2628"/>
                  </a:lnTo>
                  <a:lnTo>
                    <a:pt x="2562" y="2626"/>
                  </a:lnTo>
                  <a:lnTo>
                    <a:pt x="2560" y="2626"/>
                  </a:lnTo>
                  <a:lnTo>
                    <a:pt x="2556" y="2626"/>
                  </a:lnTo>
                  <a:lnTo>
                    <a:pt x="2552" y="2630"/>
                  </a:lnTo>
                  <a:lnTo>
                    <a:pt x="2552" y="2630"/>
                  </a:lnTo>
                  <a:lnTo>
                    <a:pt x="2544" y="2632"/>
                  </a:lnTo>
                  <a:lnTo>
                    <a:pt x="2536" y="2632"/>
                  </a:lnTo>
                  <a:lnTo>
                    <a:pt x="2522" y="2632"/>
                  </a:lnTo>
                  <a:close/>
                  <a:moveTo>
                    <a:pt x="2478" y="958"/>
                  </a:moveTo>
                  <a:lnTo>
                    <a:pt x="2478" y="958"/>
                  </a:lnTo>
                  <a:lnTo>
                    <a:pt x="2476" y="954"/>
                  </a:lnTo>
                  <a:lnTo>
                    <a:pt x="2476" y="958"/>
                  </a:lnTo>
                  <a:lnTo>
                    <a:pt x="2476" y="962"/>
                  </a:lnTo>
                  <a:lnTo>
                    <a:pt x="2476" y="962"/>
                  </a:lnTo>
                  <a:lnTo>
                    <a:pt x="2474" y="976"/>
                  </a:lnTo>
                  <a:lnTo>
                    <a:pt x="2468" y="992"/>
                  </a:lnTo>
                  <a:lnTo>
                    <a:pt x="2468" y="992"/>
                  </a:lnTo>
                  <a:lnTo>
                    <a:pt x="2468" y="998"/>
                  </a:lnTo>
                  <a:lnTo>
                    <a:pt x="2470" y="1006"/>
                  </a:lnTo>
                  <a:lnTo>
                    <a:pt x="2472" y="1012"/>
                  </a:lnTo>
                  <a:lnTo>
                    <a:pt x="2472" y="1012"/>
                  </a:lnTo>
                  <a:lnTo>
                    <a:pt x="2474" y="1018"/>
                  </a:lnTo>
                  <a:lnTo>
                    <a:pt x="2476" y="1026"/>
                  </a:lnTo>
                  <a:lnTo>
                    <a:pt x="2476" y="1088"/>
                  </a:lnTo>
                  <a:lnTo>
                    <a:pt x="2476" y="1088"/>
                  </a:lnTo>
                  <a:lnTo>
                    <a:pt x="2476" y="1104"/>
                  </a:lnTo>
                  <a:lnTo>
                    <a:pt x="2476" y="1118"/>
                  </a:lnTo>
                  <a:lnTo>
                    <a:pt x="2476" y="1118"/>
                  </a:lnTo>
                  <a:lnTo>
                    <a:pt x="2478" y="1124"/>
                  </a:lnTo>
                  <a:lnTo>
                    <a:pt x="2484" y="1128"/>
                  </a:lnTo>
                  <a:lnTo>
                    <a:pt x="2498" y="1134"/>
                  </a:lnTo>
                  <a:lnTo>
                    <a:pt x="2498" y="1134"/>
                  </a:lnTo>
                  <a:lnTo>
                    <a:pt x="2502" y="1134"/>
                  </a:lnTo>
                  <a:lnTo>
                    <a:pt x="2500" y="1130"/>
                  </a:lnTo>
                  <a:lnTo>
                    <a:pt x="2490" y="1114"/>
                  </a:lnTo>
                  <a:lnTo>
                    <a:pt x="2490" y="1114"/>
                  </a:lnTo>
                  <a:lnTo>
                    <a:pt x="2486" y="1106"/>
                  </a:lnTo>
                  <a:lnTo>
                    <a:pt x="2486" y="1098"/>
                  </a:lnTo>
                  <a:lnTo>
                    <a:pt x="2486" y="1094"/>
                  </a:lnTo>
                  <a:lnTo>
                    <a:pt x="2486" y="1094"/>
                  </a:lnTo>
                  <a:lnTo>
                    <a:pt x="2486" y="1088"/>
                  </a:lnTo>
                  <a:lnTo>
                    <a:pt x="2488" y="1080"/>
                  </a:lnTo>
                  <a:lnTo>
                    <a:pt x="2492" y="1074"/>
                  </a:lnTo>
                  <a:lnTo>
                    <a:pt x="2492" y="1074"/>
                  </a:lnTo>
                  <a:lnTo>
                    <a:pt x="2496" y="1070"/>
                  </a:lnTo>
                  <a:lnTo>
                    <a:pt x="2498" y="1070"/>
                  </a:lnTo>
                  <a:lnTo>
                    <a:pt x="2500" y="1072"/>
                  </a:lnTo>
                  <a:lnTo>
                    <a:pt x="2500" y="1072"/>
                  </a:lnTo>
                  <a:lnTo>
                    <a:pt x="2502" y="1074"/>
                  </a:lnTo>
                  <a:lnTo>
                    <a:pt x="2502" y="1070"/>
                  </a:lnTo>
                  <a:lnTo>
                    <a:pt x="2488" y="1006"/>
                  </a:lnTo>
                  <a:lnTo>
                    <a:pt x="2488" y="1006"/>
                  </a:lnTo>
                  <a:lnTo>
                    <a:pt x="2486" y="990"/>
                  </a:lnTo>
                  <a:lnTo>
                    <a:pt x="2486" y="988"/>
                  </a:lnTo>
                  <a:lnTo>
                    <a:pt x="2486" y="988"/>
                  </a:lnTo>
                  <a:lnTo>
                    <a:pt x="2482" y="972"/>
                  </a:lnTo>
                  <a:lnTo>
                    <a:pt x="2478" y="958"/>
                  </a:lnTo>
                  <a:close/>
                  <a:moveTo>
                    <a:pt x="2460" y="1170"/>
                  </a:moveTo>
                  <a:lnTo>
                    <a:pt x="2460" y="1170"/>
                  </a:lnTo>
                  <a:lnTo>
                    <a:pt x="2458" y="1176"/>
                  </a:lnTo>
                  <a:lnTo>
                    <a:pt x="2456" y="1182"/>
                  </a:lnTo>
                  <a:lnTo>
                    <a:pt x="2456" y="1196"/>
                  </a:lnTo>
                  <a:lnTo>
                    <a:pt x="2456" y="1196"/>
                  </a:lnTo>
                  <a:lnTo>
                    <a:pt x="2454" y="1204"/>
                  </a:lnTo>
                  <a:lnTo>
                    <a:pt x="2452" y="1212"/>
                  </a:lnTo>
                  <a:lnTo>
                    <a:pt x="2450" y="1216"/>
                  </a:lnTo>
                  <a:lnTo>
                    <a:pt x="2450" y="1216"/>
                  </a:lnTo>
                  <a:lnTo>
                    <a:pt x="2446" y="1224"/>
                  </a:lnTo>
                  <a:lnTo>
                    <a:pt x="2446" y="1232"/>
                  </a:lnTo>
                  <a:lnTo>
                    <a:pt x="2446" y="1236"/>
                  </a:lnTo>
                  <a:lnTo>
                    <a:pt x="2446" y="1236"/>
                  </a:lnTo>
                  <a:lnTo>
                    <a:pt x="2448" y="1238"/>
                  </a:lnTo>
                  <a:lnTo>
                    <a:pt x="2450" y="1236"/>
                  </a:lnTo>
                  <a:lnTo>
                    <a:pt x="2460" y="1220"/>
                  </a:lnTo>
                  <a:lnTo>
                    <a:pt x="2460" y="1220"/>
                  </a:lnTo>
                  <a:lnTo>
                    <a:pt x="2464" y="1218"/>
                  </a:lnTo>
                  <a:lnTo>
                    <a:pt x="2466" y="1218"/>
                  </a:lnTo>
                  <a:lnTo>
                    <a:pt x="2468" y="1218"/>
                  </a:lnTo>
                  <a:lnTo>
                    <a:pt x="2472" y="1220"/>
                  </a:lnTo>
                  <a:lnTo>
                    <a:pt x="2480" y="1228"/>
                  </a:lnTo>
                  <a:lnTo>
                    <a:pt x="2480" y="1228"/>
                  </a:lnTo>
                  <a:lnTo>
                    <a:pt x="2482" y="1230"/>
                  </a:lnTo>
                  <a:lnTo>
                    <a:pt x="2484" y="1230"/>
                  </a:lnTo>
                  <a:lnTo>
                    <a:pt x="2486" y="1228"/>
                  </a:lnTo>
                  <a:lnTo>
                    <a:pt x="2488" y="1226"/>
                  </a:lnTo>
                  <a:lnTo>
                    <a:pt x="2492" y="1220"/>
                  </a:lnTo>
                  <a:lnTo>
                    <a:pt x="2492" y="1220"/>
                  </a:lnTo>
                  <a:lnTo>
                    <a:pt x="2496" y="1214"/>
                  </a:lnTo>
                  <a:lnTo>
                    <a:pt x="2502" y="1210"/>
                  </a:lnTo>
                  <a:lnTo>
                    <a:pt x="2508" y="1208"/>
                  </a:lnTo>
                  <a:lnTo>
                    <a:pt x="2508" y="1208"/>
                  </a:lnTo>
                  <a:lnTo>
                    <a:pt x="2520" y="1198"/>
                  </a:lnTo>
                  <a:lnTo>
                    <a:pt x="2528" y="1190"/>
                  </a:lnTo>
                  <a:lnTo>
                    <a:pt x="2528" y="1190"/>
                  </a:lnTo>
                  <a:lnTo>
                    <a:pt x="2530" y="1188"/>
                  </a:lnTo>
                  <a:lnTo>
                    <a:pt x="2530" y="1186"/>
                  </a:lnTo>
                  <a:lnTo>
                    <a:pt x="2528" y="1184"/>
                  </a:lnTo>
                  <a:lnTo>
                    <a:pt x="2526" y="1184"/>
                  </a:lnTo>
                  <a:lnTo>
                    <a:pt x="2522" y="1184"/>
                  </a:lnTo>
                  <a:lnTo>
                    <a:pt x="2522" y="1184"/>
                  </a:lnTo>
                  <a:lnTo>
                    <a:pt x="2506" y="1182"/>
                  </a:lnTo>
                  <a:lnTo>
                    <a:pt x="2492" y="1178"/>
                  </a:lnTo>
                  <a:lnTo>
                    <a:pt x="2492" y="1178"/>
                  </a:lnTo>
                  <a:lnTo>
                    <a:pt x="2478" y="1170"/>
                  </a:lnTo>
                  <a:lnTo>
                    <a:pt x="2472" y="1168"/>
                  </a:lnTo>
                  <a:lnTo>
                    <a:pt x="2472" y="1168"/>
                  </a:lnTo>
                  <a:lnTo>
                    <a:pt x="2466" y="1168"/>
                  </a:lnTo>
                  <a:lnTo>
                    <a:pt x="2460" y="1170"/>
                  </a:lnTo>
                  <a:lnTo>
                    <a:pt x="2460" y="1170"/>
                  </a:lnTo>
                  <a:close/>
                  <a:moveTo>
                    <a:pt x="2438" y="1284"/>
                  </a:moveTo>
                  <a:lnTo>
                    <a:pt x="2438" y="1284"/>
                  </a:lnTo>
                  <a:lnTo>
                    <a:pt x="2432" y="1300"/>
                  </a:lnTo>
                  <a:lnTo>
                    <a:pt x="2430" y="1304"/>
                  </a:lnTo>
                  <a:lnTo>
                    <a:pt x="2430" y="1304"/>
                  </a:lnTo>
                  <a:lnTo>
                    <a:pt x="2426" y="1310"/>
                  </a:lnTo>
                  <a:lnTo>
                    <a:pt x="2420" y="1316"/>
                  </a:lnTo>
                  <a:lnTo>
                    <a:pt x="2414" y="1318"/>
                  </a:lnTo>
                  <a:lnTo>
                    <a:pt x="2414" y="1318"/>
                  </a:lnTo>
                  <a:lnTo>
                    <a:pt x="2400" y="1326"/>
                  </a:lnTo>
                  <a:lnTo>
                    <a:pt x="2374" y="1346"/>
                  </a:lnTo>
                  <a:lnTo>
                    <a:pt x="2374" y="1346"/>
                  </a:lnTo>
                  <a:lnTo>
                    <a:pt x="2368" y="1350"/>
                  </a:lnTo>
                  <a:lnTo>
                    <a:pt x="2360" y="1350"/>
                  </a:lnTo>
                  <a:lnTo>
                    <a:pt x="2356" y="1350"/>
                  </a:lnTo>
                  <a:lnTo>
                    <a:pt x="2356" y="1350"/>
                  </a:lnTo>
                  <a:lnTo>
                    <a:pt x="2340" y="1354"/>
                  </a:lnTo>
                  <a:lnTo>
                    <a:pt x="2326" y="1358"/>
                  </a:lnTo>
                  <a:lnTo>
                    <a:pt x="2326" y="1358"/>
                  </a:lnTo>
                  <a:lnTo>
                    <a:pt x="2320" y="1362"/>
                  </a:lnTo>
                  <a:lnTo>
                    <a:pt x="2318" y="1366"/>
                  </a:lnTo>
                  <a:lnTo>
                    <a:pt x="2318" y="1366"/>
                  </a:lnTo>
                  <a:lnTo>
                    <a:pt x="2322" y="1378"/>
                  </a:lnTo>
                  <a:lnTo>
                    <a:pt x="2326" y="1392"/>
                  </a:lnTo>
                  <a:lnTo>
                    <a:pt x="2326" y="1392"/>
                  </a:lnTo>
                  <a:lnTo>
                    <a:pt x="2328" y="1394"/>
                  </a:lnTo>
                  <a:lnTo>
                    <a:pt x="2330" y="1396"/>
                  </a:lnTo>
                  <a:lnTo>
                    <a:pt x="2332" y="1396"/>
                  </a:lnTo>
                  <a:lnTo>
                    <a:pt x="2334" y="1394"/>
                  </a:lnTo>
                  <a:lnTo>
                    <a:pt x="2342" y="1386"/>
                  </a:lnTo>
                  <a:lnTo>
                    <a:pt x="2342" y="1386"/>
                  </a:lnTo>
                  <a:lnTo>
                    <a:pt x="2348" y="1382"/>
                  </a:lnTo>
                  <a:lnTo>
                    <a:pt x="2354" y="1380"/>
                  </a:lnTo>
                  <a:lnTo>
                    <a:pt x="2354" y="1380"/>
                  </a:lnTo>
                  <a:lnTo>
                    <a:pt x="2358" y="1378"/>
                  </a:lnTo>
                  <a:lnTo>
                    <a:pt x="2362" y="1376"/>
                  </a:lnTo>
                  <a:lnTo>
                    <a:pt x="2362" y="1376"/>
                  </a:lnTo>
                  <a:lnTo>
                    <a:pt x="2366" y="1374"/>
                  </a:lnTo>
                  <a:lnTo>
                    <a:pt x="2368" y="1376"/>
                  </a:lnTo>
                  <a:lnTo>
                    <a:pt x="2368" y="1376"/>
                  </a:lnTo>
                  <a:lnTo>
                    <a:pt x="2368" y="1376"/>
                  </a:lnTo>
                  <a:lnTo>
                    <a:pt x="2370" y="1376"/>
                  </a:lnTo>
                  <a:lnTo>
                    <a:pt x="2374" y="1374"/>
                  </a:lnTo>
                  <a:lnTo>
                    <a:pt x="2382" y="1366"/>
                  </a:lnTo>
                  <a:lnTo>
                    <a:pt x="2382" y="1366"/>
                  </a:lnTo>
                  <a:lnTo>
                    <a:pt x="2388" y="1362"/>
                  </a:lnTo>
                  <a:lnTo>
                    <a:pt x="2392" y="1360"/>
                  </a:lnTo>
                  <a:lnTo>
                    <a:pt x="2392" y="1360"/>
                  </a:lnTo>
                  <a:lnTo>
                    <a:pt x="2404" y="1360"/>
                  </a:lnTo>
                  <a:lnTo>
                    <a:pt x="2408" y="1360"/>
                  </a:lnTo>
                  <a:lnTo>
                    <a:pt x="2408" y="1360"/>
                  </a:lnTo>
                  <a:lnTo>
                    <a:pt x="2422" y="1360"/>
                  </a:lnTo>
                  <a:lnTo>
                    <a:pt x="2422" y="1360"/>
                  </a:lnTo>
                  <a:lnTo>
                    <a:pt x="2432" y="1360"/>
                  </a:lnTo>
                  <a:lnTo>
                    <a:pt x="2432" y="1360"/>
                  </a:lnTo>
                  <a:lnTo>
                    <a:pt x="2436" y="1360"/>
                  </a:lnTo>
                  <a:lnTo>
                    <a:pt x="2440" y="1356"/>
                  </a:lnTo>
                  <a:lnTo>
                    <a:pt x="2440" y="1356"/>
                  </a:lnTo>
                  <a:lnTo>
                    <a:pt x="2444" y="1350"/>
                  </a:lnTo>
                  <a:lnTo>
                    <a:pt x="2446" y="1342"/>
                  </a:lnTo>
                  <a:lnTo>
                    <a:pt x="2446" y="1330"/>
                  </a:lnTo>
                  <a:lnTo>
                    <a:pt x="2446" y="1330"/>
                  </a:lnTo>
                  <a:lnTo>
                    <a:pt x="2446" y="1322"/>
                  </a:lnTo>
                  <a:lnTo>
                    <a:pt x="2450" y="1314"/>
                  </a:lnTo>
                  <a:lnTo>
                    <a:pt x="2452" y="1308"/>
                  </a:lnTo>
                  <a:lnTo>
                    <a:pt x="2452" y="1308"/>
                  </a:lnTo>
                  <a:lnTo>
                    <a:pt x="2458" y="1294"/>
                  </a:lnTo>
                  <a:lnTo>
                    <a:pt x="2462" y="1280"/>
                  </a:lnTo>
                  <a:lnTo>
                    <a:pt x="2462" y="1280"/>
                  </a:lnTo>
                  <a:lnTo>
                    <a:pt x="2464" y="1272"/>
                  </a:lnTo>
                  <a:lnTo>
                    <a:pt x="2460" y="1266"/>
                  </a:lnTo>
                  <a:lnTo>
                    <a:pt x="2450" y="1250"/>
                  </a:lnTo>
                  <a:lnTo>
                    <a:pt x="2450" y="1250"/>
                  </a:lnTo>
                  <a:lnTo>
                    <a:pt x="2448" y="1246"/>
                  </a:lnTo>
                  <a:lnTo>
                    <a:pt x="2446" y="1246"/>
                  </a:lnTo>
                  <a:lnTo>
                    <a:pt x="2446" y="1248"/>
                  </a:lnTo>
                  <a:lnTo>
                    <a:pt x="2446" y="1248"/>
                  </a:lnTo>
                  <a:lnTo>
                    <a:pt x="2444" y="1260"/>
                  </a:lnTo>
                  <a:lnTo>
                    <a:pt x="2438" y="1284"/>
                  </a:lnTo>
                  <a:close/>
                </a:path>
              </a:pathLst>
            </a:custGeom>
            <a:gradFill flip="none" rotWithShape="1">
              <a:gsLst>
                <a:gs pos="12000">
                  <a:schemeClr val="accent1">
                    <a:tint val="66000"/>
                    <a:satMod val="160000"/>
                    <a:alpha val="16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ja-JP" altLang="en-U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0" y="781065"/>
              <a:ext cx="3509963" cy="4791076"/>
            </a:xfrm>
            <a:custGeom>
              <a:avLst/>
              <a:gdLst/>
              <a:ahLst/>
              <a:cxnLst>
                <a:cxn ang="0">
                  <a:pos x="1757" y="431"/>
                </a:cxn>
                <a:cxn ang="0">
                  <a:pos x="1780" y="502"/>
                </a:cxn>
                <a:cxn ang="0">
                  <a:pos x="1792" y="608"/>
                </a:cxn>
                <a:cxn ang="0">
                  <a:pos x="1954" y="711"/>
                </a:cxn>
                <a:cxn ang="0">
                  <a:pos x="2035" y="540"/>
                </a:cxn>
                <a:cxn ang="0">
                  <a:pos x="2203" y="366"/>
                </a:cxn>
                <a:cxn ang="0">
                  <a:pos x="2188" y="325"/>
                </a:cxn>
                <a:cxn ang="0">
                  <a:pos x="2153" y="272"/>
                </a:cxn>
                <a:cxn ang="0">
                  <a:pos x="2085" y="202"/>
                </a:cxn>
                <a:cxn ang="0">
                  <a:pos x="2002" y="129"/>
                </a:cxn>
                <a:cxn ang="0">
                  <a:pos x="1934" y="108"/>
                </a:cxn>
                <a:cxn ang="0">
                  <a:pos x="1737" y="207"/>
                </a:cxn>
                <a:cxn ang="0">
                  <a:pos x="1288" y="159"/>
                </a:cxn>
                <a:cxn ang="0">
                  <a:pos x="1303" y="194"/>
                </a:cxn>
                <a:cxn ang="0">
                  <a:pos x="1356" y="207"/>
                </a:cxn>
                <a:cxn ang="0">
                  <a:pos x="1364" y="156"/>
                </a:cxn>
                <a:cxn ang="0">
                  <a:pos x="1374" y="66"/>
                </a:cxn>
                <a:cxn ang="0">
                  <a:pos x="1361" y="3"/>
                </a:cxn>
                <a:cxn ang="0">
                  <a:pos x="1319" y="13"/>
                </a:cxn>
                <a:cxn ang="0">
                  <a:pos x="1266" y="58"/>
                </a:cxn>
                <a:cxn ang="0">
                  <a:pos x="1248" y="81"/>
                </a:cxn>
                <a:cxn ang="0">
                  <a:pos x="1253" y="144"/>
                </a:cxn>
                <a:cxn ang="0">
                  <a:pos x="1268" y="227"/>
                </a:cxn>
                <a:cxn ang="0">
                  <a:pos x="1379" y="252"/>
                </a:cxn>
                <a:cxn ang="0">
                  <a:pos x="1271" y="217"/>
                </a:cxn>
                <a:cxn ang="0">
                  <a:pos x="1172" y="1629"/>
                </a:cxn>
                <a:cxn ang="0">
                  <a:pos x="1677" y="1170"/>
                </a:cxn>
                <a:cxn ang="0">
                  <a:pos x="1500" y="703"/>
                </a:cxn>
                <a:cxn ang="0">
                  <a:pos x="1437" y="376"/>
                </a:cxn>
                <a:cxn ang="0">
                  <a:pos x="1520" y="509"/>
                </a:cxn>
                <a:cxn ang="0">
                  <a:pos x="1606" y="540"/>
                </a:cxn>
                <a:cxn ang="0">
                  <a:pos x="1674" y="527"/>
                </a:cxn>
                <a:cxn ang="0">
                  <a:pos x="1694" y="502"/>
                </a:cxn>
                <a:cxn ang="0">
                  <a:pos x="1659" y="446"/>
                </a:cxn>
                <a:cxn ang="0">
                  <a:pos x="1634" y="388"/>
                </a:cxn>
                <a:cxn ang="0">
                  <a:pos x="1553" y="345"/>
                </a:cxn>
                <a:cxn ang="0">
                  <a:pos x="1442" y="300"/>
                </a:cxn>
                <a:cxn ang="0">
                  <a:pos x="1341" y="330"/>
                </a:cxn>
                <a:cxn ang="0">
                  <a:pos x="1319" y="386"/>
                </a:cxn>
                <a:cxn ang="0">
                  <a:pos x="1182" y="424"/>
                </a:cxn>
                <a:cxn ang="0">
                  <a:pos x="1172" y="308"/>
                </a:cxn>
                <a:cxn ang="0">
                  <a:pos x="1112" y="315"/>
                </a:cxn>
                <a:cxn ang="0">
                  <a:pos x="1024" y="333"/>
                </a:cxn>
                <a:cxn ang="0">
                  <a:pos x="1034" y="383"/>
                </a:cxn>
                <a:cxn ang="0">
                  <a:pos x="1129" y="429"/>
                </a:cxn>
                <a:cxn ang="0">
                  <a:pos x="451" y="378"/>
                </a:cxn>
                <a:cxn ang="0">
                  <a:pos x="156" y="840"/>
                </a:cxn>
                <a:cxn ang="0">
                  <a:pos x="837" y="1417"/>
                </a:cxn>
                <a:cxn ang="0">
                  <a:pos x="1256" y="1755"/>
                </a:cxn>
                <a:cxn ang="0">
                  <a:pos x="1629" y="1679"/>
                </a:cxn>
                <a:cxn ang="0">
                  <a:pos x="1553" y="1654"/>
                </a:cxn>
                <a:cxn ang="0">
                  <a:pos x="1414" y="1851"/>
                </a:cxn>
                <a:cxn ang="0">
                  <a:pos x="1891" y="1893"/>
                </a:cxn>
                <a:cxn ang="0">
                  <a:pos x="1591" y="1795"/>
                </a:cxn>
                <a:cxn ang="0">
                  <a:pos x="1435" y="2057"/>
                </a:cxn>
                <a:cxn ang="0">
                  <a:pos x="1629" y="2524"/>
                </a:cxn>
                <a:cxn ang="0">
                  <a:pos x="1740" y="2741"/>
                </a:cxn>
                <a:cxn ang="0">
                  <a:pos x="2110" y="2342"/>
                </a:cxn>
                <a:cxn ang="0">
                  <a:pos x="1472" y="562"/>
                </a:cxn>
                <a:cxn ang="0">
                  <a:pos x="1394" y="577"/>
                </a:cxn>
                <a:cxn ang="0">
                  <a:pos x="978" y="338"/>
                </a:cxn>
                <a:cxn ang="0">
                  <a:pos x="1039" y="250"/>
                </a:cxn>
              </a:cxnLst>
              <a:rect l="0" t="0" r="r" b="b"/>
              <a:pathLst>
                <a:path w="2211" h="3018">
                  <a:moveTo>
                    <a:pt x="1636" y="295"/>
                  </a:moveTo>
                  <a:lnTo>
                    <a:pt x="1639" y="300"/>
                  </a:lnTo>
                  <a:lnTo>
                    <a:pt x="1639" y="303"/>
                  </a:lnTo>
                  <a:lnTo>
                    <a:pt x="1639" y="308"/>
                  </a:lnTo>
                  <a:lnTo>
                    <a:pt x="1636" y="310"/>
                  </a:lnTo>
                  <a:lnTo>
                    <a:pt x="1636" y="313"/>
                  </a:lnTo>
                  <a:lnTo>
                    <a:pt x="1634" y="315"/>
                  </a:lnTo>
                  <a:lnTo>
                    <a:pt x="1636" y="320"/>
                  </a:lnTo>
                  <a:lnTo>
                    <a:pt x="1636" y="323"/>
                  </a:lnTo>
                  <a:lnTo>
                    <a:pt x="1641" y="328"/>
                  </a:lnTo>
                  <a:lnTo>
                    <a:pt x="1644" y="333"/>
                  </a:lnTo>
                  <a:lnTo>
                    <a:pt x="1649" y="335"/>
                  </a:lnTo>
                  <a:lnTo>
                    <a:pt x="1651" y="338"/>
                  </a:lnTo>
                  <a:lnTo>
                    <a:pt x="1656" y="340"/>
                  </a:lnTo>
                  <a:lnTo>
                    <a:pt x="1664" y="340"/>
                  </a:lnTo>
                  <a:lnTo>
                    <a:pt x="1669" y="340"/>
                  </a:lnTo>
                  <a:lnTo>
                    <a:pt x="1679" y="340"/>
                  </a:lnTo>
                  <a:lnTo>
                    <a:pt x="1687" y="338"/>
                  </a:lnTo>
                  <a:lnTo>
                    <a:pt x="1697" y="338"/>
                  </a:lnTo>
                  <a:lnTo>
                    <a:pt x="1704" y="338"/>
                  </a:lnTo>
                  <a:lnTo>
                    <a:pt x="1712" y="338"/>
                  </a:lnTo>
                  <a:lnTo>
                    <a:pt x="1719" y="340"/>
                  </a:lnTo>
                  <a:lnTo>
                    <a:pt x="1724" y="343"/>
                  </a:lnTo>
                  <a:lnTo>
                    <a:pt x="1729" y="348"/>
                  </a:lnTo>
                  <a:lnTo>
                    <a:pt x="1732" y="356"/>
                  </a:lnTo>
                  <a:lnTo>
                    <a:pt x="1737" y="363"/>
                  </a:lnTo>
                  <a:lnTo>
                    <a:pt x="1740" y="368"/>
                  </a:lnTo>
                  <a:lnTo>
                    <a:pt x="1745" y="373"/>
                  </a:lnTo>
                  <a:lnTo>
                    <a:pt x="1750" y="378"/>
                  </a:lnTo>
                  <a:lnTo>
                    <a:pt x="1752" y="386"/>
                  </a:lnTo>
                  <a:lnTo>
                    <a:pt x="1757" y="391"/>
                  </a:lnTo>
                  <a:lnTo>
                    <a:pt x="1760" y="401"/>
                  </a:lnTo>
                  <a:lnTo>
                    <a:pt x="1760" y="411"/>
                  </a:lnTo>
                  <a:lnTo>
                    <a:pt x="1760" y="424"/>
                  </a:lnTo>
                  <a:lnTo>
                    <a:pt x="1757" y="431"/>
                  </a:lnTo>
                  <a:lnTo>
                    <a:pt x="1757" y="439"/>
                  </a:lnTo>
                  <a:lnTo>
                    <a:pt x="1757" y="444"/>
                  </a:lnTo>
                  <a:lnTo>
                    <a:pt x="1757" y="449"/>
                  </a:lnTo>
                  <a:lnTo>
                    <a:pt x="1757" y="451"/>
                  </a:lnTo>
                  <a:lnTo>
                    <a:pt x="1760" y="451"/>
                  </a:lnTo>
                  <a:lnTo>
                    <a:pt x="1765" y="454"/>
                  </a:lnTo>
                  <a:lnTo>
                    <a:pt x="1770" y="454"/>
                  </a:lnTo>
                  <a:lnTo>
                    <a:pt x="1775" y="454"/>
                  </a:lnTo>
                  <a:lnTo>
                    <a:pt x="1777" y="456"/>
                  </a:lnTo>
                  <a:lnTo>
                    <a:pt x="1782" y="456"/>
                  </a:lnTo>
                  <a:lnTo>
                    <a:pt x="1782" y="459"/>
                  </a:lnTo>
                  <a:lnTo>
                    <a:pt x="1782" y="461"/>
                  </a:lnTo>
                  <a:lnTo>
                    <a:pt x="1780" y="464"/>
                  </a:lnTo>
                  <a:lnTo>
                    <a:pt x="1772" y="464"/>
                  </a:lnTo>
                  <a:lnTo>
                    <a:pt x="1767" y="466"/>
                  </a:lnTo>
                  <a:lnTo>
                    <a:pt x="1765" y="469"/>
                  </a:lnTo>
                  <a:lnTo>
                    <a:pt x="1765" y="471"/>
                  </a:lnTo>
                  <a:lnTo>
                    <a:pt x="1767" y="471"/>
                  </a:lnTo>
                  <a:lnTo>
                    <a:pt x="1770" y="474"/>
                  </a:lnTo>
                  <a:lnTo>
                    <a:pt x="1775" y="477"/>
                  </a:lnTo>
                  <a:lnTo>
                    <a:pt x="1777" y="477"/>
                  </a:lnTo>
                  <a:lnTo>
                    <a:pt x="1777" y="477"/>
                  </a:lnTo>
                  <a:lnTo>
                    <a:pt x="1777" y="477"/>
                  </a:lnTo>
                  <a:lnTo>
                    <a:pt x="1775" y="477"/>
                  </a:lnTo>
                  <a:lnTo>
                    <a:pt x="1770" y="477"/>
                  </a:lnTo>
                  <a:lnTo>
                    <a:pt x="1765" y="479"/>
                  </a:lnTo>
                  <a:lnTo>
                    <a:pt x="1762" y="482"/>
                  </a:lnTo>
                  <a:lnTo>
                    <a:pt x="1757" y="484"/>
                  </a:lnTo>
                  <a:lnTo>
                    <a:pt x="1755" y="487"/>
                  </a:lnTo>
                  <a:lnTo>
                    <a:pt x="1755" y="489"/>
                  </a:lnTo>
                  <a:lnTo>
                    <a:pt x="1757" y="494"/>
                  </a:lnTo>
                  <a:lnTo>
                    <a:pt x="1762" y="497"/>
                  </a:lnTo>
                  <a:lnTo>
                    <a:pt x="1767" y="499"/>
                  </a:lnTo>
                  <a:lnTo>
                    <a:pt x="1772" y="502"/>
                  </a:lnTo>
                  <a:lnTo>
                    <a:pt x="1780" y="502"/>
                  </a:lnTo>
                  <a:lnTo>
                    <a:pt x="1785" y="502"/>
                  </a:lnTo>
                  <a:lnTo>
                    <a:pt x="1790" y="499"/>
                  </a:lnTo>
                  <a:lnTo>
                    <a:pt x="1792" y="497"/>
                  </a:lnTo>
                  <a:lnTo>
                    <a:pt x="1795" y="494"/>
                  </a:lnTo>
                  <a:lnTo>
                    <a:pt x="1798" y="492"/>
                  </a:lnTo>
                  <a:lnTo>
                    <a:pt x="1800" y="489"/>
                  </a:lnTo>
                  <a:lnTo>
                    <a:pt x="1800" y="487"/>
                  </a:lnTo>
                  <a:lnTo>
                    <a:pt x="1803" y="484"/>
                  </a:lnTo>
                  <a:lnTo>
                    <a:pt x="1805" y="484"/>
                  </a:lnTo>
                  <a:lnTo>
                    <a:pt x="1808" y="484"/>
                  </a:lnTo>
                  <a:lnTo>
                    <a:pt x="1810" y="482"/>
                  </a:lnTo>
                  <a:lnTo>
                    <a:pt x="1815" y="487"/>
                  </a:lnTo>
                  <a:lnTo>
                    <a:pt x="1815" y="494"/>
                  </a:lnTo>
                  <a:lnTo>
                    <a:pt x="1815" y="504"/>
                  </a:lnTo>
                  <a:lnTo>
                    <a:pt x="1813" y="512"/>
                  </a:lnTo>
                  <a:lnTo>
                    <a:pt x="1810" y="514"/>
                  </a:lnTo>
                  <a:lnTo>
                    <a:pt x="1805" y="514"/>
                  </a:lnTo>
                  <a:lnTo>
                    <a:pt x="1803" y="517"/>
                  </a:lnTo>
                  <a:lnTo>
                    <a:pt x="1798" y="519"/>
                  </a:lnTo>
                  <a:lnTo>
                    <a:pt x="1792" y="522"/>
                  </a:lnTo>
                  <a:lnTo>
                    <a:pt x="1787" y="527"/>
                  </a:lnTo>
                  <a:lnTo>
                    <a:pt x="1785" y="529"/>
                  </a:lnTo>
                  <a:lnTo>
                    <a:pt x="1780" y="532"/>
                  </a:lnTo>
                  <a:lnTo>
                    <a:pt x="1777" y="537"/>
                  </a:lnTo>
                  <a:lnTo>
                    <a:pt x="1777" y="545"/>
                  </a:lnTo>
                  <a:lnTo>
                    <a:pt x="1775" y="555"/>
                  </a:lnTo>
                  <a:lnTo>
                    <a:pt x="1772" y="565"/>
                  </a:lnTo>
                  <a:lnTo>
                    <a:pt x="1772" y="572"/>
                  </a:lnTo>
                  <a:lnTo>
                    <a:pt x="1772" y="582"/>
                  </a:lnTo>
                  <a:lnTo>
                    <a:pt x="1775" y="587"/>
                  </a:lnTo>
                  <a:lnTo>
                    <a:pt x="1775" y="593"/>
                  </a:lnTo>
                  <a:lnTo>
                    <a:pt x="1777" y="598"/>
                  </a:lnTo>
                  <a:lnTo>
                    <a:pt x="1782" y="600"/>
                  </a:lnTo>
                  <a:lnTo>
                    <a:pt x="1787" y="605"/>
                  </a:lnTo>
                  <a:lnTo>
                    <a:pt x="1792" y="608"/>
                  </a:lnTo>
                  <a:lnTo>
                    <a:pt x="1795" y="613"/>
                  </a:lnTo>
                  <a:lnTo>
                    <a:pt x="1800" y="618"/>
                  </a:lnTo>
                  <a:lnTo>
                    <a:pt x="1803" y="625"/>
                  </a:lnTo>
                  <a:lnTo>
                    <a:pt x="1803" y="630"/>
                  </a:lnTo>
                  <a:lnTo>
                    <a:pt x="1803" y="638"/>
                  </a:lnTo>
                  <a:lnTo>
                    <a:pt x="1805" y="643"/>
                  </a:lnTo>
                  <a:lnTo>
                    <a:pt x="1810" y="648"/>
                  </a:lnTo>
                  <a:lnTo>
                    <a:pt x="1815" y="653"/>
                  </a:lnTo>
                  <a:lnTo>
                    <a:pt x="1820" y="658"/>
                  </a:lnTo>
                  <a:lnTo>
                    <a:pt x="1825" y="661"/>
                  </a:lnTo>
                  <a:lnTo>
                    <a:pt x="1833" y="666"/>
                  </a:lnTo>
                  <a:lnTo>
                    <a:pt x="1838" y="671"/>
                  </a:lnTo>
                  <a:lnTo>
                    <a:pt x="1843" y="673"/>
                  </a:lnTo>
                  <a:lnTo>
                    <a:pt x="1848" y="678"/>
                  </a:lnTo>
                  <a:lnTo>
                    <a:pt x="1856" y="683"/>
                  </a:lnTo>
                  <a:lnTo>
                    <a:pt x="1863" y="691"/>
                  </a:lnTo>
                  <a:lnTo>
                    <a:pt x="1871" y="693"/>
                  </a:lnTo>
                  <a:lnTo>
                    <a:pt x="1881" y="698"/>
                  </a:lnTo>
                  <a:lnTo>
                    <a:pt x="1888" y="698"/>
                  </a:lnTo>
                  <a:lnTo>
                    <a:pt x="1896" y="698"/>
                  </a:lnTo>
                  <a:lnTo>
                    <a:pt x="1903" y="696"/>
                  </a:lnTo>
                  <a:lnTo>
                    <a:pt x="1908" y="696"/>
                  </a:lnTo>
                  <a:lnTo>
                    <a:pt x="1914" y="696"/>
                  </a:lnTo>
                  <a:lnTo>
                    <a:pt x="1919" y="696"/>
                  </a:lnTo>
                  <a:lnTo>
                    <a:pt x="1924" y="698"/>
                  </a:lnTo>
                  <a:lnTo>
                    <a:pt x="1926" y="701"/>
                  </a:lnTo>
                  <a:lnTo>
                    <a:pt x="1929" y="703"/>
                  </a:lnTo>
                  <a:lnTo>
                    <a:pt x="1931" y="706"/>
                  </a:lnTo>
                  <a:lnTo>
                    <a:pt x="1931" y="708"/>
                  </a:lnTo>
                  <a:lnTo>
                    <a:pt x="1934" y="708"/>
                  </a:lnTo>
                  <a:lnTo>
                    <a:pt x="1936" y="711"/>
                  </a:lnTo>
                  <a:lnTo>
                    <a:pt x="1939" y="711"/>
                  </a:lnTo>
                  <a:lnTo>
                    <a:pt x="1944" y="711"/>
                  </a:lnTo>
                  <a:lnTo>
                    <a:pt x="1949" y="711"/>
                  </a:lnTo>
                  <a:lnTo>
                    <a:pt x="1954" y="711"/>
                  </a:lnTo>
                  <a:lnTo>
                    <a:pt x="1956" y="711"/>
                  </a:lnTo>
                  <a:lnTo>
                    <a:pt x="1964" y="708"/>
                  </a:lnTo>
                  <a:lnTo>
                    <a:pt x="1966" y="708"/>
                  </a:lnTo>
                  <a:lnTo>
                    <a:pt x="1971" y="706"/>
                  </a:lnTo>
                  <a:lnTo>
                    <a:pt x="1977" y="703"/>
                  </a:lnTo>
                  <a:lnTo>
                    <a:pt x="1979" y="701"/>
                  </a:lnTo>
                  <a:lnTo>
                    <a:pt x="1982" y="698"/>
                  </a:lnTo>
                  <a:lnTo>
                    <a:pt x="1984" y="693"/>
                  </a:lnTo>
                  <a:lnTo>
                    <a:pt x="1984" y="691"/>
                  </a:lnTo>
                  <a:lnTo>
                    <a:pt x="1984" y="681"/>
                  </a:lnTo>
                  <a:lnTo>
                    <a:pt x="1984" y="673"/>
                  </a:lnTo>
                  <a:lnTo>
                    <a:pt x="1984" y="668"/>
                  </a:lnTo>
                  <a:lnTo>
                    <a:pt x="1984" y="666"/>
                  </a:lnTo>
                  <a:lnTo>
                    <a:pt x="1984" y="661"/>
                  </a:lnTo>
                  <a:lnTo>
                    <a:pt x="1987" y="658"/>
                  </a:lnTo>
                  <a:lnTo>
                    <a:pt x="1989" y="656"/>
                  </a:lnTo>
                  <a:lnTo>
                    <a:pt x="1992" y="653"/>
                  </a:lnTo>
                  <a:lnTo>
                    <a:pt x="1994" y="648"/>
                  </a:lnTo>
                  <a:lnTo>
                    <a:pt x="1992" y="640"/>
                  </a:lnTo>
                  <a:lnTo>
                    <a:pt x="1989" y="633"/>
                  </a:lnTo>
                  <a:lnTo>
                    <a:pt x="1989" y="628"/>
                  </a:lnTo>
                  <a:lnTo>
                    <a:pt x="1992" y="625"/>
                  </a:lnTo>
                  <a:lnTo>
                    <a:pt x="1994" y="620"/>
                  </a:lnTo>
                  <a:lnTo>
                    <a:pt x="1999" y="615"/>
                  </a:lnTo>
                  <a:lnTo>
                    <a:pt x="2004" y="608"/>
                  </a:lnTo>
                  <a:lnTo>
                    <a:pt x="2007" y="600"/>
                  </a:lnTo>
                  <a:lnTo>
                    <a:pt x="2009" y="593"/>
                  </a:lnTo>
                  <a:lnTo>
                    <a:pt x="2012" y="585"/>
                  </a:lnTo>
                  <a:lnTo>
                    <a:pt x="2009" y="580"/>
                  </a:lnTo>
                  <a:lnTo>
                    <a:pt x="2009" y="572"/>
                  </a:lnTo>
                  <a:lnTo>
                    <a:pt x="2012" y="565"/>
                  </a:lnTo>
                  <a:lnTo>
                    <a:pt x="2014" y="560"/>
                  </a:lnTo>
                  <a:lnTo>
                    <a:pt x="2022" y="552"/>
                  </a:lnTo>
                  <a:lnTo>
                    <a:pt x="2027" y="545"/>
                  </a:lnTo>
                  <a:lnTo>
                    <a:pt x="2035" y="540"/>
                  </a:lnTo>
                  <a:lnTo>
                    <a:pt x="2042" y="535"/>
                  </a:lnTo>
                  <a:lnTo>
                    <a:pt x="2047" y="532"/>
                  </a:lnTo>
                  <a:lnTo>
                    <a:pt x="2052" y="529"/>
                  </a:lnTo>
                  <a:lnTo>
                    <a:pt x="2057" y="527"/>
                  </a:lnTo>
                  <a:lnTo>
                    <a:pt x="2065" y="524"/>
                  </a:lnTo>
                  <a:lnTo>
                    <a:pt x="2072" y="517"/>
                  </a:lnTo>
                  <a:lnTo>
                    <a:pt x="2080" y="512"/>
                  </a:lnTo>
                  <a:lnTo>
                    <a:pt x="2087" y="502"/>
                  </a:lnTo>
                  <a:lnTo>
                    <a:pt x="2093" y="494"/>
                  </a:lnTo>
                  <a:lnTo>
                    <a:pt x="2098" y="484"/>
                  </a:lnTo>
                  <a:lnTo>
                    <a:pt x="2100" y="474"/>
                  </a:lnTo>
                  <a:lnTo>
                    <a:pt x="2105" y="466"/>
                  </a:lnTo>
                  <a:lnTo>
                    <a:pt x="2108" y="461"/>
                  </a:lnTo>
                  <a:lnTo>
                    <a:pt x="2108" y="456"/>
                  </a:lnTo>
                  <a:lnTo>
                    <a:pt x="2113" y="454"/>
                  </a:lnTo>
                  <a:lnTo>
                    <a:pt x="2113" y="454"/>
                  </a:lnTo>
                  <a:lnTo>
                    <a:pt x="2118" y="451"/>
                  </a:lnTo>
                  <a:lnTo>
                    <a:pt x="2123" y="449"/>
                  </a:lnTo>
                  <a:lnTo>
                    <a:pt x="2125" y="446"/>
                  </a:lnTo>
                  <a:lnTo>
                    <a:pt x="2130" y="444"/>
                  </a:lnTo>
                  <a:lnTo>
                    <a:pt x="2135" y="439"/>
                  </a:lnTo>
                  <a:lnTo>
                    <a:pt x="2140" y="434"/>
                  </a:lnTo>
                  <a:lnTo>
                    <a:pt x="2148" y="429"/>
                  </a:lnTo>
                  <a:lnTo>
                    <a:pt x="2156" y="424"/>
                  </a:lnTo>
                  <a:lnTo>
                    <a:pt x="2163" y="416"/>
                  </a:lnTo>
                  <a:lnTo>
                    <a:pt x="2171" y="411"/>
                  </a:lnTo>
                  <a:lnTo>
                    <a:pt x="2176" y="403"/>
                  </a:lnTo>
                  <a:lnTo>
                    <a:pt x="2183" y="396"/>
                  </a:lnTo>
                  <a:lnTo>
                    <a:pt x="2191" y="391"/>
                  </a:lnTo>
                  <a:lnTo>
                    <a:pt x="2196" y="386"/>
                  </a:lnTo>
                  <a:lnTo>
                    <a:pt x="2198" y="378"/>
                  </a:lnTo>
                  <a:lnTo>
                    <a:pt x="2203" y="376"/>
                  </a:lnTo>
                  <a:lnTo>
                    <a:pt x="2203" y="371"/>
                  </a:lnTo>
                  <a:lnTo>
                    <a:pt x="2206" y="368"/>
                  </a:lnTo>
                  <a:lnTo>
                    <a:pt x="2203" y="366"/>
                  </a:lnTo>
                  <a:lnTo>
                    <a:pt x="2196" y="363"/>
                  </a:lnTo>
                  <a:lnTo>
                    <a:pt x="2188" y="363"/>
                  </a:lnTo>
                  <a:lnTo>
                    <a:pt x="2178" y="366"/>
                  </a:lnTo>
                  <a:lnTo>
                    <a:pt x="2168" y="368"/>
                  </a:lnTo>
                  <a:lnTo>
                    <a:pt x="2161" y="371"/>
                  </a:lnTo>
                  <a:lnTo>
                    <a:pt x="2150" y="376"/>
                  </a:lnTo>
                  <a:lnTo>
                    <a:pt x="2143" y="381"/>
                  </a:lnTo>
                  <a:lnTo>
                    <a:pt x="2140" y="383"/>
                  </a:lnTo>
                  <a:lnTo>
                    <a:pt x="2140" y="381"/>
                  </a:lnTo>
                  <a:lnTo>
                    <a:pt x="2143" y="378"/>
                  </a:lnTo>
                  <a:lnTo>
                    <a:pt x="2145" y="376"/>
                  </a:lnTo>
                  <a:lnTo>
                    <a:pt x="2145" y="371"/>
                  </a:lnTo>
                  <a:lnTo>
                    <a:pt x="2143" y="366"/>
                  </a:lnTo>
                  <a:lnTo>
                    <a:pt x="2138" y="366"/>
                  </a:lnTo>
                  <a:lnTo>
                    <a:pt x="2128" y="366"/>
                  </a:lnTo>
                  <a:lnTo>
                    <a:pt x="2125" y="368"/>
                  </a:lnTo>
                  <a:lnTo>
                    <a:pt x="2125" y="366"/>
                  </a:lnTo>
                  <a:lnTo>
                    <a:pt x="2130" y="363"/>
                  </a:lnTo>
                  <a:lnTo>
                    <a:pt x="2140" y="358"/>
                  </a:lnTo>
                  <a:lnTo>
                    <a:pt x="2150" y="356"/>
                  </a:lnTo>
                  <a:lnTo>
                    <a:pt x="2158" y="353"/>
                  </a:lnTo>
                  <a:lnTo>
                    <a:pt x="2166" y="350"/>
                  </a:lnTo>
                  <a:lnTo>
                    <a:pt x="2171" y="353"/>
                  </a:lnTo>
                  <a:lnTo>
                    <a:pt x="2173" y="353"/>
                  </a:lnTo>
                  <a:lnTo>
                    <a:pt x="2178" y="356"/>
                  </a:lnTo>
                  <a:lnTo>
                    <a:pt x="2183" y="353"/>
                  </a:lnTo>
                  <a:lnTo>
                    <a:pt x="2188" y="353"/>
                  </a:lnTo>
                  <a:lnTo>
                    <a:pt x="2193" y="350"/>
                  </a:lnTo>
                  <a:lnTo>
                    <a:pt x="2198" y="345"/>
                  </a:lnTo>
                  <a:lnTo>
                    <a:pt x="2201" y="343"/>
                  </a:lnTo>
                  <a:lnTo>
                    <a:pt x="2201" y="338"/>
                  </a:lnTo>
                  <a:lnTo>
                    <a:pt x="2198" y="333"/>
                  </a:lnTo>
                  <a:lnTo>
                    <a:pt x="2196" y="330"/>
                  </a:lnTo>
                  <a:lnTo>
                    <a:pt x="2193" y="328"/>
                  </a:lnTo>
                  <a:lnTo>
                    <a:pt x="2188" y="325"/>
                  </a:lnTo>
                  <a:lnTo>
                    <a:pt x="2183" y="325"/>
                  </a:lnTo>
                  <a:lnTo>
                    <a:pt x="2176" y="323"/>
                  </a:lnTo>
                  <a:lnTo>
                    <a:pt x="2168" y="323"/>
                  </a:lnTo>
                  <a:lnTo>
                    <a:pt x="2161" y="323"/>
                  </a:lnTo>
                  <a:lnTo>
                    <a:pt x="2153" y="323"/>
                  </a:lnTo>
                  <a:lnTo>
                    <a:pt x="2145" y="323"/>
                  </a:lnTo>
                  <a:lnTo>
                    <a:pt x="2140" y="323"/>
                  </a:lnTo>
                  <a:lnTo>
                    <a:pt x="2138" y="325"/>
                  </a:lnTo>
                  <a:lnTo>
                    <a:pt x="2135" y="325"/>
                  </a:lnTo>
                  <a:lnTo>
                    <a:pt x="2135" y="325"/>
                  </a:lnTo>
                  <a:lnTo>
                    <a:pt x="2135" y="323"/>
                  </a:lnTo>
                  <a:lnTo>
                    <a:pt x="2135" y="323"/>
                  </a:lnTo>
                  <a:lnTo>
                    <a:pt x="2138" y="320"/>
                  </a:lnTo>
                  <a:lnTo>
                    <a:pt x="2143" y="318"/>
                  </a:lnTo>
                  <a:lnTo>
                    <a:pt x="2148" y="318"/>
                  </a:lnTo>
                  <a:lnTo>
                    <a:pt x="2153" y="318"/>
                  </a:lnTo>
                  <a:lnTo>
                    <a:pt x="2158" y="318"/>
                  </a:lnTo>
                  <a:lnTo>
                    <a:pt x="2161" y="315"/>
                  </a:lnTo>
                  <a:lnTo>
                    <a:pt x="2161" y="313"/>
                  </a:lnTo>
                  <a:lnTo>
                    <a:pt x="2156" y="310"/>
                  </a:lnTo>
                  <a:lnTo>
                    <a:pt x="2150" y="308"/>
                  </a:lnTo>
                  <a:lnTo>
                    <a:pt x="2145" y="305"/>
                  </a:lnTo>
                  <a:lnTo>
                    <a:pt x="2140" y="303"/>
                  </a:lnTo>
                  <a:lnTo>
                    <a:pt x="2135" y="303"/>
                  </a:lnTo>
                  <a:lnTo>
                    <a:pt x="2133" y="300"/>
                  </a:lnTo>
                  <a:lnTo>
                    <a:pt x="2133" y="300"/>
                  </a:lnTo>
                  <a:lnTo>
                    <a:pt x="2133" y="298"/>
                  </a:lnTo>
                  <a:lnTo>
                    <a:pt x="2138" y="295"/>
                  </a:lnTo>
                  <a:lnTo>
                    <a:pt x="2143" y="292"/>
                  </a:lnTo>
                  <a:lnTo>
                    <a:pt x="2148" y="290"/>
                  </a:lnTo>
                  <a:lnTo>
                    <a:pt x="2150" y="285"/>
                  </a:lnTo>
                  <a:lnTo>
                    <a:pt x="2153" y="282"/>
                  </a:lnTo>
                  <a:lnTo>
                    <a:pt x="2156" y="277"/>
                  </a:lnTo>
                  <a:lnTo>
                    <a:pt x="2156" y="275"/>
                  </a:lnTo>
                  <a:lnTo>
                    <a:pt x="2153" y="272"/>
                  </a:lnTo>
                  <a:lnTo>
                    <a:pt x="2153" y="270"/>
                  </a:lnTo>
                  <a:lnTo>
                    <a:pt x="2150" y="267"/>
                  </a:lnTo>
                  <a:lnTo>
                    <a:pt x="2150" y="265"/>
                  </a:lnTo>
                  <a:lnTo>
                    <a:pt x="2150" y="260"/>
                  </a:lnTo>
                  <a:lnTo>
                    <a:pt x="2153" y="257"/>
                  </a:lnTo>
                  <a:lnTo>
                    <a:pt x="2153" y="255"/>
                  </a:lnTo>
                  <a:lnTo>
                    <a:pt x="2153" y="252"/>
                  </a:lnTo>
                  <a:lnTo>
                    <a:pt x="2150" y="250"/>
                  </a:lnTo>
                  <a:lnTo>
                    <a:pt x="2148" y="250"/>
                  </a:lnTo>
                  <a:lnTo>
                    <a:pt x="2143" y="247"/>
                  </a:lnTo>
                  <a:lnTo>
                    <a:pt x="2140" y="245"/>
                  </a:lnTo>
                  <a:lnTo>
                    <a:pt x="2140" y="245"/>
                  </a:lnTo>
                  <a:lnTo>
                    <a:pt x="2140" y="242"/>
                  </a:lnTo>
                  <a:lnTo>
                    <a:pt x="2140" y="240"/>
                  </a:lnTo>
                  <a:lnTo>
                    <a:pt x="2140" y="237"/>
                  </a:lnTo>
                  <a:lnTo>
                    <a:pt x="2138" y="234"/>
                  </a:lnTo>
                  <a:lnTo>
                    <a:pt x="2133" y="234"/>
                  </a:lnTo>
                  <a:lnTo>
                    <a:pt x="2128" y="232"/>
                  </a:lnTo>
                  <a:lnTo>
                    <a:pt x="2120" y="232"/>
                  </a:lnTo>
                  <a:lnTo>
                    <a:pt x="2113" y="229"/>
                  </a:lnTo>
                  <a:lnTo>
                    <a:pt x="2105" y="229"/>
                  </a:lnTo>
                  <a:lnTo>
                    <a:pt x="2100" y="227"/>
                  </a:lnTo>
                  <a:lnTo>
                    <a:pt x="2095" y="224"/>
                  </a:lnTo>
                  <a:lnTo>
                    <a:pt x="2095" y="219"/>
                  </a:lnTo>
                  <a:lnTo>
                    <a:pt x="2100" y="217"/>
                  </a:lnTo>
                  <a:lnTo>
                    <a:pt x="2105" y="212"/>
                  </a:lnTo>
                  <a:lnTo>
                    <a:pt x="2108" y="207"/>
                  </a:lnTo>
                  <a:lnTo>
                    <a:pt x="2110" y="204"/>
                  </a:lnTo>
                  <a:lnTo>
                    <a:pt x="2108" y="202"/>
                  </a:lnTo>
                  <a:lnTo>
                    <a:pt x="2105" y="202"/>
                  </a:lnTo>
                  <a:lnTo>
                    <a:pt x="2103" y="199"/>
                  </a:lnTo>
                  <a:lnTo>
                    <a:pt x="2098" y="202"/>
                  </a:lnTo>
                  <a:lnTo>
                    <a:pt x="2093" y="202"/>
                  </a:lnTo>
                  <a:lnTo>
                    <a:pt x="2087" y="202"/>
                  </a:lnTo>
                  <a:lnTo>
                    <a:pt x="2085" y="202"/>
                  </a:lnTo>
                  <a:lnTo>
                    <a:pt x="2082" y="199"/>
                  </a:lnTo>
                  <a:lnTo>
                    <a:pt x="2082" y="197"/>
                  </a:lnTo>
                  <a:lnTo>
                    <a:pt x="2080" y="197"/>
                  </a:lnTo>
                  <a:lnTo>
                    <a:pt x="2077" y="194"/>
                  </a:lnTo>
                  <a:lnTo>
                    <a:pt x="2075" y="194"/>
                  </a:lnTo>
                  <a:lnTo>
                    <a:pt x="2070" y="194"/>
                  </a:lnTo>
                  <a:lnTo>
                    <a:pt x="2062" y="194"/>
                  </a:lnTo>
                  <a:lnTo>
                    <a:pt x="2055" y="184"/>
                  </a:lnTo>
                  <a:lnTo>
                    <a:pt x="2052" y="174"/>
                  </a:lnTo>
                  <a:lnTo>
                    <a:pt x="2050" y="161"/>
                  </a:lnTo>
                  <a:lnTo>
                    <a:pt x="2050" y="154"/>
                  </a:lnTo>
                  <a:lnTo>
                    <a:pt x="2050" y="146"/>
                  </a:lnTo>
                  <a:lnTo>
                    <a:pt x="2050" y="141"/>
                  </a:lnTo>
                  <a:lnTo>
                    <a:pt x="2047" y="134"/>
                  </a:lnTo>
                  <a:lnTo>
                    <a:pt x="2045" y="129"/>
                  </a:lnTo>
                  <a:lnTo>
                    <a:pt x="2045" y="121"/>
                  </a:lnTo>
                  <a:lnTo>
                    <a:pt x="2047" y="111"/>
                  </a:lnTo>
                  <a:lnTo>
                    <a:pt x="2047" y="103"/>
                  </a:lnTo>
                  <a:lnTo>
                    <a:pt x="2047" y="101"/>
                  </a:lnTo>
                  <a:lnTo>
                    <a:pt x="2045" y="98"/>
                  </a:lnTo>
                  <a:lnTo>
                    <a:pt x="2042" y="98"/>
                  </a:lnTo>
                  <a:lnTo>
                    <a:pt x="2040" y="96"/>
                  </a:lnTo>
                  <a:lnTo>
                    <a:pt x="2035" y="96"/>
                  </a:lnTo>
                  <a:lnTo>
                    <a:pt x="2032" y="98"/>
                  </a:lnTo>
                  <a:lnTo>
                    <a:pt x="2029" y="98"/>
                  </a:lnTo>
                  <a:lnTo>
                    <a:pt x="2027" y="98"/>
                  </a:lnTo>
                  <a:lnTo>
                    <a:pt x="2022" y="101"/>
                  </a:lnTo>
                  <a:lnTo>
                    <a:pt x="2017" y="103"/>
                  </a:lnTo>
                  <a:lnTo>
                    <a:pt x="2014" y="106"/>
                  </a:lnTo>
                  <a:lnTo>
                    <a:pt x="2012" y="111"/>
                  </a:lnTo>
                  <a:lnTo>
                    <a:pt x="2009" y="113"/>
                  </a:lnTo>
                  <a:lnTo>
                    <a:pt x="2007" y="116"/>
                  </a:lnTo>
                  <a:lnTo>
                    <a:pt x="2004" y="121"/>
                  </a:lnTo>
                  <a:lnTo>
                    <a:pt x="2004" y="124"/>
                  </a:lnTo>
                  <a:lnTo>
                    <a:pt x="2002" y="129"/>
                  </a:lnTo>
                  <a:lnTo>
                    <a:pt x="1999" y="131"/>
                  </a:lnTo>
                  <a:lnTo>
                    <a:pt x="1997" y="131"/>
                  </a:lnTo>
                  <a:lnTo>
                    <a:pt x="1994" y="131"/>
                  </a:lnTo>
                  <a:lnTo>
                    <a:pt x="1992" y="134"/>
                  </a:lnTo>
                  <a:lnTo>
                    <a:pt x="1992" y="131"/>
                  </a:lnTo>
                  <a:lnTo>
                    <a:pt x="1989" y="131"/>
                  </a:lnTo>
                  <a:lnTo>
                    <a:pt x="1987" y="129"/>
                  </a:lnTo>
                  <a:lnTo>
                    <a:pt x="1984" y="126"/>
                  </a:lnTo>
                  <a:lnTo>
                    <a:pt x="1982" y="126"/>
                  </a:lnTo>
                  <a:lnTo>
                    <a:pt x="1979" y="126"/>
                  </a:lnTo>
                  <a:lnTo>
                    <a:pt x="1977" y="129"/>
                  </a:lnTo>
                  <a:lnTo>
                    <a:pt x="1974" y="131"/>
                  </a:lnTo>
                  <a:lnTo>
                    <a:pt x="1971" y="134"/>
                  </a:lnTo>
                  <a:lnTo>
                    <a:pt x="1969" y="136"/>
                  </a:lnTo>
                  <a:lnTo>
                    <a:pt x="1964" y="141"/>
                  </a:lnTo>
                  <a:lnTo>
                    <a:pt x="1964" y="141"/>
                  </a:lnTo>
                  <a:lnTo>
                    <a:pt x="1964" y="141"/>
                  </a:lnTo>
                  <a:lnTo>
                    <a:pt x="1964" y="139"/>
                  </a:lnTo>
                  <a:lnTo>
                    <a:pt x="1964" y="136"/>
                  </a:lnTo>
                  <a:lnTo>
                    <a:pt x="1964" y="134"/>
                  </a:lnTo>
                  <a:lnTo>
                    <a:pt x="1961" y="131"/>
                  </a:lnTo>
                  <a:lnTo>
                    <a:pt x="1954" y="131"/>
                  </a:lnTo>
                  <a:lnTo>
                    <a:pt x="1946" y="134"/>
                  </a:lnTo>
                  <a:lnTo>
                    <a:pt x="1946" y="131"/>
                  </a:lnTo>
                  <a:lnTo>
                    <a:pt x="1951" y="129"/>
                  </a:lnTo>
                  <a:lnTo>
                    <a:pt x="1954" y="124"/>
                  </a:lnTo>
                  <a:lnTo>
                    <a:pt x="1959" y="119"/>
                  </a:lnTo>
                  <a:lnTo>
                    <a:pt x="1961" y="116"/>
                  </a:lnTo>
                  <a:lnTo>
                    <a:pt x="1964" y="111"/>
                  </a:lnTo>
                  <a:lnTo>
                    <a:pt x="1961" y="108"/>
                  </a:lnTo>
                  <a:lnTo>
                    <a:pt x="1954" y="108"/>
                  </a:lnTo>
                  <a:lnTo>
                    <a:pt x="1949" y="111"/>
                  </a:lnTo>
                  <a:lnTo>
                    <a:pt x="1944" y="111"/>
                  </a:lnTo>
                  <a:lnTo>
                    <a:pt x="1939" y="111"/>
                  </a:lnTo>
                  <a:lnTo>
                    <a:pt x="1934" y="108"/>
                  </a:lnTo>
                  <a:lnTo>
                    <a:pt x="1931" y="108"/>
                  </a:lnTo>
                  <a:lnTo>
                    <a:pt x="1926" y="108"/>
                  </a:lnTo>
                  <a:lnTo>
                    <a:pt x="1924" y="108"/>
                  </a:lnTo>
                  <a:lnTo>
                    <a:pt x="1919" y="108"/>
                  </a:lnTo>
                  <a:lnTo>
                    <a:pt x="1916" y="108"/>
                  </a:lnTo>
                  <a:lnTo>
                    <a:pt x="1914" y="111"/>
                  </a:lnTo>
                  <a:lnTo>
                    <a:pt x="1911" y="111"/>
                  </a:lnTo>
                  <a:lnTo>
                    <a:pt x="1906" y="111"/>
                  </a:lnTo>
                  <a:lnTo>
                    <a:pt x="1898" y="116"/>
                  </a:lnTo>
                  <a:lnTo>
                    <a:pt x="1888" y="121"/>
                  </a:lnTo>
                  <a:lnTo>
                    <a:pt x="1876" y="126"/>
                  </a:lnTo>
                  <a:lnTo>
                    <a:pt x="1866" y="129"/>
                  </a:lnTo>
                  <a:lnTo>
                    <a:pt x="1853" y="134"/>
                  </a:lnTo>
                  <a:lnTo>
                    <a:pt x="1845" y="139"/>
                  </a:lnTo>
                  <a:lnTo>
                    <a:pt x="1838" y="144"/>
                  </a:lnTo>
                  <a:lnTo>
                    <a:pt x="1835" y="149"/>
                  </a:lnTo>
                  <a:lnTo>
                    <a:pt x="1833" y="151"/>
                  </a:lnTo>
                  <a:lnTo>
                    <a:pt x="1830" y="156"/>
                  </a:lnTo>
                  <a:lnTo>
                    <a:pt x="1830" y="159"/>
                  </a:lnTo>
                  <a:lnTo>
                    <a:pt x="1828" y="161"/>
                  </a:lnTo>
                  <a:lnTo>
                    <a:pt x="1825" y="164"/>
                  </a:lnTo>
                  <a:lnTo>
                    <a:pt x="1820" y="166"/>
                  </a:lnTo>
                  <a:lnTo>
                    <a:pt x="1815" y="166"/>
                  </a:lnTo>
                  <a:lnTo>
                    <a:pt x="1808" y="166"/>
                  </a:lnTo>
                  <a:lnTo>
                    <a:pt x="1800" y="169"/>
                  </a:lnTo>
                  <a:lnTo>
                    <a:pt x="1792" y="169"/>
                  </a:lnTo>
                  <a:lnTo>
                    <a:pt x="1782" y="174"/>
                  </a:lnTo>
                  <a:lnTo>
                    <a:pt x="1775" y="176"/>
                  </a:lnTo>
                  <a:lnTo>
                    <a:pt x="1767" y="182"/>
                  </a:lnTo>
                  <a:lnTo>
                    <a:pt x="1760" y="184"/>
                  </a:lnTo>
                  <a:lnTo>
                    <a:pt x="1755" y="189"/>
                  </a:lnTo>
                  <a:lnTo>
                    <a:pt x="1752" y="192"/>
                  </a:lnTo>
                  <a:lnTo>
                    <a:pt x="1750" y="197"/>
                  </a:lnTo>
                  <a:lnTo>
                    <a:pt x="1745" y="202"/>
                  </a:lnTo>
                  <a:lnTo>
                    <a:pt x="1737" y="207"/>
                  </a:lnTo>
                  <a:lnTo>
                    <a:pt x="1727" y="212"/>
                  </a:lnTo>
                  <a:lnTo>
                    <a:pt x="1719" y="217"/>
                  </a:lnTo>
                  <a:lnTo>
                    <a:pt x="1712" y="222"/>
                  </a:lnTo>
                  <a:lnTo>
                    <a:pt x="1707" y="229"/>
                  </a:lnTo>
                  <a:lnTo>
                    <a:pt x="1704" y="234"/>
                  </a:lnTo>
                  <a:lnTo>
                    <a:pt x="1704" y="240"/>
                  </a:lnTo>
                  <a:lnTo>
                    <a:pt x="1702" y="247"/>
                  </a:lnTo>
                  <a:lnTo>
                    <a:pt x="1697" y="252"/>
                  </a:lnTo>
                  <a:lnTo>
                    <a:pt x="1692" y="255"/>
                  </a:lnTo>
                  <a:lnTo>
                    <a:pt x="1684" y="260"/>
                  </a:lnTo>
                  <a:lnTo>
                    <a:pt x="1677" y="262"/>
                  </a:lnTo>
                  <a:lnTo>
                    <a:pt x="1669" y="265"/>
                  </a:lnTo>
                  <a:lnTo>
                    <a:pt x="1659" y="267"/>
                  </a:lnTo>
                  <a:lnTo>
                    <a:pt x="1651" y="270"/>
                  </a:lnTo>
                  <a:lnTo>
                    <a:pt x="1646" y="272"/>
                  </a:lnTo>
                  <a:lnTo>
                    <a:pt x="1639" y="277"/>
                  </a:lnTo>
                  <a:lnTo>
                    <a:pt x="1636" y="280"/>
                  </a:lnTo>
                  <a:lnTo>
                    <a:pt x="1634" y="282"/>
                  </a:lnTo>
                  <a:lnTo>
                    <a:pt x="1634" y="287"/>
                  </a:lnTo>
                  <a:lnTo>
                    <a:pt x="1634" y="290"/>
                  </a:lnTo>
                  <a:lnTo>
                    <a:pt x="1636" y="295"/>
                  </a:lnTo>
                  <a:close/>
                  <a:moveTo>
                    <a:pt x="1258" y="159"/>
                  </a:moveTo>
                  <a:lnTo>
                    <a:pt x="1258" y="159"/>
                  </a:lnTo>
                  <a:lnTo>
                    <a:pt x="1261" y="159"/>
                  </a:lnTo>
                  <a:lnTo>
                    <a:pt x="1261" y="159"/>
                  </a:lnTo>
                  <a:lnTo>
                    <a:pt x="1263" y="164"/>
                  </a:lnTo>
                  <a:lnTo>
                    <a:pt x="1263" y="164"/>
                  </a:lnTo>
                  <a:lnTo>
                    <a:pt x="1271" y="166"/>
                  </a:lnTo>
                  <a:lnTo>
                    <a:pt x="1271" y="166"/>
                  </a:lnTo>
                  <a:lnTo>
                    <a:pt x="1278" y="166"/>
                  </a:lnTo>
                  <a:lnTo>
                    <a:pt x="1278" y="166"/>
                  </a:lnTo>
                  <a:lnTo>
                    <a:pt x="1283" y="161"/>
                  </a:lnTo>
                  <a:lnTo>
                    <a:pt x="1283" y="161"/>
                  </a:lnTo>
                  <a:lnTo>
                    <a:pt x="1288" y="159"/>
                  </a:lnTo>
                  <a:lnTo>
                    <a:pt x="1288" y="159"/>
                  </a:lnTo>
                  <a:lnTo>
                    <a:pt x="1291" y="156"/>
                  </a:lnTo>
                  <a:lnTo>
                    <a:pt x="1291" y="156"/>
                  </a:lnTo>
                  <a:lnTo>
                    <a:pt x="1293" y="154"/>
                  </a:lnTo>
                  <a:lnTo>
                    <a:pt x="1293" y="154"/>
                  </a:lnTo>
                  <a:lnTo>
                    <a:pt x="1296" y="156"/>
                  </a:lnTo>
                  <a:lnTo>
                    <a:pt x="1296" y="156"/>
                  </a:lnTo>
                  <a:lnTo>
                    <a:pt x="1301" y="159"/>
                  </a:lnTo>
                  <a:lnTo>
                    <a:pt x="1301" y="159"/>
                  </a:lnTo>
                  <a:lnTo>
                    <a:pt x="1306" y="164"/>
                  </a:lnTo>
                  <a:lnTo>
                    <a:pt x="1306" y="164"/>
                  </a:lnTo>
                  <a:lnTo>
                    <a:pt x="1311" y="169"/>
                  </a:lnTo>
                  <a:lnTo>
                    <a:pt x="1311" y="169"/>
                  </a:lnTo>
                  <a:lnTo>
                    <a:pt x="1316" y="174"/>
                  </a:lnTo>
                  <a:lnTo>
                    <a:pt x="1316" y="174"/>
                  </a:lnTo>
                  <a:lnTo>
                    <a:pt x="1316" y="176"/>
                  </a:lnTo>
                  <a:lnTo>
                    <a:pt x="1316" y="176"/>
                  </a:lnTo>
                  <a:lnTo>
                    <a:pt x="1316" y="176"/>
                  </a:lnTo>
                  <a:lnTo>
                    <a:pt x="1316" y="176"/>
                  </a:lnTo>
                  <a:lnTo>
                    <a:pt x="1311" y="174"/>
                  </a:lnTo>
                  <a:lnTo>
                    <a:pt x="1311" y="174"/>
                  </a:lnTo>
                  <a:lnTo>
                    <a:pt x="1306" y="171"/>
                  </a:lnTo>
                  <a:lnTo>
                    <a:pt x="1306" y="171"/>
                  </a:lnTo>
                  <a:lnTo>
                    <a:pt x="1298" y="169"/>
                  </a:lnTo>
                  <a:lnTo>
                    <a:pt x="1298" y="169"/>
                  </a:lnTo>
                  <a:lnTo>
                    <a:pt x="1296" y="171"/>
                  </a:lnTo>
                  <a:lnTo>
                    <a:pt x="1296" y="171"/>
                  </a:lnTo>
                  <a:lnTo>
                    <a:pt x="1296" y="176"/>
                  </a:lnTo>
                  <a:lnTo>
                    <a:pt x="1296" y="176"/>
                  </a:lnTo>
                  <a:lnTo>
                    <a:pt x="1296" y="182"/>
                  </a:lnTo>
                  <a:lnTo>
                    <a:pt x="1296" y="182"/>
                  </a:lnTo>
                  <a:lnTo>
                    <a:pt x="1301" y="184"/>
                  </a:lnTo>
                  <a:lnTo>
                    <a:pt x="1301" y="184"/>
                  </a:lnTo>
                  <a:lnTo>
                    <a:pt x="1303" y="189"/>
                  </a:lnTo>
                  <a:lnTo>
                    <a:pt x="1303" y="189"/>
                  </a:lnTo>
                  <a:lnTo>
                    <a:pt x="1303" y="194"/>
                  </a:lnTo>
                  <a:lnTo>
                    <a:pt x="1303" y="194"/>
                  </a:lnTo>
                  <a:lnTo>
                    <a:pt x="1301" y="197"/>
                  </a:lnTo>
                  <a:lnTo>
                    <a:pt x="1301" y="197"/>
                  </a:lnTo>
                  <a:lnTo>
                    <a:pt x="1296" y="199"/>
                  </a:lnTo>
                  <a:lnTo>
                    <a:pt x="1296" y="199"/>
                  </a:lnTo>
                  <a:lnTo>
                    <a:pt x="1293" y="202"/>
                  </a:lnTo>
                  <a:lnTo>
                    <a:pt x="1293" y="202"/>
                  </a:lnTo>
                  <a:lnTo>
                    <a:pt x="1291" y="204"/>
                  </a:lnTo>
                  <a:lnTo>
                    <a:pt x="1291" y="204"/>
                  </a:lnTo>
                  <a:lnTo>
                    <a:pt x="1293" y="209"/>
                  </a:lnTo>
                  <a:lnTo>
                    <a:pt x="1293" y="209"/>
                  </a:lnTo>
                  <a:lnTo>
                    <a:pt x="1296" y="214"/>
                  </a:lnTo>
                  <a:lnTo>
                    <a:pt x="1296" y="214"/>
                  </a:lnTo>
                  <a:lnTo>
                    <a:pt x="1298" y="214"/>
                  </a:lnTo>
                  <a:lnTo>
                    <a:pt x="1298" y="214"/>
                  </a:lnTo>
                  <a:lnTo>
                    <a:pt x="1306" y="214"/>
                  </a:lnTo>
                  <a:lnTo>
                    <a:pt x="1306" y="214"/>
                  </a:lnTo>
                  <a:lnTo>
                    <a:pt x="1313" y="214"/>
                  </a:lnTo>
                  <a:lnTo>
                    <a:pt x="1313" y="214"/>
                  </a:lnTo>
                  <a:lnTo>
                    <a:pt x="1321" y="214"/>
                  </a:lnTo>
                  <a:lnTo>
                    <a:pt x="1321" y="214"/>
                  </a:lnTo>
                  <a:lnTo>
                    <a:pt x="1326" y="214"/>
                  </a:lnTo>
                  <a:lnTo>
                    <a:pt x="1326" y="214"/>
                  </a:lnTo>
                  <a:lnTo>
                    <a:pt x="1331" y="212"/>
                  </a:lnTo>
                  <a:lnTo>
                    <a:pt x="1331" y="212"/>
                  </a:lnTo>
                  <a:lnTo>
                    <a:pt x="1336" y="209"/>
                  </a:lnTo>
                  <a:lnTo>
                    <a:pt x="1336" y="209"/>
                  </a:lnTo>
                  <a:lnTo>
                    <a:pt x="1341" y="207"/>
                  </a:lnTo>
                  <a:lnTo>
                    <a:pt x="1341" y="207"/>
                  </a:lnTo>
                  <a:lnTo>
                    <a:pt x="1346" y="204"/>
                  </a:lnTo>
                  <a:lnTo>
                    <a:pt x="1346" y="204"/>
                  </a:lnTo>
                  <a:lnTo>
                    <a:pt x="1351" y="204"/>
                  </a:lnTo>
                  <a:lnTo>
                    <a:pt x="1351" y="204"/>
                  </a:lnTo>
                  <a:lnTo>
                    <a:pt x="1356" y="207"/>
                  </a:lnTo>
                  <a:lnTo>
                    <a:pt x="1356" y="207"/>
                  </a:lnTo>
                  <a:lnTo>
                    <a:pt x="1359" y="207"/>
                  </a:lnTo>
                  <a:lnTo>
                    <a:pt x="1359" y="207"/>
                  </a:lnTo>
                  <a:lnTo>
                    <a:pt x="1364" y="207"/>
                  </a:lnTo>
                  <a:lnTo>
                    <a:pt x="1364" y="207"/>
                  </a:lnTo>
                  <a:lnTo>
                    <a:pt x="1366" y="204"/>
                  </a:lnTo>
                  <a:lnTo>
                    <a:pt x="1366" y="204"/>
                  </a:lnTo>
                  <a:lnTo>
                    <a:pt x="1371" y="199"/>
                  </a:lnTo>
                  <a:lnTo>
                    <a:pt x="1371" y="199"/>
                  </a:lnTo>
                  <a:lnTo>
                    <a:pt x="1374" y="197"/>
                  </a:lnTo>
                  <a:lnTo>
                    <a:pt x="1374" y="197"/>
                  </a:lnTo>
                  <a:lnTo>
                    <a:pt x="1377" y="194"/>
                  </a:lnTo>
                  <a:lnTo>
                    <a:pt x="1377" y="194"/>
                  </a:lnTo>
                  <a:lnTo>
                    <a:pt x="1374" y="189"/>
                  </a:lnTo>
                  <a:lnTo>
                    <a:pt x="1374" y="189"/>
                  </a:lnTo>
                  <a:lnTo>
                    <a:pt x="1369" y="187"/>
                  </a:lnTo>
                  <a:lnTo>
                    <a:pt x="1369" y="187"/>
                  </a:lnTo>
                  <a:lnTo>
                    <a:pt x="1361" y="184"/>
                  </a:lnTo>
                  <a:lnTo>
                    <a:pt x="1361" y="184"/>
                  </a:lnTo>
                  <a:lnTo>
                    <a:pt x="1359" y="182"/>
                  </a:lnTo>
                  <a:lnTo>
                    <a:pt x="1359" y="182"/>
                  </a:lnTo>
                  <a:lnTo>
                    <a:pt x="1356" y="179"/>
                  </a:lnTo>
                  <a:lnTo>
                    <a:pt x="1356" y="179"/>
                  </a:lnTo>
                  <a:lnTo>
                    <a:pt x="1359" y="176"/>
                  </a:lnTo>
                  <a:lnTo>
                    <a:pt x="1359" y="176"/>
                  </a:lnTo>
                  <a:lnTo>
                    <a:pt x="1364" y="174"/>
                  </a:lnTo>
                  <a:lnTo>
                    <a:pt x="1364" y="174"/>
                  </a:lnTo>
                  <a:lnTo>
                    <a:pt x="1364" y="171"/>
                  </a:lnTo>
                  <a:lnTo>
                    <a:pt x="1364" y="171"/>
                  </a:lnTo>
                  <a:lnTo>
                    <a:pt x="1366" y="166"/>
                  </a:lnTo>
                  <a:lnTo>
                    <a:pt x="1366" y="166"/>
                  </a:lnTo>
                  <a:lnTo>
                    <a:pt x="1364" y="161"/>
                  </a:lnTo>
                  <a:lnTo>
                    <a:pt x="1364" y="161"/>
                  </a:lnTo>
                  <a:lnTo>
                    <a:pt x="1364" y="159"/>
                  </a:lnTo>
                  <a:lnTo>
                    <a:pt x="1364" y="159"/>
                  </a:lnTo>
                  <a:lnTo>
                    <a:pt x="1364" y="156"/>
                  </a:lnTo>
                  <a:lnTo>
                    <a:pt x="1364" y="156"/>
                  </a:lnTo>
                  <a:lnTo>
                    <a:pt x="1364" y="154"/>
                  </a:lnTo>
                  <a:lnTo>
                    <a:pt x="1364" y="154"/>
                  </a:lnTo>
                  <a:lnTo>
                    <a:pt x="1366" y="151"/>
                  </a:lnTo>
                  <a:lnTo>
                    <a:pt x="1366" y="151"/>
                  </a:lnTo>
                  <a:lnTo>
                    <a:pt x="1371" y="144"/>
                  </a:lnTo>
                  <a:lnTo>
                    <a:pt x="1371" y="144"/>
                  </a:lnTo>
                  <a:lnTo>
                    <a:pt x="1377" y="136"/>
                  </a:lnTo>
                  <a:lnTo>
                    <a:pt x="1377" y="136"/>
                  </a:lnTo>
                  <a:lnTo>
                    <a:pt x="1374" y="129"/>
                  </a:lnTo>
                  <a:lnTo>
                    <a:pt x="1374" y="129"/>
                  </a:lnTo>
                  <a:lnTo>
                    <a:pt x="1366" y="124"/>
                  </a:lnTo>
                  <a:lnTo>
                    <a:pt x="1366" y="124"/>
                  </a:lnTo>
                  <a:lnTo>
                    <a:pt x="1359" y="119"/>
                  </a:lnTo>
                  <a:lnTo>
                    <a:pt x="1359" y="119"/>
                  </a:lnTo>
                  <a:lnTo>
                    <a:pt x="1354" y="116"/>
                  </a:lnTo>
                  <a:lnTo>
                    <a:pt x="1354" y="116"/>
                  </a:lnTo>
                  <a:lnTo>
                    <a:pt x="1354" y="111"/>
                  </a:lnTo>
                  <a:lnTo>
                    <a:pt x="1354" y="111"/>
                  </a:lnTo>
                  <a:lnTo>
                    <a:pt x="1359" y="108"/>
                  </a:lnTo>
                  <a:lnTo>
                    <a:pt x="1359" y="108"/>
                  </a:lnTo>
                  <a:lnTo>
                    <a:pt x="1366" y="103"/>
                  </a:lnTo>
                  <a:lnTo>
                    <a:pt x="1366" y="103"/>
                  </a:lnTo>
                  <a:lnTo>
                    <a:pt x="1371" y="98"/>
                  </a:lnTo>
                  <a:lnTo>
                    <a:pt x="1371" y="98"/>
                  </a:lnTo>
                  <a:lnTo>
                    <a:pt x="1374" y="91"/>
                  </a:lnTo>
                  <a:lnTo>
                    <a:pt x="1374" y="91"/>
                  </a:lnTo>
                  <a:lnTo>
                    <a:pt x="1374" y="86"/>
                  </a:lnTo>
                  <a:lnTo>
                    <a:pt x="1374" y="86"/>
                  </a:lnTo>
                  <a:lnTo>
                    <a:pt x="1374" y="78"/>
                  </a:lnTo>
                  <a:lnTo>
                    <a:pt x="1374" y="78"/>
                  </a:lnTo>
                  <a:lnTo>
                    <a:pt x="1374" y="71"/>
                  </a:lnTo>
                  <a:lnTo>
                    <a:pt x="1374" y="71"/>
                  </a:lnTo>
                  <a:lnTo>
                    <a:pt x="1374" y="66"/>
                  </a:lnTo>
                  <a:lnTo>
                    <a:pt x="1374" y="66"/>
                  </a:lnTo>
                  <a:lnTo>
                    <a:pt x="1377" y="55"/>
                  </a:lnTo>
                  <a:lnTo>
                    <a:pt x="1377" y="55"/>
                  </a:lnTo>
                  <a:lnTo>
                    <a:pt x="1377" y="48"/>
                  </a:lnTo>
                  <a:lnTo>
                    <a:pt x="1377" y="48"/>
                  </a:lnTo>
                  <a:lnTo>
                    <a:pt x="1379" y="40"/>
                  </a:lnTo>
                  <a:lnTo>
                    <a:pt x="1379" y="40"/>
                  </a:lnTo>
                  <a:lnTo>
                    <a:pt x="1377" y="38"/>
                  </a:lnTo>
                  <a:lnTo>
                    <a:pt x="1377" y="38"/>
                  </a:lnTo>
                  <a:lnTo>
                    <a:pt x="1374" y="35"/>
                  </a:lnTo>
                  <a:lnTo>
                    <a:pt x="1374" y="35"/>
                  </a:lnTo>
                  <a:lnTo>
                    <a:pt x="1369" y="38"/>
                  </a:lnTo>
                  <a:lnTo>
                    <a:pt x="1369" y="38"/>
                  </a:lnTo>
                  <a:lnTo>
                    <a:pt x="1366" y="35"/>
                  </a:lnTo>
                  <a:lnTo>
                    <a:pt x="1366" y="35"/>
                  </a:lnTo>
                  <a:lnTo>
                    <a:pt x="1369" y="30"/>
                  </a:lnTo>
                  <a:lnTo>
                    <a:pt x="1369" y="30"/>
                  </a:lnTo>
                  <a:lnTo>
                    <a:pt x="1374" y="23"/>
                  </a:lnTo>
                  <a:lnTo>
                    <a:pt x="1374" y="23"/>
                  </a:lnTo>
                  <a:lnTo>
                    <a:pt x="1377" y="18"/>
                  </a:lnTo>
                  <a:lnTo>
                    <a:pt x="1377" y="18"/>
                  </a:lnTo>
                  <a:lnTo>
                    <a:pt x="1377" y="10"/>
                  </a:lnTo>
                  <a:lnTo>
                    <a:pt x="1377" y="10"/>
                  </a:lnTo>
                  <a:lnTo>
                    <a:pt x="1377" y="5"/>
                  </a:lnTo>
                  <a:lnTo>
                    <a:pt x="1377" y="5"/>
                  </a:lnTo>
                  <a:lnTo>
                    <a:pt x="1374" y="5"/>
                  </a:lnTo>
                  <a:lnTo>
                    <a:pt x="1374" y="5"/>
                  </a:lnTo>
                  <a:lnTo>
                    <a:pt x="1371" y="5"/>
                  </a:lnTo>
                  <a:lnTo>
                    <a:pt x="1371" y="5"/>
                  </a:lnTo>
                  <a:lnTo>
                    <a:pt x="1371" y="5"/>
                  </a:lnTo>
                  <a:lnTo>
                    <a:pt x="1371" y="5"/>
                  </a:lnTo>
                  <a:lnTo>
                    <a:pt x="1369" y="5"/>
                  </a:lnTo>
                  <a:lnTo>
                    <a:pt x="1369" y="5"/>
                  </a:lnTo>
                  <a:lnTo>
                    <a:pt x="1366" y="5"/>
                  </a:lnTo>
                  <a:lnTo>
                    <a:pt x="1366" y="5"/>
                  </a:lnTo>
                  <a:lnTo>
                    <a:pt x="1361" y="3"/>
                  </a:lnTo>
                  <a:lnTo>
                    <a:pt x="1361" y="3"/>
                  </a:lnTo>
                  <a:lnTo>
                    <a:pt x="1356" y="3"/>
                  </a:lnTo>
                  <a:lnTo>
                    <a:pt x="1356" y="3"/>
                  </a:lnTo>
                  <a:lnTo>
                    <a:pt x="1354" y="0"/>
                  </a:lnTo>
                  <a:lnTo>
                    <a:pt x="1354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51" y="0"/>
                  </a:lnTo>
                  <a:lnTo>
                    <a:pt x="1349" y="3"/>
                  </a:lnTo>
                  <a:lnTo>
                    <a:pt x="1349" y="3"/>
                  </a:lnTo>
                  <a:lnTo>
                    <a:pt x="1349" y="3"/>
                  </a:lnTo>
                  <a:lnTo>
                    <a:pt x="1349" y="3"/>
                  </a:lnTo>
                  <a:lnTo>
                    <a:pt x="1346" y="5"/>
                  </a:lnTo>
                  <a:lnTo>
                    <a:pt x="1346" y="5"/>
                  </a:lnTo>
                  <a:lnTo>
                    <a:pt x="1341" y="5"/>
                  </a:lnTo>
                  <a:lnTo>
                    <a:pt x="1341" y="5"/>
                  </a:lnTo>
                  <a:lnTo>
                    <a:pt x="1336" y="5"/>
                  </a:lnTo>
                  <a:lnTo>
                    <a:pt x="1336" y="5"/>
                  </a:lnTo>
                  <a:lnTo>
                    <a:pt x="1334" y="5"/>
                  </a:lnTo>
                  <a:lnTo>
                    <a:pt x="1334" y="5"/>
                  </a:lnTo>
                  <a:lnTo>
                    <a:pt x="1329" y="8"/>
                  </a:lnTo>
                  <a:lnTo>
                    <a:pt x="1329" y="8"/>
                  </a:lnTo>
                  <a:lnTo>
                    <a:pt x="1326" y="8"/>
                  </a:lnTo>
                  <a:lnTo>
                    <a:pt x="1326" y="8"/>
                  </a:lnTo>
                  <a:lnTo>
                    <a:pt x="1324" y="8"/>
                  </a:lnTo>
                  <a:lnTo>
                    <a:pt x="1324" y="8"/>
                  </a:lnTo>
                  <a:lnTo>
                    <a:pt x="1324" y="10"/>
                  </a:lnTo>
                  <a:lnTo>
                    <a:pt x="1324" y="10"/>
                  </a:lnTo>
                  <a:lnTo>
                    <a:pt x="1321" y="13"/>
                  </a:lnTo>
                  <a:lnTo>
                    <a:pt x="1321" y="13"/>
                  </a:lnTo>
                  <a:lnTo>
                    <a:pt x="1319" y="13"/>
                  </a:lnTo>
                  <a:lnTo>
                    <a:pt x="1319" y="13"/>
                  </a:lnTo>
                  <a:lnTo>
                    <a:pt x="1316" y="13"/>
                  </a:lnTo>
                  <a:lnTo>
                    <a:pt x="1316" y="13"/>
                  </a:lnTo>
                  <a:lnTo>
                    <a:pt x="1311" y="15"/>
                  </a:lnTo>
                  <a:lnTo>
                    <a:pt x="1311" y="15"/>
                  </a:lnTo>
                  <a:lnTo>
                    <a:pt x="1303" y="18"/>
                  </a:lnTo>
                  <a:lnTo>
                    <a:pt x="1303" y="18"/>
                  </a:lnTo>
                  <a:lnTo>
                    <a:pt x="1301" y="20"/>
                  </a:lnTo>
                  <a:lnTo>
                    <a:pt x="1301" y="20"/>
                  </a:lnTo>
                  <a:lnTo>
                    <a:pt x="1296" y="25"/>
                  </a:lnTo>
                  <a:lnTo>
                    <a:pt x="1296" y="25"/>
                  </a:lnTo>
                  <a:lnTo>
                    <a:pt x="1293" y="30"/>
                  </a:lnTo>
                  <a:lnTo>
                    <a:pt x="1293" y="30"/>
                  </a:lnTo>
                  <a:lnTo>
                    <a:pt x="1293" y="35"/>
                  </a:lnTo>
                  <a:lnTo>
                    <a:pt x="1293" y="35"/>
                  </a:lnTo>
                  <a:lnTo>
                    <a:pt x="1293" y="38"/>
                  </a:lnTo>
                  <a:lnTo>
                    <a:pt x="1293" y="38"/>
                  </a:lnTo>
                  <a:lnTo>
                    <a:pt x="1293" y="40"/>
                  </a:lnTo>
                  <a:lnTo>
                    <a:pt x="1293" y="40"/>
                  </a:lnTo>
                  <a:lnTo>
                    <a:pt x="1291" y="40"/>
                  </a:lnTo>
                  <a:lnTo>
                    <a:pt x="1291" y="40"/>
                  </a:lnTo>
                  <a:lnTo>
                    <a:pt x="1286" y="43"/>
                  </a:lnTo>
                  <a:lnTo>
                    <a:pt x="1286" y="43"/>
                  </a:lnTo>
                  <a:lnTo>
                    <a:pt x="1281" y="43"/>
                  </a:lnTo>
                  <a:lnTo>
                    <a:pt x="1281" y="43"/>
                  </a:lnTo>
                  <a:lnTo>
                    <a:pt x="1278" y="45"/>
                  </a:lnTo>
                  <a:lnTo>
                    <a:pt x="1278" y="45"/>
                  </a:lnTo>
                  <a:lnTo>
                    <a:pt x="1276" y="48"/>
                  </a:lnTo>
                  <a:lnTo>
                    <a:pt x="1276" y="48"/>
                  </a:lnTo>
                  <a:lnTo>
                    <a:pt x="1273" y="50"/>
                  </a:lnTo>
                  <a:lnTo>
                    <a:pt x="1273" y="50"/>
                  </a:lnTo>
                  <a:lnTo>
                    <a:pt x="1271" y="53"/>
                  </a:lnTo>
                  <a:lnTo>
                    <a:pt x="1271" y="53"/>
                  </a:lnTo>
                  <a:lnTo>
                    <a:pt x="1268" y="55"/>
                  </a:lnTo>
                  <a:lnTo>
                    <a:pt x="1268" y="55"/>
                  </a:lnTo>
                  <a:lnTo>
                    <a:pt x="1266" y="58"/>
                  </a:lnTo>
                  <a:lnTo>
                    <a:pt x="1266" y="58"/>
                  </a:lnTo>
                  <a:lnTo>
                    <a:pt x="1263" y="61"/>
                  </a:lnTo>
                  <a:lnTo>
                    <a:pt x="1263" y="61"/>
                  </a:lnTo>
                  <a:lnTo>
                    <a:pt x="1261" y="66"/>
                  </a:lnTo>
                  <a:lnTo>
                    <a:pt x="1261" y="66"/>
                  </a:lnTo>
                  <a:lnTo>
                    <a:pt x="1261" y="71"/>
                  </a:lnTo>
                  <a:lnTo>
                    <a:pt x="1261" y="71"/>
                  </a:lnTo>
                  <a:lnTo>
                    <a:pt x="1266" y="76"/>
                  </a:lnTo>
                  <a:lnTo>
                    <a:pt x="1266" y="76"/>
                  </a:lnTo>
                  <a:lnTo>
                    <a:pt x="1268" y="81"/>
                  </a:lnTo>
                  <a:lnTo>
                    <a:pt x="1268" y="81"/>
                  </a:lnTo>
                  <a:lnTo>
                    <a:pt x="1271" y="86"/>
                  </a:lnTo>
                  <a:lnTo>
                    <a:pt x="1271" y="86"/>
                  </a:lnTo>
                  <a:lnTo>
                    <a:pt x="1271" y="88"/>
                  </a:lnTo>
                  <a:lnTo>
                    <a:pt x="1271" y="88"/>
                  </a:lnTo>
                  <a:lnTo>
                    <a:pt x="1268" y="91"/>
                  </a:lnTo>
                  <a:lnTo>
                    <a:pt x="1268" y="91"/>
                  </a:lnTo>
                  <a:lnTo>
                    <a:pt x="1268" y="96"/>
                  </a:lnTo>
                  <a:lnTo>
                    <a:pt x="1268" y="96"/>
                  </a:lnTo>
                  <a:lnTo>
                    <a:pt x="1266" y="96"/>
                  </a:lnTo>
                  <a:lnTo>
                    <a:pt x="1266" y="96"/>
                  </a:lnTo>
                  <a:lnTo>
                    <a:pt x="1263" y="93"/>
                  </a:lnTo>
                  <a:lnTo>
                    <a:pt x="1263" y="93"/>
                  </a:lnTo>
                  <a:lnTo>
                    <a:pt x="1261" y="88"/>
                  </a:lnTo>
                  <a:lnTo>
                    <a:pt x="1261" y="88"/>
                  </a:lnTo>
                  <a:lnTo>
                    <a:pt x="1258" y="83"/>
                  </a:lnTo>
                  <a:lnTo>
                    <a:pt x="1258" y="83"/>
                  </a:lnTo>
                  <a:lnTo>
                    <a:pt x="1256" y="78"/>
                  </a:lnTo>
                  <a:lnTo>
                    <a:pt x="1256" y="78"/>
                  </a:lnTo>
                  <a:lnTo>
                    <a:pt x="1253" y="76"/>
                  </a:lnTo>
                  <a:lnTo>
                    <a:pt x="1253" y="76"/>
                  </a:lnTo>
                  <a:lnTo>
                    <a:pt x="1250" y="78"/>
                  </a:lnTo>
                  <a:lnTo>
                    <a:pt x="1250" y="78"/>
                  </a:lnTo>
                  <a:lnTo>
                    <a:pt x="1248" y="81"/>
                  </a:lnTo>
                  <a:lnTo>
                    <a:pt x="1248" y="81"/>
                  </a:lnTo>
                  <a:lnTo>
                    <a:pt x="1245" y="86"/>
                  </a:lnTo>
                  <a:lnTo>
                    <a:pt x="1245" y="86"/>
                  </a:lnTo>
                  <a:lnTo>
                    <a:pt x="1243" y="88"/>
                  </a:lnTo>
                  <a:lnTo>
                    <a:pt x="1243" y="88"/>
                  </a:lnTo>
                  <a:lnTo>
                    <a:pt x="1240" y="93"/>
                  </a:lnTo>
                  <a:lnTo>
                    <a:pt x="1240" y="93"/>
                  </a:lnTo>
                  <a:lnTo>
                    <a:pt x="1240" y="98"/>
                  </a:lnTo>
                  <a:lnTo>
                    <a:pt x="1240" y="98"/>
                  </a:lnTo>
                  <a:lnTo>
                    <a:pt x="1238" y="108"/>
                  </a:lnTo>
                  <a:lnTo>
                    <a:pt x="1238" y="108"/>
                  </a:lnTo>
                  <a:lnTo>
                    <a:pt x="1235" y="116"/>
                  </a:lnTo>
                  <a:lnTo>
                    <a:pt x="1235" y="116"/>
                  </a:lnTo>
                  <a:lnTo>
                    <a:pt x="1235" y="121"/>
                  </a:lnTo>
                  <a:lnTo>
                    <a:pt x="1235" y="121"/>
                  </a:lnTo>
                  <a:lnTo>
                    <a:pt x="1235" y="126"/>
                  </a:lnTo>
                  <a:lnTo>
                    <a:pt x="1235" y="126"/>
                  </a:lnTo>
                  <a:lnTo>
                    <a:pt x="1238" y="131"/>
                  </a:lnTo>
                  <a:lnTo>
                    <a:pt x="1238" y="131"/>
                  </a:lnTo>
                  <a:lnTo>
                    <a:pt x="1243" y="134"/>
                  </a:lnTo>
                  <a:lnTo>
                    <a:pt x="1243" y="134"/>
                  </a:lnTo>
                  <a:lnTo>
                    <a:pt x="1245" y="134"/>
                  </a:lnTo>
                  <a:lnTo>
                    <a:pt x="1245" y="134"/>
                  </a:lnTo>
                  <a:lnTo>
                    <a:pt x="1250" y="134"/>
                  </a:lnTo>
                  <a:lnTo>
                    <a:pt x="1250" y="134"/>
                  </a:lnTo>
                  <a:lnTo>
                    <a:pt x="1253" y="136"/>
                  </a:lnTo>
                  <a:lnTo>
                    <a:pt x="1253" y="136"/>
                  </a:lnTo>
                  <a:lnTo>
                    <a:pt x="1256" y="134"/>
                  </a:lnTo>
                  <a:lnTo>
                    <a:pt x="1256" y="134"/>
                  </a:lnTo>
                  <a:lnTo>
                    <a:pt x="1258" y="134"/>
                  </a:lnTo>
                  <a:lnTo>
                    <a:pt x="1258" y="134"/>
                  </a:lnTo>
                  <a:lnTo>
                    <a:pt x="1258" y="136"/>
                  </a:lnTo>
                  <a:lnTo>
                    <a:pt x="1258" y="136"/>
                  </a:lnTo>
                  <a:lnTo>
                    <a:pt x="1256" y="141"/>
                  </a:lnTo>
                  <a:lnTo>
                    <a:pt x="1256" y="141"/>
                  </a:lnTo>
                  <a:lnTo>
                    <a:pt x="1253" y="144"/>
                  </a:lnTo>
                  <a:lnTo>
                    <a:pt x="1253" y="144"/>
                  </a:lnTo>
                  <a:lnTo>
                    <a:pt x="1253" y="146"/>
                  </a:lnTo>
                  <a:lnTo>
                    <a:pt x="1258" y="159"/>
                  </a:lnTo>
                  <a:close/>
                  <a:moveTo>
                    <a:pt x="1866" y="1003"/>
                  </a:moveTo>
                  <a:lnTo>
                    <a:pt x="1840" y="1024"/>
                  </a:lnTo>
                  <a:lnTo>
                    <a:pt x="1813" y="1067"/>
                  </a:lnTo>
                  <a:lnTo>
                    <a:pt x="1808" y="1082"/>
                  </a:lnTo>
                  <a:lnTo>
                    <a:pt x="1808" y="1102"/>
                  </a:lnTo>
                  <a:lnTo>
                    <a:pt x="1823" y="1097"/>
                  </a:lnTo>
                  <a:lnTo>
                    <a:pt x="1850" y="1102"/>
                  </a:lnTo>
                  <a:lnTo>
                    <a:pt x="1866" y="1112"/>
                  </a:lnTo>
                  <a:lnTo>
                    <a:pt x="1881" y="1107"/>
                  </a:lnTo>
                  <a:lnTo>
                    <a:pt x="1893" y="1122"/>
                  </a:lnTo>
                  <a:lnTo>
                    <a:pt x="1914" y="1117"/>
                  </a:lnTo>
                  <a:lnTo>
                    <a:pt x="1914" y="1097"/>
                  </a:lnTo>
                  <a:lnTo>
                    <a:pt x="1903" y="1072"/>
                  </a:lnTo>
                  <a:lnTo>
                    <a:pt x="1861" y="1051"/>
                  </a:lnTo>
                  <a:lnTo>
                    <a:pt x="1856" y="1041"/>
                  </a:lnTo>
                  <a:lnTo>
                    <a:pt x="1866" y="1019"/>
                  </a:lnTo>
                  <a:lnTo>
                    <a:pt x="1866" y="1003"/>
                  </a:lnTo>
                  <a:close/>
                  <a:moveTo>
                    <a:pt x="1258" y="247"/>
                  </a:moveTo>
                  <a:lnTo>
                    <a:pt x="1258" y="245"/>
                  </a:lnTo>
                  <a:lnTo>
                    <a:pt x="1256" y="245"/>
                  </a:lnTo>
                  <a:lnTo>
                    <a:pt x="1256" y="245"/>
                  </a:lnTo>
                  <a:lnTo>
                    <a:pt x="1253" y="247"/>
                  </a:lnTo>
                  <a:lnTo>
                    <a:pt x="1258" y="247"/>
                  </a:lnTo>
                  <a:close/>
                  <a:moveTo>
                    <a:pt x="1238" y="219"/>
                  </a:moveTo>
                  <a:lnTo>
                    <a:pt x="1243" y="219"/>
                  </a:lnTo>
                  <a:lnTo>
                    <a:pt x="1250" y="224"/>
                  </a:lnTo>
                  <a:lnTo>
                    <a:pt x="1253" y="227"/>
                  </a:lnTo>
                  <a:lnTo>
                    <a:pt x="1256" y="227"/>
                  </a:lnTo>
                  <a:lnTo>
                    <a:pt x="1256" y="227"/>
                  </a:lnTo>
                  <a:lnTo>
                    <a:pt x="1261" y="224"/>
                  </a:lnTo>
                  <a:lnTo>
                    <a:pt x="1266" y="224"/>
                  </a:lnTo>
                  <a:lnTo>
                    <a:pt x="1268" y="227"/>
                  </a:lnTo>
                  <a:lnTo>
                    <a:pt x="1271" y="229"/>
                  </a:lnTo>
                  <a:lnTo>
                    <a:pt x="1271" y="234"/>
                  </a:lnTo>
                  <a:lnTo>
                    <a:pt x="1273" y="237"/>
                  </a:lnTo>
                  <a:lnTo>
                    <a:pt x="1273" y="240"/>
                  </a:lnTo>
                  <a:lnTo>
                    <a:pt x="1273" y="245"/>
                  </a:lnTo>
                  <a:lnTo>
                    <a:pt x="1273" y="252"/>
                  </a:lnTo>
                  <a:lnTo>
                    <a:pt x="1273" y="257"/>
                  </a:lnTo>
                  <a:lnTo>
                    <a:pt x="1276" y="262"/>
                  </a:lnTo>
                  <a:lnTo>
                    <a:pt x="1281" y="265"/>
                  </a:lnTo>
                  <a:lnTo>
                    <a:pt x="1283" y="267"/>
                  </a:lnTo>
                  <a:lnTo>
                    <a:pt x="1288" y="270"/>
                  </a:lnTo>
                  <a:lnTo>
                    <a:pt x="1291" y="270"/>
                  </a:lnTo>
                  <a:lnTo>
                    <a:pt x="1296" y="270"/>
                  </a:lnTo>
                  <a:lnTo>
                    <a:pt x="1301" y="272"/>
                  </a:lnTo>
                  <a:lnTo>
                    <a:pt x="1306" y="272"/>
                  </a:lnTo>
                  <a:lnTo>
                    <a:pt x="1311" y="270"/>
                  </a:lnTo>
                  <a:lnTo>
                    <a:pt x="1313" y="270"/>
                  </a:lnTo>
                  <a:lnTo>
                    <a:pt x="1319" y="270"/>
                  </a:lnTo>
                  <a:lnTo>
                    <a:pt x="1321" y="267"/>
                  </a:lnTo>
                  <a:lnTo>
                    <a:pt x="1324" y="267"/>
                  </a:lnTo>
                  <a:lnTo>
                    <a:pt x="1329" y="267"/>
                  </a:lnTo>
                  <a:lnTo>
                    <a:pt x="1331" y="267"/>
                  </a:lnTo>
                  <a:lnTo>
                    <a:pt x="1336" y="267"/>
                  </a:lnTo>
                  <a:lnTo>
                    <a:pt x="1341" y="265"/>
                  </a:lnTo>
                  <a:lnTo>
                    <a:pt x="1344" y="265"/>
                  </a:lnTo>
                  <a:lnTo>
                    <a:pt x="1346" y="265"/>
                  </a:lnTo>
                  <a:lnTo>
                    <a:pt x="1349" y="260"/>
                  </a:lnTo>
                  <a:lnTo>
                    <a:pt x="1351" y="260"/>
                  </a:lnTo>
                  <a:lnTo>
                    <a:pt x="1354" y="260"/>
                  </a:lnTo>
                  <a:lnTo>
                    <a:pt x="1359" y="262"/>
                  </a:lnTo>
                  <a:lnTo>
                    <a:pt x="1364" y="262"/>
                  </a:lnTo>
                  <a:lnTo>
                    <a:pt x="1366" y="260"/>
                  </a:lnTo>
                  <a:lnTo>
                    <a:pt x="1371" y="260"/>
                  </a:lnTo>
                  <a:lnTo>
                    <a:pt x="1374" y="255"/>
                  </a:lnTo>
                  <a:lnTo>
                    <a:pt x="1379" y="252"/>
                  </a:lnTo>
                  <a:lnTo>
                    <a:pt x="1379" y="250"/>
                  </a:lnTo>
                  <a:lnTo>
                    <a:pt x="1379" y="250"/>
                  </a:lnTo>
                  <a:lnTo>
                    <a:pt x="1379" y="245"/>
                  </a:lnTo>
                  <a:lnTo>
                    <a:pt x="1379" y="240"/>
                  </a:lnTo>
                  <a:lnTo>
                    <a:pt x="1377" y="234"/>
                  </a:lnTo>
                  <a:lnTo>
                    <a:pt x="1374" y="232"/>
                  </a:lnTo>
                  <a:lnTo>
                    <a:pt x="1371" y="229"/>
                  </a:lnTo>
                  <a:lnTo>
                    <a:pt x="1366" y="227"/>
                  </a:lnTo>
                  <a:lnTo>
                    <a:pt x="1361" y="224"/>
                  </a:lnTo>
                  <a:lnTo>
                    <a:pt x="1356" y="224"/>
                  </a:lnTo>
                  <a:lnTo>
                    <a:pt x="1354" y="222"/>
                  </a:lnTo>
                  <a:lnTo>
                    <a:pt x="1344" y="224"/>
                  </a:lnTo>
                  <a:lnTo>
                    <a:pt x="1341" y="224"/>
                  </a:lnTo>
                  <a:lnTo>
                    <a:pt x="1336" y="229"/>
                  </a:lnTo>
                  <a:lnTo>
                    <a:pt x="1334" y="232"/>
                  </a:lnTo>
                  <a:lnTo>
                    <a:pt x="1331" y="234"/>
                  </a:lnTo>
                  <a:lnTo>
                    <a:pt x="1326" y="240"/>
                  </a:lnTo>
                  <a:lnTo>
                    <a:pt x="1324" y="240"/>
                  </a:lnTo>
                  <a:lnTo>
                    <a:pt x="1321" y="240"/>
                  </a:lnTo>
                  <a:lnTo>
                    <a:pt x="1313" y="240"/>
                  </a:lnTo>
                  <a:lnTo>
                    <a:pt x="1306" y="240"/>
                  </a:lnTo>
                  <a:lnTo>
                    <a:pt x="1301" y="240"/>
                  </a:lnTo>
                  <a:lnTo>
                    <a:pt x="1298" y="237"/>
                  </a:lnTo>
                  <a:lnTo>
                    <a:pt x="1296" y="232"/>
                  </a:lnTo>
                  <a:lnTo>
                    <a:pt x="1293" y="227"/>
                  </a:lnTo>
                  <a:lnTo>
                    <a:pt x="1288" y="224"/>
                  </a:lnTo>
                  <a:lnTo>
                    <a:pt x="1286" y="217"/>
                  </a:lnTo>
                  <a:lnTo>
                    <a:pt x="1283" y="214"/>
                  </a:lnTo>
                  <a:lnTo>
                    <a:pt x="1283" y="212"/>
                  </a:lnTo>
                  <a:lnTo>
                    <a:pt x="1281" y="212"/>
                  </a:lnTo>
                  <a:lnTo>
                    <a:pt x="1238" y="219"/>
                  </a:lnTo>
                  <a:close/>
                  <a:moveTo>
                    <a:pt x="1271" y="217"/>
                  </a:moveTo>
                  <a:lnTo>
                    <a:pt x="1268" y="217"/>
                  </a:lnTo>
                  <a:lnTo>
                    <a:pt x="1268" y="217"/>
                  </a:lnTo>
                  <a:lnTo>
                    <a:pt x="1271" y="217"/>
                  </a:lnTo>
                  <a:close/>
                  <a:moveTo>
                    <a:pt x="1404" y="1810"/>
                  </a:moveTo>
                  <a:lnTo>
                    <a:pt x="1404" y="1810"/>
                  </a:lnTo>
                  <a:lnTo>
                    <a:pt x="1404" y="1803"/>
                  </a:lnTo>
                  <a:lnTo>
                    <a:pt x="1402" y="1798"/>
                  </a:lnTo>
                  <a:lnTo>
                    <a:pt x="1399" y="1795"/>
                  </a:lnTo>
                  <a:lnTo>
                    <a:pt x="1399" y="1795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404" y="1737"/>
                  </a:lnTo>
                  <a:lnTo>
                    <a:pt x="1377" y="1732"/>
                  </a:lnTo>
                  <a:lnTo>
                    <a:pt x="1346" y="1727"/>
                  </a:lnTo>
                  <a:lnTo>
                    <a:pt x="1346" y="1727"/>
                  </a:lnTo>
                  <a:lnTo>
                    <a:pt x="1339" y="1725"/>
                  </a:lnTo>
                  <a:lnTo>
                    <a:pt x="1331" y="1722"/>
                  </a:lnTo>
                  <a:lnTo>
                    <a:pt x="1331" y="1722"/>
                  </a:lnTo>
                  <a:lnTo>
                    <a:pt x="1329" y="1722"/>
                  </a:lnTo>
                  <a:lnTo>
                    <a:pt x="1329" y="1722"/>
                  </a:lnTo>
                  <a:lnTo>
                    <a:pt x="1316" y="1720"/>
                  </a:lnTo>
                  <a:lnTo>
                    <a:pt x="1308" y="1717"/>
                  </a:lnTo>
                  <a:lnTo>
                    <a:pt x="1308" y="1717"/>
                  </a:lnTo>
                  <a:lnTo>
                    <a:pt x="1308" y="1694"/>
                  </a:lnTo>
                  <a:lnTo>
                    <a:pt x="1308" y="1694"/>
                  </a:lnTo>
                  <a:lnTo>
                    <a:pt x="1303" y="1689"/>
                  </a:lnTo>
                  <a:lnTo>
                    <a:pt x="1321" y="1679"/>
                  </a:lnTo>
                  <a:lnTo>
                    <a:pt x="1336" y="1669"/>
                  </a:lnTo>
                  <a:lnTo>
                    <a:pt x="1346" y="1629"/>
                  </a:lnTo>
                  <a:lnTo>
                    <a:pt x="1283" y="1639"/>
                  </a:lnTo>
                  <a:lnTo>
                    <a:pt x="1258" y="1674"/>
                  </a:lnTo>
                  <a:lnTo>
                    <a:pt x="1215" y="1679"/>
                  </a:lnTo>
                  <a:lnTo>
                    <a:pt x="1172" y="1629"/>
                  </a:lnTo>
                  <a:lnTo>
                    <a:pt x="1167" y="1561"/>
                  </a:lnTo>
                  <a:lnTo>
                    <a:pt x="1180" y="1546"/>
                  </a:lnTo>
                  <a:lnTo>
                    <a:pt x="1177" y="1546"/>
                  </a:lnTo>
                  <a:lnTo>
                    <a:pt x="1177" y="1510"/>
                  </a:lnTo>
                  <a:lnTo>
                    <a:pt x="1200" y="1490"/>
                  </a:lnTo>
                  <a:lnTo>
                    <a:pt x="1215" y="1472"/>
                  </a:lnTo>
                  <a:lnTo>
                    <a:pt x="1268" y="1477"/>
                  </a:lnTo>
                  <a:lnTo>
                    <a:pt x="1298" y="1477"/>
                  </a:lnTo>
                  <a:lnTo>
                    <a:pt x="1341" y="1467"/>
                  </a:lnTo>
                  <a:lnTo>
                    <a:pt x="1366" y="1467"/>
                  </a:lnTo>
                  <a:lnTo>
                    <a:pt x="1392" y="1462"/>
                  </a:lnTo>
                  <a:lnTo>
                    <a:pt x="1399" y="1490"/>
                  </a:lnTo>
                  <a:lnTo>
                    <a:pt x="1409" y="1525"/>
                  </a:lnTo>
                  <a:lnTo>
                    <a:pt x="1442" y="1556"/>
                  </a:lnTo>
                  <a:lnTo>
                    <a:pt x="1457" y="1561"/>
                  </a:lnTo>
                  <a:lnTo>
                    <a:pt x="1452" y="1510"/>
                  </a:lnTo>
                  <a:lnTo>
                    <a:pt x="1429" y="1452"/>
                  </a:lnTo>
                  <a:lnTo>
                    <a:pt x="1457" y="1422"/>
                  </a:lnTo>
                  <a:lnTo>
                    <a:pt x="1482" y="1412"/>
                  </a:lnTo>
                  <a:lnTo>
                    <a:pt x="1530" y="1367"/>
                  </a:lnTo>
                  <a:lnTo>
                    <a:pt x="1525" y="1334"/>
                  </a:lnTo>
                  <a:lnTo>
                    <a:pt x="1520" y="1304"/>
                  </a:lnTo>
                  <a:lnTo>
                    <a:pt x="1535" y="1314"/>
                  </a:lnTo>
                  <a:lnTo>
                    <a:pt x="1540" y="1309"/>
                  </a:lnTo>
                  <a:lnTo>
                    <a:pt x="1535" y="1288"/>
                  </a:lnTo>
                  <a:lnTo>
                    <a:pt x="1545" y="1288"/>
                  </a:lnTo>
                  <a:lnTo>
                    <a:pt x="1561" y="1283"/>
                  </a:lnTo>
                  <a:lnTo>
                    <a:pt x="1571" y="1258"/>
                  </a:lnTo>
                  <a:lnTo>
                    <a:pt x="1593" y="1253"/>
                  </a:lnTo>
                  <a:lnTo>
                    <a:pt x="1624" y="1235"/>
                  </a:lnTo>
                  <a:lnTo>
                    <a:pt x="1624" y="1195"/>
                  </a:lnTo>
                  <a:lnTo>
                    <a:pt x="1677" y="1170"/>
                  </a:lnTo>
                  <a:lnTo>
                    <a:pt x="1666" y="1117"/>
                  </a:lnTo>
                  <a:lnTo>
                    <a:pt x="1666" y="1117"/>
                  </a:lnTo>
                  <a:lnTo>
                    <a:pt x="1677" y="1170"/>
                  </a:lnTo>
                  <a:lnTo>
                    <a:pt x="1699" y="1155"/>
                  </a:lnTo>
                  <a:lnTo>
                    <a:pt x="1714" y="1160"/>
                  </a:lnTo>
                  <a:lnTo>
                    <a:pt x="1704" y="1175"/>
                  </a:lnTo>
                  <a:lnTo>
                    <a:pt x="1714" y="1195"/>
                  </a:lnTo>
                  <a:lnTo>
                    <a:pt x="1760" y="1160"/>
                  </a:lnTo>
                  <a:lnTo>
                    <a:pt x="1777" y="1137"/>
                  </a:lnTo>
                  <a:lnTo>
                    <a:pt x="1729" y="1132"/>
                  </a:lnTo>
                  <a:lnTo>
                    <a:pt x="1709" y="1102"/>
                  </a:lnTo>
                  <a:lnTo>
                    <a:pt x="1724" y="1087"/>
                  </a:lnTo>
                  <a:lnTo>
                    <a:pt x="1729" y="1067"/>
                  </a:lnTo>
                  <a:lnTo>
                    <a:pt x="1656" y="1082"/>
                  </a:lnTo>
                  <a:lnTo>
                    <a:pt x="1619" y="1112"/>
                  </a:lnTo>
                  <a:lnTo>
                    <a:pt x="1636" y="1077"/>
                  </a:lnTo>
                  <a:lnTo>
                    <a:pt x="1671" y="1056"/>
                  </a:lnTo>
                  <a:lnTo>
                    <a:pt x="1692" y="1034"/>
                  </a:lnTo>
                  <a:lnTo>
                    <a:pt x="1755" y="1039"/>
                  </a:lnTo>
                  <a:lnTo>
                    <a:pt x="1803" y="1034"/>
                  </a:lnTo>
                  <a:lnTo>
                    <a:pt x="1840" y="1009"/>
                  </a:lnTo>
                  <a:lnTo>
                    <a:pt x="1866" y="988"/>
                  </a:lnTo>
                  <a:lnTo>
                    <a:pt x="1845" y="938"/>
                  </a:lnTo>
                  <a:lnTo>
                    <a:pt x="1840" y="910"/>
                  </a:lnTo>
                  <a:lnTo>
                    <a:pt x="1772" y="875"/>
                  </a:lnTo>
                  <a:lnTo>
                    <a:pt x="1772" y="855"/>
                  </a:lnTo>
                  <a:lnTo>
                    <a:pt x="1714" y="746"/>
                  </a:lnTo>
                  <a:lnTo>
                    <a:pt x="1699" y="792"/>
                  </a:lnTo>
                  <a:lnTo>
                    <a:pt x="1661" y="802"/>
                  </a:lnTo>
                  <a:lnTo>
                    <a:pt x="1651" y="792"/>
                  </a:lnTo>
                  <a:lnTo>
                    <a:pt x="1636" y="792"/>
                  </a:lnTo>
                  <a:lnTo>
                    <a:pt x="1636" y="719"/>
                  </a:lnTo>
                  <a:lnTo>
                    <a:pt x="1603" y="714"/>
                  </a:lnTo>
                  <a:lnTo>
                    <a:pt x="1578" y="678"/>
                  </a:lnTo>
                  <a:lnTo>
                    <a:pt x="1550" y="683"/>
                  </a:lnTo>
                  <a:lnTo>
                    <a:pt x="1520" y="673"/>
                  </a:lnTo>
                  <a:lnTo>
                    <a:pt x="1500" y="678"/>
                  </a:lnTo>
                  <a:lnTo>
                    <a:pt x="1500" y="703"/>
                  </a:lnTo>
                  <a:lnTo>
                    <a:pt x="1500" y="731"/>
                  </a:lnTo>
                  <a:lnTo>
                    <a:pt x="1495" y="787"/>
                  </a:lnTo>
                  <a:lnTo>
                    <a:pt x="1487" y="807"/>
                  </a:lnTo>
                  <a:lnTo>
                    <a:pt x="1520" y="870"/>
                  </a:lnTo>
                  <a:lnTo>
                    <a:pt x="1467" y="915"/>
                  </a:lnTo>
                  <a:lnTo>
                    <a:pt x="1477" y="993"/>
                  </a:lnTo>
                  <a:lnTo>
                    <a:pt x="1457" y="1009"/>
                  </a:lnTo>
                  <a:lnTo>
                    <a:pt x="1437" y="998"/>
                  </a:lnTo>
                  <a:lnTo>
                    <a:pt x="1424" y="905"/>
                  </a:lnTo>
                  <a:lnTo>
                    <a:pt x="1371" y="900"/>
                  </a:lnTo>
                  <a:lnTo>
                    <a:pt x="1273" y="845"/>
                  </a:lnTo>
                  <a:lnTo>
                    <a:pt x="1253" y="845"/>
                  </a:lnTo>
                  <a:lnTo>
                    <a:pt x="1235" y="797"/>
                  </a:lnTo>
                  <a:lnTo>
                    <a:pt x="1220" y="782"/>
                  </a:lnTo>
                  <a:lnTo>
                    <a:pt x="1263" y="658"/>
                  </a:lnTo>
                  <a:lnTo>
                    <a:pt x="1288" y="630"/>
                  </a:lnTo>
                  <a:lnTo>
                    <a:pt x="1316" y="615"/>
                  </a:lnTo>
                  <a:lnTo>
                    <a:pt x="1331" y="615"/>
                  </a:lnTo>
                  <a:lnTo>
                    <a:pt x="1346" y="565"/>
                  </a:lnTo>
                  <a:lnTo>
                    <a:pt x="1356" y="524"/>
                  </a:lnTo>
                  <a:lnTo>
                    <a:pt x="1409" y="512"/>
                  </a:lnTo>
                  <a:lnTo>
                    <a:pt x="1437" y="492"/>
                  </a:lnTo>
                  <a:lnTo>
                    <a:pt x="1419" y="446"/>
                  </a:lnTo>
                  <a:lnTo>
                    <a:pt x="1432" y="416"/>
                  </a:lnTo>
                  <a:lnTo>
                    <a:pt x="1412" y="393"/>
                  </a:lnTo>
                  <a:lnTo>
                    <a:pt x="1414" y="393"/>
                  </a:lnTo>
                  <a:lnTo>
                    <a:pt x="1417" y="391"/>
                  </a:lnTo>
                  <a:lnTo>
                    <a:pt x="1419" y="388"/>
                  </a:lnTo>
                  <a:lnTo>
                    <a:pt x="1422" y="388"/>
                  </a:lnTo>
                  <a:lnTo>
                    <a:pt x="1424" y="388"/>
                  </a:lnTo>
                  <a:lnTo>
                    <a:pt x="1432" y="388"/>
                  </a:lnTo>
                  <a:lnTo>
                    <a:pt x="1440" y="388"/>
                  </a:lnTo>
                  <a:lnTo>
                    <a:pt x="1442" y="386"/>
                  </a:lnTo>
                  <a:lnTo>
                    <a:pt x="1442" y="383"/>
                  </a:lnTo>
                  <a:lnTo>
                    <a:pt x="1437" y="376"/>
                  </a:lnTo>
                  <a:lnTo>
                    <a:pt x="1437" y="373"/>
                  </a:lnTo>
                  <a:lnTo>
                    <a:pt x="1440" y="373"/>
                  </a:lnTo>
                  <a:lnTo>
                    <a:pt x="1445" y="376"/>
                  </a:lnTo>
                  <a:lnTo>
                    <a:pt x="1452" y="378"/>
                  </a:lnTo>
                  <a:lnTo>
                    <a:pt x="1455" y="381"/>
                  </a:lnTo>
                  <a:lnTo>
                    <a:pt x="1457" y="383"/>
                  </a:lnTo>
                  <a:lnTo>
                    <a:pt x="1462" y="386"/>
                  </a:lnTo>
                  <a:lnTo>
                    <a:pt x="1467" y="388"/>
                  </a:lnTo>
                  <a:lnTo>
                    <a:pt x="1472" y="393"/>
                  </a:lnTo>
                  <a:lnTo>
                    <a:pt x="1477" y="396"/>
                  </a:lnTo>
                  <a:lnTo>
                    <a:pt x="1485" y="398"/>
                  </a:lnTo>
                  <a:lnTo>
                    <a:pt x="1490" y="401"/>
                  </a:lnTo>
                  <a:lnTo>
                    <a:pt x="1495" y="403"/>
                  </a:lnTo>
                  <a:lnTo>
                    <a:pt x="1500" y="406"/>
                  </a:lnTo>
                  <a:lnTo>
                    <a:pt x="1505" y="406"/>
                  </a:lnTo>
                  <a:lnTo>
                    <a:pt x="1510" y="411"/>
                  </a:lnTo>
                  <a:lnTo>
                    <a:pt x="1515" y="413"/>
                  </a:lnTo>
                  <a:lnTo>
                    <a:pt x="1523" y="419"/>
                  </a:lnTo>
                  <a:lnTo>
                    <a:pt x="1528" y="424"/>
                  </a:lnTo>
                  <a:lnTo>
                    <a:pt x="1535" y="431"/>
                  </a:lnTo>
                  <a:lnTo>
                    <a:pt x="1543" y="441"/>
                  </a:lnTo>
                  <a:lnTo>
                    <a:pt x="1545" y="449"/>
                  </a:lnTo>
                  <a:lnTo>
                    <a:pt x="1538" y="456"/>
                  </a:lnTo>
                  <a:lnTo>
                    <a:pt x="1530" y="466"/>
                  </a:lnTo>
                  <a:lnTo>
                    <a:pt x="1528" y="477"/>
                  </a:lnTo>
                  <a:lnTo>
                    <a:pt x="1530" y="479"/>
                  </a:lnTo>
                  <a:lnTo>
                    <a:pt x="1538" y="482"/>
                  </a:lnTo>
                  <a:lnTo>
                    <a:pt x="1543" y="487"/>
                  </a:lnTo>
                  <a:lnTo>
                    <a:pt x="1545" y="489"/>
                  </a:lnTo>
                  <a:lnTo>
                    <a:pt x="1543" y="494"/>
                  </a:lnTo>
                  <a:lnTo>
                    <a:pt x="1535" y="499"/>
                  </a:lnTo>
                  <a:lnTo>
                    <a:pt x="1528" y="504"/>
                  </a:lnTo>
                  <a:lnTo>
                    <a:pt x="1525" y="509"/>
                  </a:lnTo>
                  <a:lnTo>
                    <a:pt x="1520" y="509"/>
                  </a:lnTo>
                  <a:lnTo>
                    <a:pt x="1520" y="509"/>
                  </a:lnTo>
                  <a:lnTo>
                    <a:pt x="1518" y="509"/>
                  </a:lnTo>
                  <a:lnTo>
                    <a:pt x="1515" y="509"/>
                  </a:lnTo>
                  <a:lnTo>
                    <a:pt x="1513" y="509"/>
                  </a:lnTo>
                  <a:lnTo>
                    <a:pt x="1508" y="512"/>
                  </a:lnTo>
                  <a:lnTo>
                    <a:pt x="1500" y="514"/>
                  </a:lnTo>
                  <a:lnTo>
                    <a:pt x="1495" y="519"/>
                  </a:lnTo>
                  <a:lnTo>
                    <a:pt x="1492" y="522"/>
                  </a:lnTo>
                  <a:lnTo>
                    <a:pt x="1492" y="524"/>
                  </a:lnTo>
                  <a:lnTo>
                    <a:pt x="1495" y="527"/>
                  </a:lnTo>
                  <a:lnTo>
                    <a:pt x="1498" y="529"/>
                  </a:lnTo>
                  <a:lnTo>
                    <a:pt x="1500" y="532"/>
                  </a:lnTo>
                  <a:lnTo>
                    <a:pt x="1503" y="535"/>
                  </a:lnTo>
                  <a:lnTo>
                    <a:pt x="1508" y="537"/>
                  </a:lnTo>
                  <a:lnTo>
                    <a:pt x="1513" y="540"/>
                  </a:lnTo>
                  <a:lnTo>
                    <a:pt x="1518" y="540"/>
                  </a:lnTo>
                  <a:lnTo>
                    <a:pt x="1523" y="537"/>
                  </a:lnTo>
                  <a:lnTo>
                    <a:pt x="1528" y="532"/>
                  </a:lnTo>
                  <a:lnTo>
                    <a:pt x="1530" y="529"/>
                  </a:lnTo>
                  <a:lnTo>
                    <a:pt x="1535" y="527"/>
                  </a:lnTo>
                  <a:lnTo>
                    <a:pt x="1540" y="527"/>
                  </a:lnTo>
                  <a:lnTo>
                    <a:pt x="1548" y="524"/>
                  </a:lnTo>
                  <a:lnTo>
                    <a:pt x="1556" y="519"/>
                  </a:lnTo>
                  <a:lnTo>
                    <a:pt x="1561" y="519"/>
                  </a:lnTo>
                  <a:lnTo>
                    <a:pt x="1563" y="519"/>
                  </a:lnTo>
                  <a:lnTo>
                    <a:pt x="1566" y="522"/>
                  </a:lnTo>
                  <a:lnTo>
                    <a:pt x="1568" y="524"/>
                  </a:lnTo>
                  <a:lnTo>
                    <a:pt x="1571" y="524"/>
                  </a:lnTo>
                  <a:lnTo>
                    <a:pt x="1573" y="527"/>
                  </a:lnTo>
                  <a:lnTo>
                    <a:pt x="1576" y="529"/>
                  </a:lnTo>
                  <a:lnTo>
                    <a:pt x="1578" y="529"/>
                  </a:lnTo>
                  <a:lnTo>
                    <a:pt x="1583" y="532"/>
                  </a:lnTo>
                  <a:lnTo>
                    <a:pt x="1588" y="532"/>
                  </a:lnTo>
                  <a:lnTo>
                    <a:pt x="1593" y="535"/>
                  </a:lnTo>
                  <a:lnTo>
                    <a:pt x="1603" y="535"/>
                  </a:lnTo>
                  <a:lnTo>
                    <a:pt x="1606" y="540"/>
                  </a:lnTo>
                  <a:lnTo>
                    <a:pt x="1606" y="542"/>
                  </a:lnTo>
                  <a:lnTo>
                    <a:pt x="1608" y="547"/>
                  </a:lnTo>
                  <a:lnTo>
                    <a:pt x="1611" y="547"/>
                  </a:lnTo>
                  <a:lnTo>
                    <a:pt x="1616" y="550"/>
                  </a:lnTo>
                  <a:lnTo>
                    <a:pt x="1619" y="550"/>
                  </a:lnTo>
                  <a:lnTo>
                    <a:pt x="1621" y="550"/>
                  </a:lnTo>
                  <a:lnTo>
                    <a:pt x="1624" y="547"/>
                  </a:lnTo>
                  <a:lnTo>
                    <a:pt x="1629" y="547"/>
                  </a:lnTo>
                  <a:lnTo>
                    <a:pt x="1631" y="547"/>
                  </a:lnTo>
                  <a:lnTo>
                    <a:pt x="1634" y="547"/>
                  </a:lnTo>
                  <a:lnTo>
                    <a:pt x="1639" y="547"/>
                  </a:lnTo>
                  <a:lnTo>
                    <a:pt x="1641" y="547"/>
                  </a:lnTo>
                  <a:lnTo>
                    <a:pt x="1644" y="550"/>
                  </a:lnTo>
                  <a:lnTo>
                    <a:pt x="1649" y="550"/>
                  </a:lnTo>
                  <a:lnTo>
                    <a:pt x="1651" y="550"/>
                  </a:lnTo>
                  <a:lnTo>
                    <a:pt x="1654" y="547"/>
                  </a:lnTo>
                  <a:lnTo>
                    <a:pt x="1659" y="547"/>
                  </a:lnTo>
                  <a:lnTo>
                    <a:pt x="1664" y="547"/>
                  </a:lnTo>
                  <a:lnTo>
                    <a:pt x="1669" y="545"/>
                  </a:lnTo>
                  <a:lnTo>
                    <a:pt x="1671" y="545"/>
                  </a:lnTo>
                  <a:lnTo>
                    <a:pt x="1674" y="545"/>
                  </a:lnTo>
                  <a:lnTo>
                    <a:pt x="1679" y="545"/>
                  </a:lnTo>
                  <a:lnTo>
                    <a:pt x="1682" y="545"/>
                  </a:lnTo>
                  <a:lnTo>
                    <a:pt x="1684" y="545"/>
                  </a:lnTo>
                  <a:lnTo>
                    <a:pt x="1687" y="545"/>
                  </a:lnTo>
                  <a:lnTo>
                    <a:pt x="1692" y="545"/>
                  </a:lnTo>
                  <a:lnTo>
                    <a:pt x="1697" y="545"/>
                  </a:lnTo>
                  <a:lnTo>
                    <a:pt x="1699" y="542"/>
                  </a:lnTo>
                  <a:lnTo>
                    <a:pt x="1697" y="540"/>
                  </a:lnTo>
                  <a:lnTo>
                    <a:pt x="1697" y="537"/>
                  </a:lnTo>
                  <a:lnTo>
                    <a:pt x="1692" y="535"/>
                  </a:lnTo>
                  <a:lnTo>
                    <a:pt x="1687" y="532"/>
                  </a:lnTo>
                  <a:lnTo>
                    <a:pt x="1679" y="529"/>
                  </a:lnTo>
                  <a:lnTo>
                    <a:pt x="1677" y="529"/>
                  </a:lnTo>
                  <a:lnTo>
                    <a:pt x="1674" y="527"/>
                  </a:lnTo>
                  <a:lnTo>
                    <a:pt x="1671" y="524"/>
                  </a:lnTo>
                  <a:lnTo>
                    <a:pt x="1669" y="524"/>
                  </a:lnTo>
                  <a:lnTo>
                    <a:pt x="1666" y="524"/>
                  </a:lnTo>
                  <a:lnTo>
                    <a:pt x="1664" y="524"/>
                  </a:lnTo>
                  <a:lnTo>
                    <a:pt x="1661" y="524"/>
                  </a:lnTo>
                  <a:lnTo>
                    <a:pt x="1656" y="522"/>
                  </a:lnTo>
                  <a:lnTo>
                    <a:pt x="1651" y="519"/>
                  </a:lnTo>
                  <a:lnTo>
                    <a:pt x="1641" y="517"/>
                  </a:lnTo>
                  <a:lnTo>
                    <a:pt x="1636" y="514"/>
                  </a:lnTo>
                  <a:lnTo>
                    <a:pt x="1634" y="512"/>
                  </a:lnTo>
                  <a:lnTo>
                    <a:pt x="1634" y="509"/>
                  </a:lnTo>
                  <a:lnTo>
                    <a:pt x="1636" y="509"/>
                  </a:lnTo>
                  <a:lnTo>
                    <a:pt x="1639" y="509"/>
                  </a:lnTo>
                  <a:lnTo>
                    <a:pt x="1644" y="509"/>
                  </a:lnTo>
                  <a:lnTo>
                    <a:pt x="1649" y="512"/>
                  </a:lnTo>
                  <a:lnTo>
                    <a:pt x="1651" y="512"/>
                  </a:lnTo>
                  <a:lnTo>
                    <a:pt x="1656" y="514"/>
                  </a:lnTo>
                  <a:lnTo>
                    <a:pt x="1659" y="514"/>
                  </a:lnTo>
                  <a:lnTo>
                    <a:pt x="1664" y="514"/>
                  </a:lnTo>
                  <a:lnTo>
                    <a:pt x="1666" y="519"/>
                  </a:lnTo>
                  <a:lnTo>
                    <a:pt x="1671" y="519"/>
                  </a:lnTo>
                  <a:lnTo>
                    <a:pt x="1677" y="517"/>
                  </a:lnTo>
                  <a:lnTo>
                    <a:pt x="1687" y="514"/>
                  </a:lnTo>
                  <a:lnTo>
                    <a:pt x="1694" y="514"/>
                  </a:lnTo>
                  <a:lnTo>
                    <a:pt x="1697" y="519"/>
                  </a:lnTo>
                  <a:lnTo>
                    <a:pt x="1699" y="519"/>
                  </a:lnTo>
                  <a:lnTo>
                    <a:pt x="1704" y="522"/>
                  </a:lnTo>
                  <a:lnTo>
                    <a:pt x="1707" y="524"/>
                  </a:lnTo>
                  <a:lnTo>
                    <a:pt x="1707" y="522"/>
                  </a:lnTo>
                  <a:lnTo>
                    <a:pt x="1704" y="519"/>
                  </a:lnTo>
                  <a:lnTo>
                    <a:pt x="1702" y="514"/>
                  </a:lnTo>
                  <a:lnTo>
                    <a:pt x="1699" y="514"/>
                  </a:lnTo>
                  <a:lnTo>
                    <a:pt x="1699" y="509"/>
                  </a:lnTo>
                  <a:lnTo>
                    <a:pt x="1697" y="507"/>
                  </a:lnTo>
                  <a:lnTo>
                    <a:pt x="1694" y="502"/>
                  </a:lnTo>
                  <a:lnTo>
                    <a:pt x="1692" y="494"/>
                  </a:lnTo>
                  <a:lnTo>
                    <a:pt x="1692" y="492"/>
                  </a:lnTo>
                  <a:lnTo>
                    <a:pt x="1692" y="489"/>
                  </a:lnTo>
                  <a:lnTo>
                    <a:pt x="1692" y="487"/>
                  </a:lnTo>
                  <a:lnTo>
                    <a:pt x="1689" y="482"/>
                  </a:lnTo>
                  <a:lnTo>
                    <a:pt x="1682" y="479"/>
                  </a:lnTo>
                  <a:lnTo>
                    <a:pt x="1677" y="479"/>
                  </a:lnTo>
                  <a:lnTo>
                    <a:pt x="1671" y="477"/>
                  </a:lnTo>
                  <a:lnTo>
                    <a:pt x="1669" y="471"/>
                  </a:lnTo>
                  <a:lnTo>
                    <a:pt x="1664" y="469"/>
                  </a:lnTo>
                  <a:lnTo>
                    <a:pt x="1659" y="469"/>
                  </a:lnTo>
                  <a:lnTo>
                    <a:pt x="1651" y="466"/>
                  </a:lnTo>
                  <a:lnTo>
                    <a:pt x="1646" y="466"/>
                  </a:lnTo>
                  <a:lnTo>
                    <a:pt x="1644" y="466"/>
                  </a:lnTo>
                  <a:lnTo>
                    <a:pt x="1639" y="464"/>
                  </a:lnTo>
                  <a:lnTo>
                    <a:pt x="1634" y="461"/>
                  </a:lnTo>
                  <a:lnTo>
                    <a:pt x="1631" y="459"/>
                  </a:lnTo>
                  <a:lnTo>
                    <a:pt x="1626" y="459"/>
                  </a:lnTo>
                  <a:lnTo>
                    <a:pt x="1624" y="454"/>
                  </a:lnTo>
                  <a:lnTo>
                    <a:pt x="1621" y="451"/>
                  </a:lnTo>
                  <a:lnTo>
                    <a:pt x="1616" y="446"/>
                  </a:lnTo>
                  <a:lnTo>
                    <a:pt x="1614" y="441"/>
                  </a:lnTo>
                  <a:lnTo>
                    <a:pt x="1611" y="439"/>
                  </a:lnTo>
                  <a:lnTo>
                    <a:pt x="1611" y="434"/>
                  </a:lnTo>
                  <a:lnTo>
                    <a:pt x="1614" y="431"/>
                  </a:lnTo>
                  <a:lnTo>
                    <a:pt x="1619" y="431"/>
                  </a:lnTo>
                  <a:lnTo>
                    <a:pt x="1624" y="431"/>
                  </a:lnTo>
                  <a:lnTo>
                    <a:pt x="1631" y="434"/>
                  </a:lnTo>
                  <a:lnTo>
                    <a:pt x="1636" y="436"/>
                  </a:lnTo>
                  <a:lnTo>
                    <a:pt x="1639" y="436"/>
                  </a:lnTo>
                  <a:lnTo>
                    <a:pt x="1644" y="439"/>
                  </a:lnTo>
                  <a:lnTo>
                    <a:pt x="1644" y="439"/>
                  </a:lnTo>
                  <a:lnTo>
                    <a:pt x="1649" y="441"/>
                  </a:lnTo>
                  <a:lnTo>
                    <a:pt x="1654" y="444"/>
                  </a:lnTo>
                  <a:lnTo>
                    <a:pt x="1659" y="446"/>
                  </a:lnTo>
                  <a:lnTo>
                    <a:pt x="1664" y="449"/>
                  </a:lnTo>
                  <a:lnTo>
                    <a:pt x="1669" y="451"/>
                  </a:lnTo>
                  <a:lnTo>
                    <a:pt x="1669" y="451"/>
                  </a:lnTo>
                  <a:lnTo>
                    <a:pt x="1671" y="451"/>
                  </a:lnTo>
                  <a:lnTo>
                    <a:pt x="1677" y="449"/>
                  </a:lnTo>
                  <a:lnTo>
                    <a:pt x="1679" y="444"/>
                  </a:lnTo>
                  <a:lnTo>
                    <a:pt x="1679" y="441"/>
                  </a:lnTo>
                  <a:lnTo>
                    <a:pt x="1677" y="436"/>
                  </a:lnTo>
                  <a:lnTo>
                    <a:pt x="1671" y="434"/>
                  </a:lnTo>
                  <a:lnTo>
                    <a:pt x="1666" y="431"/>
                  </a:lnTo>
                  <a:lnTo>
                    <a:pt x="1666" y="429"/>
                  </a:lnTo>
                  <a:lnTo>
                    <a:pt x="1666" y="426"/>
                  </a:lnTo>
                  <a:lnTo>
                    <a:pt x="1669" y="424"/>
                  </a:lnTo>
                  <a:lnTo>
                    <a:pt x="1671" y="424"/>
                  </a:lnTo>
                  <a:lnTo>
                    <a:pt x="1674" y="421"/>
                  </a:lnTo>
                  <a:lnTo>
                    <a:pt x="1677" y="419"/>
                  </a:lnTo>
                  <a:lnTo>
                    <a:pt x="1677" y="416"/>
                  </a:lnTo>
                  <a:lnTo>
                    <a:pt x="1674" y="413"/>
                  </a:lnTo>
                  <a:lnTo>
                    <a:pt x="1671" y="408"/>
                  </a:lnTo>
                  <a:lnTo>
                    <a:pt x="1669" y="406"/>
                  </a:lnTo>
                  <a:lnTo>
                    <a:pt x="1664" y="406"/>
                  </a:lnTo>
                  <a:lnTo>
                    <a:pt x="1664" y="403"/>
                  </a:lnTo>
                  <a:lnTo>
                    <a:pt x="1669" y="401"/>
                  </a:lnTo>
                  <a:lnTo>
                    <a:pt x="1674" y="398"/>
                  </a:lnTo>
                  <a:lnTo>
                    <a:pt x="1677" y="393"/>
                  </a:lnTo>
                  <a:lnTo>
                    <a:pt x="1674" y="391"/>
                  </a:lnTo>
                  <a:lnTo>
                    <a:pt x="1669" y="388"/>
                  </a:lnTo>
                  <a:lnTo>
                    <a:pt x="1661" y="386"/>
                  </a:lnTo>
                  <a:lnTo>
                    <a:pt x="1654" y="386"/>
                  </a:lnTo>
                  <a:lnTo>
                    <a:pt x="1649" y="386"/>
                  </a:lnTo>
                  <a:lnTo>
                    <a:pt x="1644" y="386"/>
                  </a:lnTo>
                  <a:lnTo>
                    <a:pt x="1639" y="388"/>
                  </a:lnTo>
                  <a:lnTo>
                    <a:pt x="1636" y="388"/>
                  </a:lnTo>
                  <a:lnTo>
                    <a:pt x="1634" y="388"/>
                  </a:lnTo>
                  <a:lnTo>
                    <a:pt x="1634" y="388"/>
                  </a:lnTo>
                  <a:lnTo>
                    <a:pt x="1631" y="386"/>
                  </a:lnTo>
                  <a:lnTo>
                    <a:pt x="1634" y="383"/>
                  </a:lnTo>
                  <a:lnTo>
                    <a:pt x="1631" y="383"/>
                  </a:lnTo>
                  <a:lnTo>
                    <a:pt x="1629" y="381"/>
                  </a:lnTo>
                  <a:lnTo>
                    <a:pt x="1626" y="381"/>
                  </a:lnTo>
                  <a:lnTo>
                    <a:pt x="1621" y="381"/>
                  </a:lnTo>
                  <a:lnTo>
                    <a:pt x="1616" y="381"/>
                  </a:lnTo>
                  <a:lnTo>
                    <a:pt x="1611" y="378"/>
                  </a:lnTo>
                  <a:lnTo>
                    <a:pt x="1606" y="378"/>
                  </a:lnTo>
                  <a:lnTo>
                    <a:pt x="1603" y="378"/>
                  </a:lnTo>
                  <a:lnTo>
                    <a:pt x="1598" y="376"/>
                  </a:lnTo>
                  <a:lnTo>
                    <a:pt x="1598" y="378"/>
                  </a:lnTo>
                  <a:lnTo>
                    <a:pt x="1601" y="381"/>
                  </a:lnTo>
                  <a:lnTo>
                    <a:pt x="1603" y="386"/>
                  </a:lnTo>
                  <a:lnTo>
                    <a:pt x="1601" y="386"/>
                  </a:lnTo>
                  <a:lnTo>
                    <a:pt x="1596" y="386"/>
                  </a:lnTo>
                  <a:lnTo>
                    <a:pt x="1591" y="381"/>
                  </a:lnTo>
                  <a:lnTo>
                    <a:pt x="1583" y="376"/>
                  </a:lnTo>
                  <a:lnTo>
                    <a:pt x="1578" y="373"/>
                  </a:lnTo>
                  <a:lnTo>
                    <a:pt x="1576" y="373"/>
                  </a:lnTo>
                  <a:lnTo>
                    <a:pt x="1568" y="376"/>
                  </a:lnTo>
                  <a:lnTo>
                    <a:pt x="1563" y="373"/>
                  </a:lnTo>
                  <a:lnTo>
                    <a:pt x="1558" y="371"/>
                  </a:lnTo>
                  <a:lnTo>
                    <a:pt x="1558" y="366"/>
                  </a:lnTo>
                  <a:lnTo>
                    <a:pt x="1561" y="363"/>
                  </a:lnTo>
                  <a:lnTo>
                    <a:pt x="1561" y="361"/>
                  </a:lnTo>
                  <a:lnTo>
                    <a:pt x="1561" y="358"/>
                  </a:lnTo>
                  <a:lnTo>
                    <a:pt x="1563" y="356"/>
                  </a:lnTo>
                  <a:lnTo>
                    <a:pt x="1566" y="356"/>
                  </a:lnTo>
                  <a:lnTo>
                    <a:pt x="1568" y="356"/>
                  </a:lnTo>
                  <a:lnTo>
                    <a:pt x="1568" y="353"/>
                  </a:lnTo>
                  <a:lnTo>
                    <a:pt x="1561" y="350"/>
                  </a:lnTo>
                  <a:lnTo>
                    <a:pt x="1556" y="350"/>
                  </a:lnTo>
                  <a:lnTo>
                    <a:pt x="1553" y="345"/>
                  </a:lnTo>
                  <a:lnTo>
                    <a:pt x="1553" y="345"/>
                  </a:lnTo>
                  <a:lnTo>
                    <a:pt x="1556" y="343"/>
                  </a:lnTo>
                  <a:lnTo>
                    <a:pt x="1561" y="343"/>
                  </a:lnTo>
                  <a:lnTo>
                    <a:pt x="1561" y="343"/>
                  </a:lnTo>
                  <a:lnTo>
                    <a:pt x="1558" y="343"/>
                  </a:lnTo>
                  <a:lnTo>
                    <a:pt x="1556" y="340"/>
                  </a:lnTo>
                  <a:lnTo>
                    <a:pt x="1553" y="335"/>
                  </a:lnTo>
                  <a:lnTo>
                    <a:pt x="1548" y="333"/>
                  </a:lnTo>
                  <a:lnTo>
                    <a:pt x="1545" y="333"/>
                  </a:lnTo>
                  <a:lnTo>
                    <a:pt x="1540" y="333"/>
                  </a:lnTo>
                  <a:lnTo>
                    <a:pt x="1538" y="333"/>
                  </a:lnTo>
                  <a:lnTo>
                    <a:pt x="1540" y="330"/>
                  </a:lnTo>
                  <a:lnTo>
                    <a:pt x="1540" y="330"/>
                  </a:lnTo>
                  <a:lnTo>
                    <a:pt x="1540" y="328"/>
                  </a:lnTo>
                  <a:lnTo>
                    <a:pt x="1538" y="325"/>
                  </a:lnTo>
                  <a:lnTo>
                    <a:pt x="1533" y="325"/>
                  </a:lnTo>
                  <a:lnTo>
                    <a:pt x="1528" y="325"/>
                  </a:lnTo>
                  <a:lnTo>
                    <a:pt x="1520" y="325"/>
                  </a:lnTo>
                  <a:lnTo>
                    <a:pt x="1515" y="325"/>
                  </a:lnTo>
                  <a:lnTo>
                    <a:pt x="1510" y="325"/>
                  </a:lnTo>
                  <a:lnTo>
                    <a:pt x="1503" y="323"/>
                  </a:lnTo>
                  <a:lnTo>
                    <a:pt x="1500" y="323"/>
                  </a:lnTo>
                  <a:lnTo>
                    <a:pt x="1500" y="320"/>
                  </a:lnTo>
                  <a:lnTo>
                    <a:pt x="1498" y="318"/>
                  </a:lnTo>
                  <a:lnTo>
                    <a:pt x="1492" y="315"/>
                  </a:lnTo>
                  <a:lnTo>
                    <a:pt x="1485" y="315"/>
                  </a:lnTo>
                  <a:lnTo>
                    <a:pt x="1480" y="318"/>
                  </a:lnTo>
                  <a:lnTo>
                    <a:pt x="1475" y="323"/>
                  </a:lnTo>
                  <a:lnTo>
                    <a:pt x="1472" y="325"/>
                  </a:lnTo>
                  <a:lnTo>
                    <a:pt x="1467" y="325"/>
                  </a:lnTo>
                  <a:lnTo>
                    <a:pt x="1462" y="320"/>
                  </a:lnTo>
                  <a:lnTo>
                    <a:pt x="1460" y="318"/>
                  </a:lnTo>
                  <a:lnTo>
                    <a:pt x="1457" y="313"/>
                  </a:lnTo>
                  <a:lnTo>
                    <a:pt x="1455" y="310"/>
                  </a:lnTo>
                  <a:lnTo>
                    <a:pt x="1450" y="305"/>
                  </a:lnTo>
                  <a:lnTo>
                    <a:pt x="1442" y="300"/>
                  </a:lnTo>
                  <a:lnTo>
                    <a:pt x="1435" y="298"/>
                  </a:lnTo>
                  <a:lnTo>
                    <a:pt x="1429" y="298"/>
                  </a:lnTo>
                  <a:lnTo>
                    <a:pt x="1427" y="300"/>
                  </a:lnTo>
                  <a:lnTo>
                    <a:pt x="1419" y="303"/>
                  </a:lnTo>
                  <a:lnTo>
                    <a:pt x="1414" y="305"/>
                  </a:lnTo>
                  <a:lnTo>
                    <a:pt x="1414" y="308"/>
                  </a:lnTo>
                  <a:lnTo>
                    <a:pt x="1414" y="313"/>
                  </a:lnTo>
                  <a:lnTo>
                    <a:pt x="1409" y="315"/>
                  </a:lnTo>
                  <a:lnTo>
                    <a:pt x="1404" y="320"/>
                  </a:lnTo>
                  <a:lnTo>
                    <a:pt x="1397" y="320"/>
                  </a:lnTo>
                  <a:lnTo>
                    <a:pt x="1394" y="320"/>
                  </a:lnTo>
                  <a:lnTo>
                    <a:pt x="1392" y="315"/>
                  </a:lnTo>
                  <a:lnTo>
                    <a:pt x="1392" y="310"/>
                  </a:lnTo>
                  <a:lnTo>
                    <a:pt x="1389" y="305"/>
                  </a:lnTo>
                  <a:lnTo>
                    <a:pt x="1389" y="303"/>
                  </a:lnTo>
                  <a:lnTo>
                    <a:pt x="1387" y="298"/>
                  </a:lnTo>
                  <a:lnTo>
                    <a:pt x="1384" y="292"/>
                  </a:lnTo>
                  <a:lnTo>
                    <a:pt x="1382" y="290"/>
                  </a:lnTo>
                  <a:lnTo>
                    <a:pt x="1374" y="285"/>
                  </a:lnTo>
                  <a:lnTo>
                    <a:pt x="1366" y="285"/>
                  </a:lnTo>
                  <a:lnTo>
                    <a:pt x="1359" y="287"/>
                  </a:lnTo>
                  <a:lnTo>
                    <a:pt x="1354" y="292"/>
                  </a:lnTo>
                  <a:lnTo>
                    <a:pt x="1351" y="303"/>
                  </a:lnTo>
                  <a:lnTo>
                    <a:pt x="1349" y="313"/>
                  </a:lnTo>
                  <a:lnTo>
                    <a:pt x="1349" y="325"/>
                  </a:lnTo>
                  <a:lnTo>
                    <a:pt x="1354" y="343"/>
                  </a:lnTo>
                  <a:lnTo>
                    <a:pt x="1359" y="356"/>
                  </a:lnTo>
                  <a:lnTo>
                    <a:pt x="1359" y="356"/>
                  </a:lnTo>
                  <a:lnTo>
                    <a:pt x="1359" y="356"/>
                  </a:lnTo>
                  <a:lnTo>
                    <a:pt x="1359" y="356"/>
                  </a:lnTo>
                  <a:lnTo>
                    <a:pt x="1356" y="353"/>
                  </a:lnTo>
                  <a:lnTo>
                    <a:pt x="1354" y="350"/>
                  </a:lnTo>
                  <a:lnTo>
                    <a:pt x="1349" y="345"/>
                  </a:lnTo>
                  <a:lnTo>
                    <a:pt x="1344" y="338"/>
                  </a:lnTo>
                  <a:lnTo>
                    <a:pt x="1341" y="330"/>
                  </a:lnTo>
                  <a:lnTo>
                    <a:pt x="1339" y="323"/>
                  </a:lnTo>
                  <a:lnTo>
                    <a:pt x="1339" y="310"/>
                  </a:lnTo>
                  <a:lnTo>
                    <a:pt x="1344" y="298"/>
                  </a:lnTo>
                  <a:lnTo>
                    <a:pt x="1344" y="290"/>
                  </a:lnTo>
                  <a:lnTo>
                    <a:pt x="1341" y="287"/>
                  </a:lnTo>
                  <a:lnTo>
                    <a:pt x="1336" y="287"/>
                  </a:lnTo>
                  <a:lnTo>
                    <a:pt x="1331" y="287"/>
                  </a:lnTo>
                  <a:lnTo>
                    <a:pt x="1324" y="290"/>
                  </a:lnTo>
                  <a:lnTo>
                    <a:pt x="1316" y="298"/>
                  </a:lnTo>
                  <a:lnTo>
                    <a:pt x="1311" y="310"/>
                  </a:lnTo>
                  <a:lnTo>
                    <a:pt x="1308" y="325"/>
                  </a:lnTo>
                  <a:lnTo>
                    <a:pt x="1308" y="335"/>
                  </a:lnTo>
                  <a:lnTo>
                    <a:pt x="1308" y="340"/>
                  </a:lnTo>
                  <a:lnTo>
                    <a:pt x="1308" y="345"/>
                  </a:lnTo>
                  <a:lnTo>
                    <a:pt x="1308" y="356"/>
                  </a:lnTo>
                  <a:lnTo>
                    <a:pt x="1308" y="361"/>
                  </a:lnTo>
                  <a:lnTo>
                    <a:pt x="1311" y="363"/>
                  </a:lnTo>
                  <a:lnTo>
                    <a:pt x="1311" y="363"/>
                  </a:lnTo>
                  <a:lnTo>
                    <a:pt x="1316" y="366"/>
                  </a:lnTo>
                  <a:lnTo>
                    <a:pt x="1319" y="366"/>
                  </a:lnTo>
                  <a:lnTo>
                    <a:pt x="1321" y="366"/>
                  </a:lnTo>
                  <a:lnTo>
                    <a:pt x="1329" y="368"/>
                  </a:lnTo>
                  <a:lnTo>
                    <a:pt x="1334" y="371"/>
                  </a:lnTo>
                  <a:lnTo>
                    <a:pt x="1339" y="371"/>
                  </a:lnTo>
                  <a:lnTo>
                    <a:pt x="1341" y="373"/>
                  </a:lnTo>
                  <a:lnTo>
                    <a:pt x="1341" y="373"/>
                  </a:lnTo>
                  <a:lnTo>
                    <a:pt x="1339" y="376"/>
                  </a:lnTo>
                  <a:lnTo>
                    <a:pt x="1334" y="376"/>
                  </a:lnTo>
                  <a:lnTo>
                    <a:pt x="1331" y="376"/>
                  </a:lnTo>
                  <a:lnTo>
                    <a:pt x="1326" y="376"/>
                  </a:lnTo>
                  <a:lnTo>
                    <a:pt x="1321" y="378"/>
                  </a:lnTo>
                  <a:lnTo>
                    <a:pt x="1316" y="381"/>
                  </a:lnTo>
                  <a:lnTo>
                    <a:pt x="1316" y="381"/>
                  </a:lnTo>
                  <a:lnTo>
                    <a:pt x="1316" y="383"/>
                  </a:lnTo>
                  <a:lnTo>
                    <a:pt x="1319" y="386"/>
                  </a:lnTo>
                  <a:lnTo>
                    <a:pt x="1321" y="386"/>
                  </a:lnTo>
                  <a:lnTo>
                    <a:pt x="1326" y="388"/>
                  </a:lnTo>
                  <a:lnTo>
                    <a:pt x="1331" y="391"/>
                  </a:lnTo>
                  <a:lnTo>
                    <a:pt x="1334" y="393"/>
                  </a:lnTo>
                  <a:lnTo>
                    <a:pt x="1339" y="396"/>
                  </a:lnTo>
                  <a:lnTo>
                    <a:pt x="1341" y="396"/>
                  </a:lnTo>
                  <a:lnTo>
                    <a:pt x="1346" y="396"/>
                  </a:lnTo>
                  <a:lnTo>
                    <a:pt x="1351" y="393"/>
                  </a:lnTo>
                  <a:lnTo>
                    <a:pt x="1356" y="391"/>
                  </a:lnTo>
                  <a:lnTo>
                    <a:pt x="1359" y="393"/>
                  </a:lnTo>
                  <a:lnTo>
                    <a:pt x="1361" y="396"/>
                  </a:lnTo>
                  <a:lnTo>
                    <a:pt x="1371" y="398"/>
                  </a:lnTo>
                  <a:lnTo>
                    <a:pt x="1374" y="398"/>
                  </a:lnTo>
                  <a:lnTo>
                    <a:pt x="1366" y="436"/>
                  </a:lnTo>
                  <a:lnTo>
                    <a:pt x="1336" y="482"/>
                  </a:lnTo>
                  <a:lnTo>
                    <a:pt x="1326" y="426"/>
                  </a:lnTo>
                  <a:lnTo>
                    <a:pt x="1308" y="403"/>
                  </a:lnTo>
                  <a:lnTo>
                    <a:pt x="1288" y="431"/>
                  </a:lnTo>
                  <a:lnTo>
                    <a:pt x="1278" y="403"/>
                  </a:lnTo>
                  <a:lnTo>
                    <a:pt x="1258" y="368"/>
                  </a:lnTo>
                  <a:lnTo>
                    <a:pt x="1248" y="323"/>
                  </a:lnTo>
                  <a:lnTo>
                    <a:pt x="1215" y="270"/>
                  </a:lnTo>
                  <a:lnTo>
                    <a:pt x="1190" y="343"/>
                  </a:lnTo>
                  <a:lnTo>
                    <a:pt x="1190" y="368"/>
                  </a:lnTo>
                  <a:lnTo>
                    <a:pt x="1225" y="398"/>
                  </a:lnTo>
                  <a:lnTo>
                    <a:pt x="1230" y="431"/>
                  </a:lnTo>
                  <a:lnTo>
                    <a:pt x="1205" y="456"/>
                  </a:lnTo>
                  <a:lnTo>
                    <a:pt x="1190" y="446"/>
                  </a:lnTo>
                  <a:lnTo>
                    <a:pt x="1185" y="446"/>
                  </a:lnTo>
                  <a:lnTo>
                    <a:pt x="1185" y="444"/>
                  </a:lnTo>
                  <a:lnTo>
                    <a:pt x="1187" y="439"/>
                  </a:lnTo>
                  <a:lnTo>
                    <a:pt x="1185" y="434"/>
                  </a:lnTo>
                  <a:lnTo>
                    <a:pt x="1185" y="429"/>
                  </a:lnTo>
                  <a:lnTo>
                    <a:pt x="1182" y="424"/>
                  </a:lnTo>
                  <a:lnTo>
                    <a:pt x="1182" y="424"/>
                  </a:lnTo>
                  <a:lnTo>
                    <a:pt x="1185" y="424"/>
                  </a:lnTo>
                  <a:lnTo>
                    <a:pt x="1187" y="424"/>
                  </a:lnTo>
                  <a:lnTo>
                    <a:pt x="1190" y="424"/>
                  </a:lnTo>
                  <a:lnTo>
                    <a:pt x="1192" y="424"/>
                  </a:lnTo>
                  <a:lnTo>
                    <a:pt x="1195" y="424"/>
                  </a:lnTo>
                  <a:lnTo>
                    <a:pt x="1198" y="419"/>
                  </a:lnTo>
                  <a:lnTo>
                    <a:pt x="1200" y="413"/>
                  </a:lnTo>
                  <a:lnTo>
                    <a:pt x="1198" y="408"/>
                  </a:lnTo>
                  <a:lnTo>
                    <a:pt x="1192" y="406"/>
                  </a:lnTo>
                  <a:lnTo>
                    <a:pt x="1192" y="406"/>
                  </a:lnTo>
                  <a:lnTo>
                    <a:pt x="1190" y="403"/>
                  </a:lnTo>
                  <a:lnTo>
                    <a:pt x="1185" y="403"/>
                  </a:lnTo>
                  <a:lnTo>
                    <a:pt x="1180" y="398"/>
                  </a:lnTo>
                  <a:lnTo>
                    <a:pt x="1175" y="396"/>
                  </a:lnTo>
                  <a:lnTo>
                    <a:pt x="1170" y="391"/>
                  </a:lnTo>
                  <a:lnTo>
                    <a:pt x="1167" y="388"/>
                  </a:lnTo>
                  <a:lnTo>
                    <a:pt x="1165" y="383"/>
                  </a:lnTo>
                  <a:lnTo>
                    <a:pt x="1162" y="378"/>
                  </a:lnTo>
                  <a:lnTo>
                    <a:pt x="1162" y="373"/>
                  </a:lnTo>
                  <a:lnTo>
                    <a:pt x="1162" y="373"/>
                  </a:lnTo>
                  <a:lnTo>
                    <a:pt x="1162" y="371"/>
                  </a:lnTo>
                  <a:lnTo>
                    <a:pt x="1165" y="368"/>
                  </a:lnTo>
                  <a:lnTo>
                    <a:pt x="1165" y="363"/>
                  </a:lnTo>
                  <a:lnTo>
                    <a:pt x="1162" y="356"/>
                  </a:lnTo>
                  <a:lnTo>
                    <a:pt x="1162" y="350"/>
                  </a:lnTo>
                  <a:lnTo>
                    <a:pt x="1160" y="343"/>
                  </a:lnTo>
                  <a:lnTo>
                    <a:pt x="1160" y="338"/>
                  </a:lnTo>
                  <a:lnTo>
                    <a:pt x="1157" y="333"/>
                  </a:lnTo>
                  <a:lnTo>
                    <a:pt x="1157" y="328"/>
                  </a:lnTo>
                  <a:lnTo>
                    <a:pt x="1160" y="325"/>
                  </a:lnTo>
                  <a:lnTo>
                    <a:pt x="1162" y="323"/>
                  </a:lnTo>
                  <a:lnTo>
                    <a:pt x="1165" y="323"/>
                  </a:lnTo>
                  <a:lnTo>
                    <a:pt x="1167" y="318"/>
                  </a:lnTo>
                  <a:lnTo>
                    <a:pt x="1172" y="310"/>
                  </a:lnTo>
                  <a:lnTo>
                    <a:pt x="1172" y="308"/>
                  </a:lnTo>
                  <a:lnTo>
                    <a:pt x="1172" y="305"/>
                  </a:lnTo>
                  <a:lnTo>
                    <a:pt x="1170" y="303"/>
                  </a:lnTo>
                  <a:lnTo>
                    <a:pt x="1165" y="300"/>
                  </a:lnTo>
                  <a:lnTo>
                    <a:pt x="1162" y="300"/>
                  </a:lnTo>
                  <a:lnTo>
                    <a:pt x="1157" y="300"/>
                  </a:lnTo>
                  <a:lnTo>
                    <a:pt x="1152" y="300"/>
                  </a:lnTo>
                  <a:lnTo>
                    <a:pt x="1147" y="300"/>
                  </a:lnTo>
                  <a:lnTo>
                    <a:pt x="1142" y="303"/>
                  </a:lnTo>
                  <a:lnTo>
                    <a:pt x="1145" y="305"/>
                  </a:lnTo>
                  <a:lnTo>
                    <a:pt x="1147" y="308"/>
                  </a:lnTo>
                  <a:lnTo>
                    <a:pt x="1150" y="310"/>
                  </a:lnTo>
                  <a:lnTo>
                    <a:pt x="1150" y="310"/>
                  </a:lnTo>
                  <a:lnTo>
                    <a:pt x="1152" y="313"/>
                  </a:lnTo>
                  <a:lnTo>
                    <a:pt x="1150" y="313"/>
                  </a:lnTo>
                  <a:lnTo>
                    <a:pt x="1147" y="315"/>
                  </a:lnTo>
                  <a:lnTo>
                    <a:pt x="1145" y="313"/>
                  </a:lnTo>
                  <a:lnTo>
                    <a:pt x="1142" y="310"/>
                  </a:lnTo>
                  <a:lnTo>
                    <a:pt x="1137" y="310"/>
                  </a:lnTo>
                  <a:lnTo>
                    <a:pt x="1134" y="313"/>
                  </a:lnTo>
                  <a:lnTo>
                    <a:pt x="1132" y="315"/>
                  </a:lnTo>
                  <a:lnTo>
                    <a:pt x="1132" y="320"/>
                  </a:lnTo>
                  <a:lnTo>
                    <a:pt x="1132" y="323"/>
                  </a:lnTo>
                  <a:lnTo>
                    <a:pt x="1134" y="328"/>
                  </a:lnTo>
                  <a:lnTo>
                    <a:pt x="1137" y="330"/>
                  </a:lnTo>
                  <a:lnTo>
                    <a:pt x="1134" y="335"/>
                  </a:lnTo>
                  <a:lnTo>
                    <a:pt x="1132" y="340"/>
                  </a:lnTo>
                  <a:lnTo>
                    <a:pt x="1132" y="348"/>
                  </a:lnTo>
                  <a:lnTo>
                    <a:pt x="1129" y="353"/>
                  </a:lnTo>
                  <a:lnTo>
                    <a:pt x="1127" y="350"/>
                  </a:lnTo>
                  <a:lnTo>
                    <a:pt x="1124" y="343"/>
                  </a:lnTo>
                  <a:lnTo>
                    <a:pt x="1124" y="335"/>
                  </a:lnTo>
                  <a:lnTo>
                    <a:pt x="1124" y="328"/>
                  </a:lnTo>
                  <a:lnTo>
                    <a:pt x="1119" y="323"/>
                  </a:lnTo>
                  <a:lnTo>
                    <a:pt x="1117" y="320"/>
                  </a:lnTo>
                  <a:lnTo>
                    <a:pt x="1112" y="315"/>
                  </a:lnTo>
                  <a:lnTo>
                    <a:pt x="1109" y="315"/>
                  </a:lnTo>
                  <a:lnTo>
                    <a:pt x="1109" y="318"/>
                  </a:lnTo>
                  <a:lnTo>
                    <a:pt x="1112" y="323"/>
                  </a:lnTo>
                  <a:lnTo>
                    <a:pt x="1112" y="328"/>
                  </a:lnTo>
                  <a:lnTo>
                    <a:pt x="1109" y="328"/>
                  </a:lnTo>
                  <a:lnTo>
                    <a:pt x="1104" y="328"/>
                  </a:lnTo>
                  <a:lnTo>
                    <a:pt x="1099" y="325"/>
                  </a:lnTo>
                  <a:lnTo>
                    <a:pt x="1094" y="320"/>
                  </a:lnTo>
                  <a:lnTo>
                    <a:pt x="1092" y="315"/>
                  </a:lnTo>
                  <a:lnTo>
                    <a:pt x="1092" y="313"/>
                  </a:lnTo>
                  <a:lnTo>
                    <a:pt x="1087" y="313"/>
                  </a:lnTo>
                  <a:lnTo>
                    <a:pt x="1082" y="315"/>
                  </a:lnTo>
                  <a:lnTo>
                    <a:pt x="1079" y="315"/>
                  </a:lnTo>
                  <a:lnTo>
                    <a:pt x="1077" y="313"/>
                  </a:lnTo>
                  <a:lnTo>
                    <a:pt x="1079" y="310"/>
                  </a:lnTo>
                  <a:lnTo>
                    <a:pt x="1082" y="303"/>
                  </a:lnTo>
                  <a:lnTo>
                    <a:pt x="1082" y="300"/>
                  </a:lnTo>
                  <a:lnTo>
                    <a:pt x="1077" y="298"/>
                  </a:lnTo>
                  <a:lnTo>
                    <a:pt x="1071" y="300"/>
                  </a:lnTo>
                  <a:lnTo>
                    <a:pt x="1064" y="300"/>
                  </a:lnTo>
                  <a:lnTo>
                    <a:pt x="1056" y="303"/>
                  </a:lnTo>
                  <a:lnTo>
                    <a:pt x="1051" y="303"/>
                  </a:lnTo>
                  <a:lnTo>
                    <a:pt x="1049" y="305"/>
                  </a:lnTo>
                  <a:lnTo>
                    <a:pt x="1044" y="305"/>
                  </a:lnTo>
                  <a:lnTo>
                    <a:pt x="1039" y="308"/>
                  </a:lnTo>
                  <a:lnTo>
                    <a:pt x="1036" y="310"/>
                  </a:lnTo>
                  <a:lnTo>
                    <a:pt x="1036" y="310"/>
                  </a:lnTo>
                  <a:lnTo>
                    <a:pt x="1036" y="315"/>
                  </a:lnTo>
                  <a:lnTo>
                    <a:pt x="1034" y="320"/>
                  </a:lnTo>
                  <a:lnTo>
                    <a:pt x="1034" y="320"/>
                  </a:lnTo>
                  <a:lnTo>
                    <a:pt x="1029" y="323"/>
                  </a:lnTo>
                  <a:lnTo>
                    <a:pt x="1024" y="323"/>
                  </a:lnTo>
                  <a:lnTo>
                    <a:pt x="1021" y="325"/>
                  </a:lnTo>
                  <a:lnTo>
                    <a:pt x="1021" y="330"/>
                  </a:lnTo>
                  <a:lnTo>
                    <a:pt x="1024" y="333"/>
                  </a:lnTo>
                  <a:lnTo>
                    <a:pt x="1029" y="338"/>
                  </a:lnTo>
                  <a:lnTo>
                    <a:pt x="1034" y="343"/>
                  </a:lnTo>
                  <a:lnTo>
                    <a:pt x="1036" y="345"/>
                  </a:lnTo>
                  <a:lnTo>
                    <a:pt x="1039" y="345"/>
                  </a:lnTo>
                  <a:lnTo>
                    <a:pt x="1039" y="350"/>
                  </a:lnTo>
                  <a:lnTo>
                    <a:pt x="1039" y="353"/>
                  </a:lnTo>
                  <a:lnTo>
                    <a:pt x="1034" y="356"/>
                  </a:lnTo>
                  <a:lnTo>
                    <a:pt x="1026" y="353"/>
                  </a:lnTo>
                  <a:lnTo>
                    <a:pt x="1021" y="356"/>
                  </a:lnTo>
                  <a:lnTo>
                    <a:pt x="1021" y="358"/>
                  </a:lnTo>
                  <a:lnTo>
                    <a:pt x="1021" y="361"/>
                  </a:lnTo>
                  <a:lnTo>
                    <a:pt x="1021" y="366"/>
                  </a:lnTo>
                  <a:lnTo>
                    <a:pt x="1024" y="371"/>
                  </a:lnTo>
                  <a:lnTo>
                    <a:pt x="1026" y="373"/>
                  </a:lnTo>
                  <a:lnTo>
                    <a:pt x="1031" y="373"/>
                  </a:lnTo>
                  <a:lnTo>
                    <a:pt x="1036" y="373"/>
                  </a:lnTo>
                  <a:lnTo>
                    <a:pt x="1044" y="373"/>
                  </a:lnTo>
                  <a:lnTo>
                    <a:pt x="1051" y="376"/>
                  </a:lnTo>
                  <a:lnTo>
                    <a:pt x="1054" y="376"/>
                  </a:lnTo>
                  <a:lnTo>
                    <a:pt x="1059" y="376"/>
                  </a:lnTo>
                  <a:lnTo>
                    <a:pt x="1069" y="378"/>
                  </a:lnTo>
                  <a:lnTo>
                    <a:pt x="1077" y="381"/>
                  </a:lnTo>
                  <a:lnTo>
                    <a:pt x="1082" y="386"/>
                  </a:lnTo>
                  <a:lnTo>
                    <a:pt x="1082" y="391"/>
                  </a:lnTo>
                  <a:lnTo>
                    <a:pt x="1079" y="396"/>
                  </a:lnTo>
                  <a:lnTo>
                    <a:pt x="1079" y="398"/>
                  </a:lnTo>
                  <a:lnTo>
                    <a:pt x="1077" y="398"/>
                  </a:lnTo>
                  <a:lnTo>
                    <a:pt x="1071" y="396"/>
                  </a:lnTo>
                  <a:lnTo>
                    <a:pt x="1066" y="396"/>
                  </a:lnTo>
                  <a:lnTo>
                    <a:pt x="1059" y="393"/>
                  </a:lnTo>
                  <a:lnTo>
                    <a:pt x="1054" y="388"/>
                  </a:lnTo>
                  <a:lnTo>
                    <a:pt x="1049" y="388"/>
                  </a:lnTo>
                  <a:lnTo>
                    <a:pt x="1044" y="386"/>
                  </a:lnTo>
                  <a:lnTo>
                    <a:pt x="1039" y="383"/>
                  </a:lnTo>
                  <a:lnTo>
                    <a:pt x="1034" y="383"/>
                  </a:lnTo>
                  <a:lnTo>
                    <a:pt x="1026" y="383"/>
                  </a:lnTo>
                  <a:lnTo>
                    <a:pt x="1021" y="383"/>
                  </a:lnTo>
                  <a:lnTo>
                    <a:pt x="1019" y="383"/>
                  </a:lnTo>
                  <a:lnTo>
                    <a:pt x="1019" y="388"/>
                  </a:lnTo>
                  <a:lnTo>
                    <a:pt x="1019" y="393"/>
                  </a:lnTo>
                  <a:lnTo>
                    <a:pt x="1019" y="398"/>
                  </a:lnTo>
                  <a:lnTo>
                    <a:pt x="1019" y="403"/>
                  </a:lnTo>
                  <a:lnTo>
                    <a:pt x="1021" y="406"/>
                  </a:lnTo>
                  <a:lnTo>
                    <a:pt x="1026" y="406"/>
                  </a:lnTo>
                  <a:lnTo>
                    <a:pt x="1031" y="408"/>
                  </a:lnTo>
                  <a:lnTo>
                    <a:pt x="1036" y="413"/>
                  </a:lnTo>
                  <a:lnTo>
                    <a:pt x="1044" y="419"/>
                  </a:lnTo>
                  <a:lnTo>
                    <a:pt x="1049" y="424"/>
                  </a:lnTo>
                  <a:lnTo>
                    <a:pt x="1049" y="429"/>
                  </a:lnTo>
                  <a:lnTo>
                    <a:pt x="1051" y="434"/>
                  </a:lnTo>
                  <a:lnTo>
                    <a:pt x="1051" y="439"/>
                  </a:lnTo>
                  <a:lnTo>
                    <a:pt x="1051" y="439"/>
                  </a:lnTo>
                  <a:lnTo>
                    <a:pt x="1054" y="441"/>
                  </a:lnTo>
                  <a:lnTo>
                    <a:pt x="1056" y="441"/>
                  </a:lnTo>
                  <a:lnTo>
                    <a:pt x="1059" y="441"/>
                  </a:lnTo>
                  <a:lnTo>
                    <a:pt x="1064" y="444"/>
                  </a:lnTo>
                  <a:lnTo>
                    <a:pt x="1066" y="444"/>
                  </a:lnTo>
                  <a:lnTo>
                    <a:pt x="1071" y="446"/>
                  </a:lnTo>
                  <a:lnTo>
                    <a:pt x="1074" y="446"/>
                  </a:lnTo>
                  <a:lnTo>
                    <a:pt x="1077" y="446"/>
                  </a:lnTo>
                  <a:lnTo>
                    <a:pt x="1079" y="446"/>
                  </a:lnTo>
                  <a:lnTo>
                    <a:pt x="1084" y="446"/>
                  </a:lnTo>
                  <a:lnTo>
                    <a:pt x="1087" y="444"/>
                  </a:lnTo>
                  <a:lnTo>
                    <a:pt x="1094" y="444"/>
                  </a:lnTo>
                  <a:lnTo>
                    <a:pt x="1102" y="441"/>
                  </a:lnTo>
                  <a:lnTo>
                    <a:pt x="1107" y="439"/>
                  </a:lnTo>
                  <a:lnTo>
                    <a:pt x="1114" y="439"/>
                  </a:lnTo>
                  <a:lnTo>
                    <a:pt x="1119" y="436"/>
                  </a:lnTo>
                  <a:lnTo>
                    <a:pt x="1124" y="434"/>
                  </a:lnTo>
                  <a:lnTo>
                    <a:pt x="1129" y="429"/>
                  </a:lnTo>
                  <a:lnTo>
                    <a:pt x="1132" y="426"/>
                  </a:lnTo>
                  <a:lnTo>
                    <a:pt x="1132" y="426"/>
                  </a:lnTo>
                  <a:lnTo>
                    <a:pt x="1134" y="429"/>
                  </a:lnTo>
                  <a:lnTo>
                    <a:pt x="1137" y="429"/>
                  </a:lnTo>
                  <a:lnTo>
                    <a:pt x="1137" y="429"/>
                  </a:lnTo>
                  <a:lnTo>
                    <a:pt x="1142" y="434"/>
                  </a:lnTo>
                  <a:lnTo>
                    <a:pt x="1145" y="434"/>
                  </a:lnTo>
                  <a:lnTo>
                    <a:pt x="1147" y="439"/>
                  </a:lnTo>
                  <a:lnTo>
                    <a:pt x="1152" y="441"/>
                  </a:lnTo>
                  <a:lnTo>
                    <a:pt x="1157" y="444"/>
                  </a:lnTo>
                  <a:lnTo>
                    <a:pt x="1160" y="449"/>
                  </a:lnTo>
                  <a:lnTo>
                    <a:pt x="1167" y="451"/>
                  </a:lnTo>
                  <a:lnTo>
                    <a:pt x="1157" y="471"/>
                  </a:lnTo>
                  <a:lnTo>
                    <a:pt x="1122" y="461"/>
                  </a:lnTo>
                  <a:lnTo>
                    <a:pt x="1069" y="461"/>
                  </a:lnTo>
                  <a:lnTo>
                    <a:pt x="1039" y="441"/>
                  </a:lnTo>
                  <a:lnTo>
                    <a:pt x="991" y="451"/>
                  </a:lnTo>
                  <a:lnTo>
                    <a:pt x="996" y="466"/>
                  </a:lnTo>
                  <a:lnTo>
                    <a:pt x="1001" y="497"/>
                  </a:lnTo>
                  <a:lnTo>
                    <a:pt x="986" y="492"/>
                  </a:lnTo>
                  <a:lnTo>
                    <a:pt x="958" y="461"/>
                  </a:lnTo>
                  <a:lnTo>
                    <a:pt x="903" y="471"/>
                  </a:lnTo>
                  <a:lnTo>
                    <a:pt x="875" y="451"/>
                  </a:lnTo>
                  <a:lnTo>
                    <a:pt x="885" y="431"/>
                  </a:lnTo>
                  <a:lnTo>
                    <a:pt x="850" y="421"/>
                  </a:lnTo>
                  <a:lnTo>
                    <a:pt x="807" y="398"/>
                  </a:lnTo>
                  <a:lnTo>
                    <a:pt x="749" y="383"/>
                  </a:lnTo>
                  <a:lnTo>
                    <a:pt x="713" y="393"/>
                  </a:lnTo>
                  <a:lnTo>
                    <a:pt x="676" y="353"/>
                  </a:lnTo>
                  <a:lnTo>
                    <a:pt x="577" y="398"/>
                  </a:lnTo>
                  <a:lnTo>
                    <a:pt x="550" y="426"/>
                  </a:lnTo>
                  <a:lnTo>
                    <a:pt x="509" y="416"/>
                  </a:lnTo>
                  <a:lnTo>
                    <a:pt x="482" y="388"/>
                  </a:lnTo>
                  <a:lnTo>
                    <a:pt x="451" y="378"/>
                  </a:lnTo>
                  <a:lnTo>
                    <a:pt x="451" y="378"/>
                  </a:lnTo>
                  <a:lnTo>
                    <a:pt x="439" y="378"/>
                  </a:lnTo>
                  <a:lnTo>
                    <a:pt x="424" y="363"/>
                  </a:lnTo>
                  <a:lnTo>
                    <a:pt x="376" y="368"/>
                  </a:lnTo>
                  <a:lnTo>
                    <a:pt x="308" y="338"/>
                  </a:lnTo>
                  <a:lnTo>
                    <a:pt x="277" y="343"/>
                  </a:lnTo>
                  <a:lnTo>
                    <a:pt x="252" y="328"/>
                  </a:lnTo>
                  <a:lnTo>
                    <a:pt x="245" y="310"/>
                  </a:lnTo>
                  <a:lnTo>
                    <a:pt x="199" y="295"/>
                  </a:lnTo>
                  <a:lnTo>
                    <a:pt x="171" y="315"/>
                  </a:lnTo>
                  <a:lnTo>
                    <a:pt x="131" y="333"/>
                  </a:lnTo>
                  <a:lnTo>
                    <a:pt x="98" y="353"/>
                  </a:lnTo>
                  <a:lnTo>
                    <a:pt x="78" y="403"/>
                  </a:lnTo>
                  <a:lnTo>
                    <a:pt x="35" y="413"/>
                  </a:lnTo>
                  <a:lnTo>
                    <a:pt x="35" y="446"/>
                  </a:lnTo>
                  <a:lnTo>
                    <a:pt x="68" y="487"/>
                  </a:lnTo>
                  <a:lnTo>
                    <a:pt x="98" y="502"/>
                  </a:lnTo>
                  <a:lnTo>
                    <a:pt x="98" y="522"/>
                  </a:lnTo>
                  <a:lnTo>
                    <a:pt x="78" y="532"/>
                  </a:lnTo>
                  <a:lnTo>
                    <a:pt x="50" y="522"/>
                  </a:lnTo>
                  <a:lnTo>
                    <a:pt x="0" y="560"/>
                  </a:lnTo>
                  <a:lnTo>
                    <a:pt x="15" y="575"/>
                  </a:lnTo>
                  <a:lnTo>
                    <a:pt x="35" y="595"/>
                  </a:lnTo>
                  <a:lnTo>
                    <a:pt x="83" y="595"/>
                  </a:lnTo>
                  <a:lnTo>
                    <a:pt x="118" y="600"/>
                  </a:lnTo>
                  <a:lnTo>
                    <a:pt x="103" y="635"/>
                  </a:lnTo>
                  <a:lnTo>
                    <a:pt x="63" y="653"/>
                  </a:lnTo>
                  <a:lnTo>
                    <a:pt x="30" y="673"/>
                  </a:lnTo>
                  <a:lnTo>
                    <a:pt x="25" y="698"/>
                  </a:lnTo>
                  <a:lnTo>
                    <a:pt x="63" y="724"/>
                  </a:lnTo>
                  <a:lnTo>
                    <a:pt x="68" y="751"/>
                  </a:lnTo>
                  <a:lnTo>
                    <a:pt x="93" y="761"/>
                  </a:lnTo>
                  <a:lnTo>
                    <a:pt x="98" y="797"/>
                  </a:lnTo>
                  <a:lnTo>
                    <a:pt x="136" y="792"/>
                  </a:lnTo>
                  <a:lnTo>
                    <a:pt x="182" y="792"/>
                  </a:lnTo>
                  <a:lnTo>
                    <a:pt x="156" y="840"/>
                  </a:lnTo>
                  <a:lnTo>
                    <a:pt x="78" y="905"/>
                  </a:lnTo>
                  <a:lnTo>
                    <a:pt x="166" y="860"/>
                  </a:lnTo>
                  <a:lnTo>
                    <a:pt x="234" y="787"/>
                  </a:lnTo>
                  <a:lnTo>
                    <a:pt x="229" y="772"/>
                  </a:lnTo>
                  <a:lnTo>
                    <a:pt x="272" y="719"/>
                  </a:lnTo>
                  <a:lnTo>
                    <a:pt x="282" y="741"/>
                  </a:lnTo>
                  <a:lnTo>
                    <a:pt x="287" y="766"/>
                  </a:lnTo>
                  <a:lnTo>
                    <a:pt x="320" y="741"/>
                  </a:lnTo>
                  <a:lnTo>
                    <a:pt x="355" y="719"/>
                  </a:lnTo>
                  <a:lnTo>
                    <a:pt x="371" y="731"/>
                  </a:lnTo>
                  <a:lnTo>
                    <a:pt x="451" y="746"/>
                  </a:lnTo>
                  <a:lnTo>
                    <a:pt x="451" y="746"/>
                  </a:lnTo>
                  <a:lnTo>
                    <a:pt x="504" y="772"/>
                  </a:lnTo>
                  <a:lnTo>
                    <a:pt x="545" y="751"/>
                  </a:lnTo>
                  <a:lnTo>
                    <a:pt x="603" y="855"/>
                  </a:lnTo>
                  <a:lnTo>
                    <a:pt x="640" y="880"/>
                  </a:lnTo>
                  <a:lnTo>
                    <a:pt x="635" y="920"/>
                  </a:lnTo>
                  <a:lnTo>
                    <a:pt x="650" y="953"/>
                  </a:lnTo>
                  <a:lnTo>
                    <a:pt x="691" y="1009"/>
                  </a:lnTo>
                  <a:lnTo>
                    <a:pt x="749" y="1046"/>
                  </a:lnTo>
                  <a:lnTo>
                    <a:pt x="754" y="1072"/>
                  </a:lnTo>
                  <a:lnTo>
                    <a:pt x="754" y="1072"/>
                  </a:lnTo>
                  <a:lnTo>
                    <a:pt x="759" y="1102"/>
                  </a:lnTo>
                  <a:lnTo>
                    <a:pt x="744" y="1112"/>
                  </a:lnTo>
                  <a:lnTo>
                    <a:pt x="749" y="1092"/>
                  </a:lnTo>
                  <a:lnTo>
                    <a:pt x="719" y="1082"/>
                  </a:lnTo>
                  <a:lnTo>
                    <a:pt x="734" y="1137"/>
                  </a:lnTo>
                  <a:lnTo>
                    <a:pt x="729" y="1180"/>
                  </a:lnTo>
                  <a:lnTo>
                    <a:pt x="719" y="1220"/>
                  </a:lnTo>
                  <a:lnTo>
                    <a:pt x="729" y="1253"/>
                  </a:lnTo>
                  <a:lnTo>
                    <a:pt x="729" y="1273"/>
                  </a:lnTo>
                  <a:lnTo>
                    <a:pt x="754" y="1324"/>
                  </a:lnTo>
                  <a:lnTo>
                    <a:pt x="774" y="1359"/>
                  </a:lnTo>
                  <a:lnTo>
                    <a:pt x="792" y="1387"/>
                  </a:lnTo>
                  <a:lnTo>
                    <a:pt x="837" y="1417"/>
                  </a:lnTo>
                  <a:lnTo>
                    <a:pt x="842" y="1427"/>
                  </a:lnTo>
                  <a:lnTo>
                    <a:pt x="845" y="1427"/>
                  </a:lnTo>
                  <a:lnTo>
                    <a:pt x="875" y="1483"/>
                  </a:lnTo>
                  <a:lnTo>
                    <a:pt x="895" y="1515"/>
                  </a:lnTo>
                  <a:lnTo>
                    <a:pt x="890" y="1525"/>
                  </a:lnTo>
                  <a:lnTo>
                    <a:pt x="928" y="1551"/>
                  </a:lnTo>
                  <a:lnTo>
                    <a:pt x="933" y="1576"/>
                  </a:lnTo>
                  <a:lnTo>
                    <a:pt x="948" y="1586"/>
                  </a:lnTo>
                  <a:lnTo>
                    <a:pt x="968" y="1606"/>
                  </a:lnTo>
                  <a:lnTo>
                    <a:pt x="976" y="1591"/>
                  </a:lnTo>
                  <a:lnTo>
                    <a:pt x="953" y="1576"/>
                  </a:lnTo>
                  <a:lnTo>
                    <a:pt x="933" y="1530"/>
                  </a:lnTo>
                  <a:lnTo>
                    <a:pt x="895" y="1477"/>
                  </a:lnTo>
                  <a:lnTo>
                    <a:pt x="885" y="1447"/>
                  </a:lnTo>
                  <a:lnTo>
                    <a:pt x="913" y="1457"/>
                  </a:lnTo>
                  <a:lnTo>
                    <a:pt x="938" y="1510"/>
                  </a:lnTo>
                  <a:lnTo>
                    <a:pt x="948" y="1525"/>
                  </a:lnTo>
                  <a:lnTo>
                    <a:pt x="976" y="1541"/>
                  </a:lnTo>
                  <a:lnTo>
                    <a:pt x="976" y="1556"/>
                  </a:lnTo>
                  <a:lnTo>
                    <a:pt x="996" y="1566"/>
                  </a:lnTo>
                  <a:lnTo>
                    <a:pt x="1006" y="1581"/>
                  </a:lnTo>
                  <a:lnTo>
                    <a:pt x="1031" y="1606"/>
                  </a:lnTo>
                  <a:lnTo>
                    <a:pt x="1036" y="1644"/>
                  </a:lnTo>
                  <a:lnTo>
                    <a:pt x="1036" y="1659"/>
                  </a:lnTo>
                  <a:lnTo>
                    <a:pt x="1104" y="1699"/>
                  </a:lnTo>
                  <a:lnTo>
                    <a:pt x="1137" y="1717"/>
                  </a:lnTo>
                  <a:lnTo>
                    <a:pt x="1195" y="1732"/>
                  </a:lnTo>
                  <a:lnTo>
                    <a:pt x="1210" y="1727"/>
                  </a:lnTo>
                  <a:lnTo>
                    <a:pt x="1225" y="1727"/>
                  </a:lnTo>
                  <a:lnTo>
                    <a:pt x="1250" y="1747"/>
                  </a:lnTo>
                  <a:lnTo>
                    <a:pt x="1250" y="1747"/>
                  </a:lnTo>
                  <a:lnTo>
                    <a:pt x="1250" y="1747"/>
                  </a:lnTo>
                  <a:lnTo>
                    <a:pt x="1250" y="1747"/>
                  </a:lnTo>
                  <a:lnTo>
                    <a:pt x="1256" y="1755"/>
                  </a:lnTo>
                  <a:lnTo>
                    <a:pt x="1256" y="1755"/>
                  </a:lnTo>
                  <a:lnTo>
                    <a:pt x="1288" y="1760"/>
                  </a:lnTo>
                  <a:lnTo>
                    <a:pt x="1288" y="1760"/>
                  </a:lnTo>
                  <a:lnTo>
                    <a:pt x="1303" y="1755"/>
                  </a:lnTo>
                  <a:lnTo>
                    <a:pt x="1303" y="1755"/>
                  </a:lnTo>
                  <a:lnTo>
                    <a:pt x="1303" y="1752"/>
                  </a:lnTo>
                  <a:lnTo>
                    <a:pt x="1303" y="1752"/>
                  </a:lnTo>
                  <a:lnTo>
                    <a:pt x="1331" y="1767"/>
                  </a:lnTo>
                  <a:lnTo>
                    <a:pt x="1331" y="1767"/>
                  </a:lnTo>
                  <a:lnTo>
                    <a:pt x="1361" y="1755"/>
                  </a:lnTo>
                  <a:lnTo>
                    <a:pt x="1361" y="1755"/>
                  </a:lnTo>
                  <a:lnTo>
                    <a:pt x="1329" y="1767"/>
                  </a:lnTo>
                  <a:lnTo>
                    <a:pt x="1329" y="1767"/>
                  </a:lnTo>
                  <a:lnTo>
                    <a:pt x="1356" y="1810"/>
                  </a:lnTo>
                  <a:lnTo>
                    <a:pt x="1356" y="1810"/>
                  </a:lnTo>
                  <a:lnTo>
                    <a:pt x="1356" y="1810"/>
                  </a:lnTo>
                  <a:lnTo>
                    <a:pt x="1356" y="1810"/>
                  </a:lnTo>
                  <a:lnTo>
                    <a:pt x="1366" y="1820"/>
                  </a:lnTo>
                  <a:lnTo>
                    <a:pt x="1366" y="1820"/>
                  </a:lnTo>
                  <a:lnTo>
                    <a:pt x="1414" y="1851"/>
                  </a:lnTo>
                  <a:lnTo>
                    <a:pt x="1414" y="1851"/>
                  </a:lnTo>
                  <a:lnTo>
                    <a:pt x="1419" y="1830"/>
                  </a:lnTo>
                  <a:lnTo>
                    <a:pt x="1419" y="1830"/>
                  </a:lnTo>
                  <a:lnTo>
                    <a:pt x="1404" y="1810"/>
                  </a:lnTo>
                  <a:lnTo>
                    <a:pt x="1404" y="1810"/>
                  </a:lnTo>
                  <a:close/>
                  <a:moveTo>
                    <a:pt x="1268" y="1722"/>
                  </a:moveTo>
                  <a:lnTo>
                    <a:pt x="1268" y="1722"/>
                  </a:lnTo>
                  <a:lnTo>
                    <a:pt x="1281" y="1722"/>
                  </a:lnTo>
                  <a:lnTo>
                    <a:pt x="1281" y="1722"/>
                  </a:lnTo>
                  <a:lnTo>
                    <a:pt x="1283" y="1722"/>
                  </a:lnTo>
                  <a:lnTo>
                    <a:pt x="1283" y="1722"/>
                  </a:lnTo>
                  <a:lnTo>
                    <a:pt x="1268" y="1722"/>
                  </a:lnTo>
                  <a:lnTo>
                    <a:pt x="1268" y="1722"/>
                  </a:lnTo>
                  <a:close/>
                  <a:moveTo>
                    <a:pt x="1593" y="1692"/>
                  </a:moveTo>
                  <a:lnTo>
                    <a:pt x="1614" y="1692"/>
                  </a:lnTo>
                  <a:lnTo>
                    <a:pt x="1629" y="1679"/>
                  </a:lnTo>
                  <a:lnTo>
                    <a:pt x="1671" y="1687"/>
                  </a:lnTo>
                  <a:lnTo>
                    <a:pt x="1651" y="1674"/>
                  </a:lnTo>
                  <a:lnTo>
                    <a:pt x="1619" y="1659"/>
                  </a:lnTo>
                  <a:lnTo>
                    <a:pt x="1578" y="1659"/>
                  </a:lnTo>
                  <a:lnTo>
                    <a:pt x="1578" y="1669"/>
                  </a:lnTo>
                  <a:lnTo>
                    <a:pt x="1556" y="1674"/>
                  </a:lnTo>
                  <a:lnTo>
                    <a:pt x="1583" y="1687"/>
                  </a:lnTo>
                  <a:lnTo>
                    <a:pt x="1593" y="1692"/>
                  </a:lnTo>
                  <a:close/>
                  <a:moveTo>
                    <a:pt x="1520" y="1634"/>
                  </a:moveTo>
                  <a:lnTo>
                    <a:pt x="1520" y="1634"/>
                  </a:lnTo>
                  <a:lnTo>
                    <a:pt x="1513" y="1624"/>
                  </a:lnTo>
                  <a:lnTo>
                    <a:pt x="1510" y="1619"/>
                  </a:lnTo>
                  <a:lnTo>
                    <a:pt x="1510" y="1619"/>
                  </a:lnTo>
                  <a:lnTo>
                    <a:pt x="1472" y="1604"/>
                  </a:lnTo>
                  <a:lnTo>
                    <a:pt x="1472" y="1604"/>
                  </a:lnTo>
                  <a:lnTo>
                    <a:pt x="1414" y="1604"/>
                  </a:lnTo>
                  <a:lnTo>
                    <a:pt x="1414" y="1604"/>
                  </a:lnTo>
                  <a:lnTo>
                    <a:pt x="1382" y="1609"/>
                  </a:lnTo>
                  <a:lnTo>
                    <a:pt x="1371" y="1619"/>
                  </a:lnTo>
                  <a:lnTo>
                    <a:pt x="1371" y="1619"/>
                  </a:lnTo>
                  <a:lnTo>
                    <a:pt x="1397" y="1624"/>
                  </a:lnTo>
                  <a:lnTo>
                    <a:pt x="1397" y="1624"/>
                  </a:lnTo>
                  <a:lnTo>
                    <a:pt x="1419" y="1624"/>
                  </a:lnTo>
                  <a:lnTo>
                    <a:pt x="1419" y="1624"/>
                  </a:lnTo>
                  <a:lnTo>
                    <a:pt x="1450" y="1624"/>
                  </a:lnTo>
                  <a:lnTo>
                    <a:pt x="1450" y="1624"/>
                  </a:lnTo>
                  <a:lnTo>
                    <a:pt x="1482" y="1629"/>
                  </a:lnTo>
                  <a:lnTo>
                    <a:pt x="1482" y="1629"/>
                  </a:lnTo>
                  <a:lnTo>
                    <a:pt x="1492" y="1644"/>
                  </a:lnTo>
                  <a:lnTo>
                    <a:pt x="1492" y="1644"/>
                  </a:lnTo>
                  <a:lnTo>
                    <a:pt x="1503" y="1654"/>
                  </a:lnTo>
                  <a:lnTo>
                    <a:pt x="1503" y="1654"/>
                  </a:lnTo>
                  <a:lnTo>
                    <a:pt x="1545" y="1654"/>
                  </a:lnTo>
                  <a:lnTo>
                    <a:pt x="1545" y="1654"/>
                  </a:lnTo>
                  <a:lnTo>
                    <a:pt x="1553" y="1654"/>
                  </a:lnTo>
                  <a:lnTo>
                    <a:pt x="1556" y="1651"/>
                  </a:lnTo>
                  <a:lnTo>
                    <a:pt x="1556" y="1649"/>
                  </a:lnTo>
                  <a:lnTo>
                    <a:pt x="1556" y="1649"/>
                  </a:lnTo>
                  <a:lnTo>
                    <a:pt x="1545" y="1639"/>
                  </a:lnTo>
                  <a:lnTo>
                    <a:pt x="1545" y="1639"/>
                  </a:lnTo>
                  <a:lnTo>
                    <a:pt x="1538" y="1639"/>
                  </a:lnTo>
                  <a:lnTo>
                    <a:pt x="1528" y="1636"/>
                  </a:lnTo>
                  <a:lnTo>
                    <a:pt x="1520" y="1634"/>
                  </a:lnTo>
                  <a:lnTo>
                    <a:pt x="1520" y="1634"/>
                  </a:lnTo>
                  <a:close/>
                  <a:moveTo>
                    <a:pt x="1704" y="1717"/>
                  </a:moveTo>
                  <a:lnTo>
                    <a:pt x="1729" y="1722"/>
                  </a:lnTo>
                  <a:lnTo>
                    <a:pt x="1729" y="1709"/>
                  </a:lnTo>
                  <a:lnTo>
                    <a:pt x="1707" y="1709"/>
                  </a:lnTo>
                  <a:lnTo>
                    <a:pt x="1704" y="1717"/>
                  </a:lnTo>
                  <a:close/>
                  <a:moveTo>
                    <a:pt x="1452" y="1861"/>
                  </a:moveTo>
                  <a:lnTo>
                    <a:pt x="1452" y="1861"/>
                  </a:lnTo>
                  <a:lnTo>
                    <a:pt x="1467" y="1846"/>
                  </a:lnTo>
                  <a:lnTo>
                    <a:pt x="1467" y="1846"/>
                  </a:lnTo>
                  <a:lnTo>
                    <a:pt x="1487" y="1851"/>
                  </a:lnTo>
                  <a:lnTo>
                    <a:pt x="1487" y="1851"/>
                  </a:lnTo>
                  <a:lnTo>
                    <a:pt x="1492" y="1866"/>
                  </a:lnTo>
                  <a:lnTo>
                    <a:pt x="1492" y="1866"/>
                  </a:lnTo>
                  <a:lnTo>
                    <a:pt x="1508" y="1851"/>
                  </a:lnTo>
                  <a:lnTo>
                    <a:pt x="1487" y="1836"/>
                  </a:lnTo>
                  <a:lnTo>
                    <a:pt x="1487" y="1836"/>
                  </a:lnTo>
                  <a:lnTo>
                    <a:pt x="1462" y="1836"/>
                  </a:lnTo>
                  <a:lnTo>
                    <a:pt x="1462" y="1836"/>
                  </a:lnTo>
                  <a:lnTo>
                    <a:pt x="1445" y="1838"/>
                  </a:lnTo>
                  <a:lnTo>
                    <a:pt x="1432" y="1838"/>
                  </a:lnTo>
                  <a:lnTo>
                    <a:pt x="1424" y="1836"/>
                  </a:lnTo>
                  <a:lnTo>
                    <a:pt x="1424" y="1836"/>
                  </a:lnTo>
                  <a:lnTo>
                    <a:pt x="1419" y="1836"/>
                  </a:lnTo>
                  <a:lnTo>
                    <a:pt x="1419" y="1830"/>
                  </a:lnTo>
                  <a:lnTo>
                    <a:pt x="1419" y="1830"/>
                  </a:lnTo>
                  <a:lnTo>
                    <a:pt x="1414" y="1851"/>
                  </a:lnTo>
                  <a:lnTo>
                    <a:pt x="1414" y="1851"/>
                  </a:lnTo>
                  <a:lnTo>
                    <a:pt x="1435" y="1871"/>
                  </a:lnTo>
                  <a:lnTo>
                    <a:pt x="1435" y="1871"/>
                  </a:lnTo>
                  <a:lnTo>
                    <a:pt x="1445" y="1871"/>
                  </a:lnTo>
                  <a:lnTo>
                    <a:pt x="1445" y="1871"/>
                  </a:lnTo>
                  <a:lnTo>
                    <a:pt x="1452" y="1861"/>
                  </a:lnTo>
                  <a:lnTo>
                    <a:pt x="1452" y="1861"/>
                  </a:lnTo>
                  <a:close/>
                  <a:moveTo>
                    <a:pt x="2201" y="2073"/>
                  </a:moveTo>
                  <a:lnTo>
                    <a:pt x="2201" y="2073"/>
                  </a:lnTo>
                  <a:lnTo>
                    <a:pt x="2168" y="2062"/>
                  </a:lnTo>
                  <a:lnTo>
                    <a:pt x="2168" y="2062"/>
                  </a:lnTo>
                  <a:lnTo>
                    <a:pt x="2123" y="2037"/>
                  </a:lnTo>
                  <a:lnTo>
                    <a:pt x="2123" y="2037"/>
                  </a:lnTo>
                  <a:lnTo>
                    <a:pt x="2070" y="2032"/>
                  </a:lnTo>
                  <a:lnTo>
                    <a:pt x="2070" y="2032"/>
                  </a:lnTo>
                  <a:lnTo>
                    <a:pt x="2055" y="2027"/>
                  </a:lnTo>
                  <a:lnTo>
                    <a:pt x="2055" y="2027"/>
                  </a:lnTo>
                  <a:lnTo>
                    <a:pt x="2042" y="2012"/>
                  </a:lnTo>
                  <a:lnTo>
                    <a:pt x="2042" y="2012"/>
                  </a:lnTo>
                  <a:lnTo>
                    <a:pt x="2002" y="1997"/>
                  </a:lnTo>
                  <a:lnTo>
                    <a:pt x="2002" y="1997"/>
                  </a:lnTo>
                  <a:lnTo>
                    <a:pt x="1964" y="1974"/>
                  </a:lnTo>
                  <a:lnTo>
                    <a:pt x="1964" y="1974"/>
                  </a:lnTo>
                  <a:lnTo>
                    <a:pt x="1959" y="1954"/>
                  </a:lnTo>
                  <a:lnTo>
                    <a:pt x="1959" y="1954"/>
                  </a:lnTo>
                  <a:lnTo>
                    <a:pt x="1944" y="1914"/>
                  </a:lnTo>
                  <a:lnTo>
                    <a:pt x="1944" y="1914"/>
                  </a:lnTo>
                  <a:lnTo>
                    <a:pt x="1939" y="1914"/>
                  </a:lnTo>
                  <a:lnTo>
                    <a:pt x="1939" y="1914"/>
                  </a:lnTo>
                  <a:lnTo>
                    <a:pt x="1939" y="1914"/>
                  </a:lnTo>
                  <a:lnTo>
                    <a:pt x="1903" y="1893"/>
                  </a:lnTo>
                  <a:lnTo>
                    <a:pt x="1891" y="1893"/>
                  </a:lnTo>
                  <a:lnTo>
                    <a:pt x="1891" y="1896"/>
                  </a:lnTo>
                  <a:lnTo>
                    <a:pt x="1891" y="1896"/>
                  </a:lnTo>
                  <a:lnTo>
                    <a:pt x="1891" y="1893"/>
                  </a:lnTo>
                  <a:lnTo>
                    <a:pt x="1848" y="1888"/>
                  </a:lnTo>
                  <a:lnTo>
                    <a:pt x="1848" y="1883"/>
                  </a:lnTo>
                  <a:lnTo>
                    <a:pt x="1848" y="1888"/>
                  </a:lnTo>
                  <a:lnTo>
                    <a:pt x="1848" y="1888"/>
                  </a:lnTo>
                  <a:lnTo>
                    <a:pt x="1848" y="1881"/>
                  </a:lnTo>
                  <a:lnTo>
                    <a:pt x="1828" y="1876"/>
                  </a:lnTo>
                  <a:lnTo>
                    <a:pt x="1823" y="1861"/>
                  </a:lnTo>
                  <a:lnTo>
                    <a:pt x="1803" y="1846"/>
                  </a:lnTo>
                  <a:lnTo>
                    <a:pt x="1803" y="1846"/>
                  </a:lnTo>
                  <a:lnTo>
                    <a:pt x="1803" y="1846"/>
                  </a:lnTo>
                  <a:lnTo>
                    <a:pt x="1803" y="1846"/>
                  </a:lnTo>
                  <a:lnTo>
                    <a:pt x="1798" y="1846"/>
                  </a:lnTo>
                  <a:lnTo>
                    <a:pt x="1798" y="1846"/>
                  </a:lnTo>
                  <a:lnTo>
                    <a:pt x="1782" y="1841"/>
                  </a:lnTo>
                  <a:lnTo>
                    <a:pt x="1782" y="1841"/>
                  </a:lnTo>
                  <a:lnTo>
                    <a:pt x="1777" y="1830"/>
                  </a:lnTo>
                  <a:lnTo>
                    <a:pt x="1777" y="1830"/>
                  </a:lnTo>
                  <a:lnTo>
                    <a:pt x="1745" y="1815"/>
                  </a:lnTo>
                  <a:lnTo>
                    <a:pt x="1745" y="1815"/>
                  </a:lnTo>
                  <a:lnTo>
                    <a:pt x="1694" y="1820"/>
                  </a:lnTo>
                  <a:lnTo>
                    <a:pt x="1694" y="1820"/>
                  </a:lnTo>
                  <a:lnTo>
                    <a:pt x="1666" y="1815"/>
                  </a:lnTo>
                  <a:lnTo>
                    <a:pt x="1666" y="1815"/>
                  </a:lnTo>
                  <a:lnTo>
                    <a:pt x="1661" y="1805"/>
                  </a:lnTo>
                  <a:lnTo>
                    <a:pt x="1661" y="1805"/>
                  </a:lnTo>
                  <a:lnTo>
                    <a:pt x="1636" y="1800"/>
                  </a:lnTo>
                  <a:lnTo>
                    <a:pt x="1636" y="1800"/>
                  </a:lnTo>
                  <a:lnTo>
                    <a:pt x="1608" y="1805"/>
                  </a:lnTo>
                  <a:lnTo>
                    <a:pt x="1608" y="1805"/>
                  </a:lnTo>
                  <a:lnTo>
                    <a:pt x="1606" y="1803"/>
                  </a:lnTo>
                  <a:lnTo>
                    <a:pt x="1606" y="1798"/>
                  </a:lnTo>
                  <a:lnTo>
                    <a:pt x="1603" y="1790"/>
                  </a:lnTo>
                  <a:lnTo>
                    <a:pt x="1603" y="1790"/>
                  </a:lnTo>
                  <a:lnTo>
                    <a:pt x="1591" y="1795"/>
                  </a:lnTo>
                  <a:lnTo>
                    <a:pt x="1591" y="1795"/>
                  </a:lnTo>
                  <a:lnTo>
                    <a:pt x="1591" y="1795"/>
                  </a:lnTo>
                  <a:lnTo>
                    <a:pt x="1603" y="1790"/>
                  </a:lnTo>
                  <a:lnTo>
                    <a:pt x="1603" y="1790"/>
                  </a:lnTo>
                  <a:lnTo>
                    <a:pt x="1603" y="1785"/>
                  </a:lnTo>
                  <a:lnTo>
                    <a:pt x="1603" y="1785"/>
                  </a:lnTo>
                  <a:lnTo>
                    <a:pt x="1566" y="1795"/>
                  </a:lnTo>
                  <a:lnTo>
                    <a:pt x="1566" y="1795"/>
                  </a:lnTo>
                  <a:lnTo>
                    <a:pt x="1545" y="1805"/>
                  </a:lnTo>
                  <a:lnTo>
                    <a:pt x="1545" y="1805"/>
                  </a:lnTo>
                  <a:lnTo>
                    <a:pt x="1535" y="1830"/>
                  </a:lnTo>
                  <a:lnTo>
                    <a:pt x="1535" y="1830"/>
                  </a:lnTo>
                  <a:lnTo>
                    <a:pt x="1525" y="1836"/>
                  </a:lnTo>
                  <a:lnTo>
                    <a:pt x="1525" y="1836"/>
                  </a:lnTo>
                  <a:lnTo>
                    <a:pt x="1508" y="1851"/>
                  </a:lnTo>
                  <a:lnTo>
                    <a:pt x="1508" y="1851"/>
                  </a:lnTo>
                  <a:lnTo>
                    <a:pt x="1492" y="1866"/>
                  </a:lnTo>
                  <a:lnTo>
                    <a:pt x="1492" y="1866"/>
                  </a:lnTo>
                  <a:lnTo>
                    <a:pt x="1498" y="1878"/>
                  </a:lnTo>
                  <a:lnTo>
                    <a:pt x="1498" y="1878"/>
                  </a:lnTo>
                  <a:lnTo>
                    <a:pt x="1503" y="1904"/>
                  </a:lnTo>
                  <a:lnTo>
                    <a:pt x="1503" y="1904"/>
                  </a:lnTo>
                  <a:lnTo>
                    <a:pt x="1503" y="1919"/>
                  </a:lnTo>
                  <a:lnTo>
                    <a:pt x="1503" y="1919"/>
                  </a:lnTo>
                  <a:lnTo>
                    <a:pt x="1508" y="1939"/>
                  </a:lnTo>
                  <a:lnTo>
                    <a:pt x="1508" y="1939"/>
                  </a:lnTo>
                  <a:lnTo>
                    <a:pt x="1487" y="1954"/>
                  </a:lnTo>
                  <a:lnTo>
                    <a:pt x="1487" y="1954"/>
                  </a:lnTo>
                  <a:lnTo>
                    <a:pt x="1477" y="1964"/>
                  </a:lnTo>
                  <a:lnTo>
                    <a:pt x="1477" y="1964"/>
                  </a:lnTo>
                  <a:lnTo>
                    <a:pt x="1472" y="1974"/>
                  </a:lnTo>
                  <a:lnTo>
                    <a:pt x="1450" y="2022"/>
                  </a:lnTo>
                  <a:lnTo>
                    <a:pt x="1462" y="2042"/>
                  </a:lnTo>
                  <a:lnTo>
                    <a:pt x="1450" y="2047"/>
                  </a:lnTo>
                  <a:lnTo>
                    <a:pt x="1452" y="2047"/>
                  </a:lnTo>
                  <a:lnTo>
                    <a:pt x="1435" y="2057"/>
                  </a:lnTo>
                  <a:lnTo>
                    <a:pt x="1452" y="2093"/>
                  </a:lnTo>
                  <a:lnTo>
                    <a:pt x="1482" y="2146"/>
                  </a:lnTo>
                  <a:lnTo>
                    <a:pt x="1515" y="2211"/>
                  </a:lnTo>
                  <a:lnTo>
                    <a:pt x="1515" y="2221"/>
                  </a:lnTo>
                  <a:lnTo>
                    <a:pt x="1626" y="2284"/>
                  </a:lnTo>
                  <a:lnTo>
                    <a:pt x="1631" y="2284"/>
                  </a:lnTo>
                  <a:lnTo>
                    <a:pt x="1631" y="2282"/>
                  </a:lnTo>
                  <a:lnTo>
                    <a:pt x="1631" y="2282"/>
                  </a:lnTo>
                  <a:lnTo>
                    <a:pt x="1634" y="2279"/>
                  </a:lnTo>
                  <a:lnTo>
                    <a:pt x="1634" y="2279"/>
                  </a:lnTo>
                  <a:lnTo>
                    <a:pt x="1649" y="2294"/>
                  </a:lnTo>
                  <a:lnTo>
                    <a:pt x="1649" y="2297"/>
                  </a:lnTo>
                  <a:lnTo>
                    <a:pt x="1649" y="2297"/>
                  </a:lnTo>
                  <a:lnTo>
                    <a:pt x="1644" y="2315"/>
                  </a:lnTo>
                  <a:lnTo>
                    <a:pt x="1644" y="2315"/>
                  </a:lnTo>
                  <a:lnTo>
                    <a:pt x="1666" y="2352"/>
                  </a:lnTo>
                  <a:lnTo>
                    <a:pt x="1666" y="2352"/>
                  </a:lnTo>
                  <a:lnTo>
                    <a:pt x="1671" y="2362"/>
                  </a:lnTo>
                  <a:lnTo>
                    <a:pt x="1671" y="2362"/>
                  </a:lnTo>
                  <a:lnTo>
                    <a:pt x="1677" y="2357"/>
                  </a:lnTo>
                  <a:lnTo>
                    <a:pt x="1677" y="2360"/>
                  </a:lnTo>
                  <a:lnTo>
                    <a:pt x="1677" y="2360"/>
                  </a:lnTo>
                  <a:lnTo>
                    <a:pt x="1671" y="2362"/>
                  </a:lnTo>
                  <a:lnTo>
                    <a:pt x="1671" y="2362"/>
                  </a:lnTo>
                  <a:lnTo>
                    <a:pt x="1677" y="2368"/>
                  </a:lnTo>
                  <a:lnTo>
                    <a:pt x="1677" y="2368"/>
                  </a:lnTo>
                  <a:lnTo>
                    <a:pt x="1671" y="2388"/>
                  </a:lnTo>
                  <a:lnTo>
                    <a:pt x="1671" y="2388"/>
                  </a:lnTo>
                  <a:lnTo>
                    <a:pt x="1656" y="2405"/>
                  </a:lnTo>
                  <a:lnTo>
                    <a:pt x="1656" y="2405"/>
                  </a:lnTo>
                  <a:lnTo>
                    <a:pt x="1656" y="2436"/>
                  </a:lnTo>
                  <a:lnTo>
                    <a:pt x="1656" y="2436"/>
                  </a:lnTo>
                  <a:lnTo>
                    <a:pt x="1646" y="2456"/>
                  </a:lnTo>
                  <a:lnTo>
                    <a:pt x="1646" y="2456"/>
                  </a:lnTo>
                  <a:lnTo>
                    <a:pt x="1629" y="2524"/>
                  </a:lnTo>
                  <a:lnTo>
                    <a:pt x="1629" y="2524"/>
                  </a:lnTo>
                  <a:lnTo>
                    <a:pt x="1634" y="2574"/>
                  </a:lnTo>
                  <a:lnTo>
                    <a:pt x="1634" y="2574"/>
                  </a:lnTo>
                  <a:lnTo>
                    <a:pt x="1603" y="2642"/>
                  </a:lnTo>
                  <a:lnTo>
                    <a:pt x="1603" y="2642"/>
                  </a:lnTo>
                  <a:lnTo>
                    <a:pt x="1598" y="2713"/>
                  </a:lnTo>
                  <a:lnTo>
                    <a:pt x="1598" y="2713"/>
                  </a:lnTo>
                  <a:lnTo>
                    <a:pt x="1598" y="2751"/>
                  </a:lnTo>
                  <a:lnTo>
                    <a:pt x="1598" y="2751"/>
                  </a:lnTo>
                  <a:lnTo>
                    <a:pt x="1593" y="2786"/>
                  </a:lnTo>
                  <a:lnTo>
                    <a:pt x="1593" y="2786"/>
                  </a:lnTo>
                  <a:lnTo>
                    <a:pt x="1603" y="2806"/>
                  </a:lnTo>
                  <a:lnTo>
                    <a:pt x="1603" y="2806"/>
                  </a:lnTo>
                  <a:lnTo>
                    <a:pt x="1588" y="2889"/>
                  </a:lnTo>
                  <a:lnTo>
                    <a:pt x="1588" y="2889"/>
                  </a:lnTo>
                  <a:lnTo>
                    <a:pt x="1571" y="2925"/>
                  </a:lnTo>
                  <a:lnTo>
                    <a:pt x="1571" y="2925"/>
                  </a:lnTo>
                  <a:lnTo>
                    <a:pt x="1578" y="2950"/>
                  </a:lnTo>
                  <a:lnTo>
                    <a:pt x="1578" y="2950"/>
                  </a:lnTo>
                  <a:lnTo>
                    <a:pt x="1593" y="2983"/>
                  </a:lnTo>
                  <a:lnTo>
                    <a:pt x="1593" y="2983"/>
                  </a:lnTo>
                  <a:lnTo>
                    <a:pt x="1677" y="3018"/>
                  </a:lnTo>
                  <a:lnTo>
                    <a:pt x="1677" y="3018"/>
                  </a:lnTo>
                  <a:lnTo>
                    <a:pt x="1656" y="2998"/>
                  </a:lnTo>
                  <a:lnTo>
                    <a:pt x="1656" y="2998"/>
                  </a:lnTo>
                  <a:lnTo>
                    <a:pt x="1654" y="2993"/>
                  </a:lnTo>
                  <a:lnTo>
                    <a:pt x="1679" y="3018"/>
                  </a:lnTo>
                  <a:lnTo>
                    <a:pt x="1651" y="2960"/>
                  </a:lnTo>
                  <a:lnTo>
                    <a:pt x="1671" y="2927"/>
                  </a:lnTo>
                  <a:lnTo>
                    <a:pt x="1694" y="2894"/>
                  </a:lnTo>
                  <a:lnTo>
                    <a:pt x="1702" y="2862"/>
                  </a:lnTo>
                  <a:lnTo>
                    <a:pt x="1689" y="2847"/>
                  </a:lnTo>
                  <a:lnTo>
                    <a:pt x="1687" y="2824"/>
                  </a:lnTo>
                  <a:lnTo>
                    <a:pt x="1722" y="2781"/>
                  </a:lnTo>
                  <a:lnTo>
                    <a:pt x="1740" y="2741"/>
                  </a:lnTo>
                  <a:lnTo>
                    <a:pt x="1727" y="2726"/>
                  </a:lnTo>
                  <a:lnTo>
                    <a:pt x="1752" y="2715"/>
                  </a:lnTo>
                  <a:lnTo>
                    <a:pt x="1780" y="2673"/>
                  </a:lnTo>
                  <a:lnTo>
                    <a:pt x="1828" y="2655"/>
                  </a:lnTo>
                  <a:lnTo>
                    <a:pt x="1848" y="2642"/>
                  </a:lnTo>
                  <a:lnTo>
                    <a:pt x="1856" y="2605"/>
                  </a:lnTo>
                  <a:lnTo>
                    <a:pt x="1840" y="2594"/>
                  </a:lnTo>
                  <a:lnTo>
                    <a:pt x="1840" y="2584"/>
                  </a:lnTo>
                  <a:lnTo>
                    <a:pt x="1850" y="2594"/>
                  </a:lnTo>
                  <a:lnTo>
                    <a:pt x="1876" y="2599"/>
                  </a:lnTo>
                  <a:lnTo>
                    <a:pt x="1901" y="2579"/>
                  </a:lnTo>
                  <a:lnTo>
                    <a:pt x="1906" y="2569"/>
                  </a:lnTo>
                  <a:lnTo>
                    <a:pt x="1903" y="2559"/>
                  </a:lnTo>
                  <a:lnTo>
                    <a:pt x="1903" y="2559"/>
                  </a:lnTo>
                  <a:lnTo>
                    <a:pt x="1903" y="2559"/>
                  </a:lnTo>
                  <a:lnTo>
                    <a:pt x="1906" y="2569"/>
                  </a:lnTo>
                  <a:lnTo>
                    <a:pt x="1906" y="2569"/>
                  </a:lnTo>
                  <a:lnTo>
                    <a:pt x="1914" y="2552"/>
                  </a:lnTo>
                  <a:lnTo>
                    <a:pt x="1914" y="2552"/>
                  </a:lnTo>
                  <a:lnTo>
                    <a:pt x="1934" y="2531"/>
                  </a:lnTo>
                  <a:lnTo>
                    <a:pt x="1934" y="2531"/>
                  </a:lnTo>
                  <a:lnTo>
                    <a:pt x="1959" y="2506"/>
                  </a:lnTo>
                  <a:lnTo>
                    <a:pt x="1959" y="2506"/>
                  </a:lnTo>
                  <a:lnTo>
                    <a:pt x="1982" y="2438"/>
                  </a:lnTo>
                  <a:lnTo>
                    <a:pt x="1982" y="2438"/>
                  </a:lnTo>
                  <a:lnTo>
                    <a:pt x="1997" y="2408"/>
                  </a:lnTo>
                  <a:lnTo>
                    <a:pt x="1997" y="2408"/>
                  </a:lnTo>
                  <a:lnTo>
                    <a:pt x="2055" y="2373"/>
                  </a:lnTo>
                  <a:lnTo>
                    <a:pt x="2055" y="2373"/>
                  </a:lnTo>
                  <a:lnTo>
                    <a:pt x="2090" y="2368"/>
                  </a:lnTo>
                  <a:lnTo>
                    <a:pt x="2090" y="2368"/>
                  </a:lnTo>
                  <a:lnTo>
                    <a:pt x="2100" y="2362"/>
                  </a:lnTo>
                  <a:lnTo>
                    <a:pt x="2100" y="2362"/>
                  </a:lnTo>
                  <a:lnTo>
                    <a:pt x="2110" y="2342"/>
                  </a:lnTo>
                  <a:lnTo>
                    <a:pt x="2110" y="2342"/>
                  </a:lnTo>
                  <a:lnTo>
                    <a:pt x="2118" y="2320"/>
                  </a:lnTo>
                  <a:lnTo>
                    <a:pt x="2118" y="2320"/>
                  </a:lnTo>
                  <a:lnTo>
                    <a:pt x="2133" y="2294"/>
                  </a:lnTo>
                  <a:lnTo>
                    <a:pt x="2133" y="2294"/>
                  </a:lnTo>
                  <a:lnTo>
                    <a:pt x="2138" y="2284"/>
                  </a:lnTo>
                  <a:lnTo>
                    <a:pt x="2138" y="2284"/>
                  </a:lnTo>
                  <a:lnTo>
                    <a:pt x="2143" y="2196"/>
                  </a:lnTo>
                  <a:lnTo>
                    <a:pt x="2143" y="2196"/>
                  </a:lnTo>
                  <a:lnTo>
                    <a:pt x="2158" y="2191"/>
                  </a:lnTo>
                  <a:lnTo>
                    <a:pt x="2158" y="2191"/>
                  </a:lnTo>
                  <a:lnTo>
                    <a:pt x="2211" y="2125"/>
                  </a:lnTo>
                  <a:lnTo>
                    <a:pt x="2211" y="2125"/>
                  </a:lnTo>
                  <a:lnTo>
                    <a:pt x="2211" y="2110"/>
                  </a:lnTo>
                  <a:lnTo>
                    <a:pt x="2211" y="2110"/>
                  </a:lnTo>
                  <a:lnTo>
                    <a:pt x="2201" y="2073"/>
                  </a:lnTo>
                  <a:lnTo>
                    <a:pt x="2201" y="2073"/>
                  </a:lnTo>
                  <a:close/>
                  <a:moveTo>
                    <a:pt x="1440" y="567"/>
                  </a:moveTo>
                  <a:lnTo>
                    <a:pt x="1445" y="570"/>
                  </a:lnTo>
                  <a:lnTo>
                    <a:pt x="1447" y="570"/>
                  </a:lnTo>
                  <a:lnTo>
                    <a:pt x="1450" y="572"/>
                  </a:lnTo>
                  <a:lnTo>
                    <a:pt x="1455" y="575"/>
                  </a:lnTo>
                  <a:lnTo>
                    <a:pt x="1457" y="575"/>
                  </a:lnTo>
                  <a:lnTo>
                    <a:pt x="1462" y="577"/>
                  </a:lnTo>
                  <a:lnTo>
                    <a:pt x="1467" y="577"/>
                  </a:lnTo>
                  <a:lnTo>
                    <a:pt x="1470" y="580"/>
                  </a:lnTo>
                  <a:lnTo>
                    <a:pt x="1470" y="580"/>
                  </a:lnTo>
                  <a:lnTo>
                    <a:pt x="1472" y="580"/>
                  </a:lnTo>
                  <a:lnTo>
                    <a:pt x="1475" y="577"/>
                  </a:lnTo>
                  <a:lnTo>
                    <a:pt x="1475" y="575"/>
                  </a:lnTo>
                  <a:lnTo>
                    <a:pt x="1477" y="575"/>
                  </a:lnTo>
                  <a:lnTo>
                    <a:pt x="1480" y="570"/>
                  </a:lnTo>
                  <a:lnTo>
                    <a:pt x="1482" y="567"/>
                  </a:lnTo>
                  <a:lnTo>
                    <a:pt x="1480" y="565"/>
                  </a:lnTo>
                  <a:lnTo>
                    <a:pt x="1475" y="565"/>
                  </a:lnTo>
                  <a:lnTo>
                    <a:pt x="1472" y="562"/>
                  </a:lnTo>
                  <a:lnTo>
                    <a:pt x="1457" y="562"/>
                  </a:lnTo>
                  <a:lnTo>
                    <a:pt x="1457" y="562"/>
                  </a:lnTo>
                  <a:lnTo>
                    <a:pt x="1455" y="560"/>
                  </a:lnTo>
                  <a:lnTo>
                    <a:pt x="1452" y="555"/>
                  </a:lnTo>
                  <a:lnTo>
                    <a:pt x="1450" y="550"/>
                  </a:lnTo>
                  <a:lnTo>
                    <a:pt x="1447" y="545"/>
                  </a:lnTo>
                  <a:lnTo>
                    <a:pt x="1442" y="545"/>
                  </a:lnTo>
                  <a:lnTo>
                    <a:pt x="1435" y="542"/>
                  </a:lnTo>
                  <a:lnTo>
                    <a:pt x="1429" y="540"/>
                  </a:lnTo>
                  <a:lnTo>
                    <a:pt x="1424" y="540"/>
                  </a:lnTo>
                  <a:lnTo>
                    <a:pt x="1419" y="540"/>
                  </a:lnTo>
                  <a:lnTo>
                    <a:pt x="1417" y="540"/>
                  </a:lnTo>
                  <a:lnTo>
                    <a:pt x="1414" y="542"/>
                  </a:lnTo>
                  <a:lnTo>
                    <a:pt x="1412" y="545"/>
                  </a:lnTo>
                  <a:lnTo>
                    <a:pt x="1409" y="545"/>
                  </a:lnTo>
                  <a:lnTo>
                    <a:pt x="1409" y="542"/>
                  </a:lnTo>
                  <a:lnTo>
                    <a:pt x="1407" y="535"/>
                  </a:lnTo>
                  <a:lnTo>
                    <a:pt x="1404" y="529"/>
                  </a:lnTo>
                  <a:lnTo>
                    <a:pt x="1402" y="527"/>
                  </a:lnTo>
                  <a:lnTo>
                    <a:pt x="1399" y="524"/>
                  </a:lnTo>
                  <a:lnTo>
                    <a:pt x="1394" y="524"/>
                  </a:lnTo>
                  <a:lnTo>
                    <a:pt x="1392" y="524"/>
                  </a:lnTo>
                  <a:lnTo>
                    <a:pt x="1392" y="529"/>
                  </a:lnTo>
                  <a:lnTo>
                    <a:pt x="1392" y="535"/>
                  </a:lnTo>
                  <a:lnTo>
                    <a:pt x="1392" y="542"/>
                  </a:lnTo>
                  <a:lnTo>
                    <a:pt x="1392" y="547"/>
                  </a:lnTo>
                  <a:lnTo>
                    <a:pt x="1392" y="550"/>
                  </a:lnTo>
                  <a:lnTo>
                    <a:pt x="1394" y="552"/>
                  </a:lnTo>
                  <a:lnTo>
                    <a:pt x="1394" y="555"/>
                  </a:lnTo>
                  <a:lnTo>
                    <a:pt x="1394" y="560"/>
                  </a:lnTo>
                  <a:lnTo>
                    <a:pt x="1394" y="565"/>
                  </a:lnTo>
                  <a:lnTo>
                    <a:pt x="1394" y="570"/>
                  </a:lnTo>
                  <a:lnTo>
                    <a:pt x="1397" y="575"/>
                  </a:lnTo>
                  <a:lnTo>
                    <a:pt x="1397" y="577"/>
                  </a:lnTo>
                  <a:lnTo>
                    <a:pt x="1394" y="577"/>
                  </a:lnTo>
                  <a:lnTo>
                    <a:pt x="1392" y="580"/>
                  </a:lnTo>
                  <a:lnTo>
                    <a:pt x="1389" y="585"/>
                  </a:lnTo>
                  <a:lnTo>
                    <a:pt x="1387" y="587"/>
                  </a:lnTo>
                  <a:lnTo>
                    <a:pt x="1384" y="590"/>
                  </a:lnTo>
                  <a:lnTo>
                    <a:pt x="1387" y="593"/>
                  </a:lnTo>
                  <a:lnTo>
                    <a:pt x="1392" y="593"/>
                  </a:lnTo>
                  <a:lnTo>
                    <a:pt x="1397" y="590"/>
                  </a:lnTo>
                  <a:lnTo>
                    <a:pt x="1399" y="590"/>
                  </a:lnTo>
                  <a:lnTo>
                    <a:pt x="1402" y="590"/>
                  </a:lnTo>
                  <a:lnTo>
                    <a:pt x="1407" y="590"/>
                  </a:lnTo>
                  <a:lnTo>
                    <a:pt x="1409" y="590"/>
                  </a:lnTo>
                  <a:lnTo>
                    <a:pt x="1412" y="593"/>
                  </a:lnTo>
                  <a:lnTo>
                    <a:pt x="1414" y="598"/>
                  </a:lnTo>
                  <a:lnTo>
                    <a:pt x="1414" y="600"/>
                  </a:lnTo>
                  <a:lnTo>
                    <a:pt x="1417" y="603"/>
                  </a:lnTo>
                  <a:lnTo>
                    <a:pt x="1419" y="603"/>
                  </a:lnTo>
                  <a:lnTo>
                    <a:pt x="1424" y="600"/>
                  </a:lnTo>
                  <a:lnTo>
                    <a:pt x="1424" y="598"/>
                  </a:lnTo>
                  <a:lnTo>
                    <a:pt x="1427" y="595"/>
                  </a:lnTo>
                  <a:lnTo>
                    <a:pt x="1427" y="593"/>
                  </a:lnTo>
                  <a:lnTo>
                    <a:pt x="1429" y="590"/>
                  </a:lnTo>
                  <a:lnTo>
                    <a:pt x="1435" y="587"/>
                  </a:lnTo>
                  <a:lnTo>
                    <a:pt x="1437" y="585"/>
                  </a:lnTo>
                  <a:lnTo>
                    <a:pt x="1437" y="580"/>
                  </a:lnTo>
                  <a:lnTo>
                    <a:pt x="1437" y="575"/>
                  </a:lnTo>
                  <a:lnTo>
                    <a:pt x="1435" y="570"/>
                  </a:lnTo>
                  <a:lnTo>
                    <a:pt x="1437" y="567"/>
                  </a:lnTo>
                  <a:lnTo>
                    <a:pt x="1440" y="567"/>
                  </a:lnTo>
                  <a:close/>
                  <a:moveTo>
                    <a:pt x="966" y="300"/>
                  </a:moveTo>
                  <a:lnTo>
                    <a:pt x="968" y="303"/>
                  </a:lnTo>
                  <a:lnTo>
                    <a:pt x="971" y="310"/>
                  </a:lnTo>
                  <a:lnTo>
                    <a:pt x="973" y="323"/>
                  </a:lnTo>
                  <a:lnTo>
                    <a:pt x="973" y="330"/>
                  </a:lnTo>
                  <a:lnTo>
                    <a:pt x="973" y="335"/>
                  </a:lnTo>
                  <a:lnTo>
                    <a:pt x="978" y="338"/>
                  </a:lnTo>
                  <a:lnTo>
                    <a:pt x="983" y="335"/>
                  </a:lnTo>
                  <a:lnTo>
                    <a:pt x="986" y="333"/>
                  </a:lnTo>
                  <a:lnTo>
                    <a:pt x="988" y="330"/>
                  </a:lnTo>
                  <a:lnTo>
                    <a:pt x="991" y="333"/>
                  </a:lnTo>
                  <a:lnTo>
                    <a:pt x="996" y="335"/>
                  </a:lnTo>
                  <a:lnTo>
                    <a:pt x="998" y="338"/>
                  </a:lnTo>
                  <a:lnTo>
                    <a:pt x="1003" y="335"/>
                  </a:lnTo>
                  <a:lnTo>
                    <a:pt x="1006" y="330"/>
                  </a:lnTo>
                  <a:lnTo>
                    <a:pt x="1011" y="323"/>
                  </a:lnTo>
                  <a:lnTo>
                    <a:pt x="1016" y="320"/>
                  </a:lnTo>
                  <a:lnTo>
                    <a:pt x="1024" y="318"/>
                  </a:lnTo>
                  <a:lnTo>
                    <a:pt x="1026" y="315"/>
                  </a:lnTo>
                  <a:lnTo>
                    <a:pt x="1026" y="310"/>
                  </a:lnTo>
                  <a:lnTo>
                    <a:pt x="1026" y="305"/>
                  </a:lnTo>
                  <a:lnTo>
                    <a:pt x="1029" y="305"/>
                  </a:lnTo>
                  <a:lnTo>
                    <a:pt x="1039" y="303"/>
                  </a:lnTo>
                  <a:lnTo>
                    <a:pt x="1044" y="300"/>
                  </a:lnTo>
                  <a:lnTo>
                    <a:pt x="1049" y="300"/>
                  </a:lnTo>
                  <a:lnTo>
                    <a:pt x="1054" y="298"/>
                  </a:lnTo>
                  <a:lnTo>
                    <a:pt x="1059" y="295"/>
                  </a:lnTo>
                  <a:lnTo>
                    <a:pt x="1064" y="295"/>
                  </a:lnTo>
                  <a:lnTo>
                    <a:pt x="1066" y="292"/>
                  </a:lnTo>
                  <a:lnTo>
                    <a:pt x="1066" y="290"/>
                  </a:lnTo>
                  <a:lnTo>
                    <a:pt x="1069" y="287"/>
                  </a:lnTo>
                  <a:lnTo>
                    <a:pt x="1066" y="285"/>
                  </a:lnTo>
                  <a:lnTo>
                    <a:pt x="1066" y="277"/>
                  </a:lnTo>
                  <a:lnTo>
                    <a:pt x="1064" y="270"/>
                  </a:lnTo>
                  <a:lnTo>
                    <a:pt x="1059" y="265"/>
                  </a:lnTo>
                  <a:lnTo>
                    <a:pt x="1056" y="262"/>
                  </a:lnTo>
                  <a:lnTo>
                    <a:pt x="1054" y="262"/>
                  </a:lnTo>
                  <a:lnTo>
                    <a:pt x="1049" y="262"/>
                  </a:lnTo>
                  <a:lnTo>
                    <a:pt x="1046" y="262"/>
                  </a:lnTo>
                  <a:lnTo>
                    <a:pt x="1044" y="257"/>
                  </a:lnTo>
                  <a:lnTo>
                    <a:pt x="1041" y="255"/>
                  </a:lnTo>
                  <a:lnTo>
                    <a:pt x="1039" y="250"/>
                  </a:lnTo>
                  <a:lnTo>
                    <a:pt x="1031" y="247"/>
                  </a:lnTo>
                  <a:lnTo>
                    <a:pt x="1026" y="247"/>
                  </a:lnTo>
                  <a:lnTo>
                    <a:pt x="1021" y="247"/>
                  </a:lnTo>
                  <a:lnTo>
                    <a:pt x="1019" y="245"/>
                  </a:lnTo>
                  <a:lnTo>
                    <a:pt x="1016" y="242"/>
                  </a:lnTo>
                  <a:lnTo>
                    <a:pt x="1011" y="242"/>
                  </a:lnTo>
                  <a:lnTo>
                    <a:pt x="1008" y="240"/>
                  </a:lnTo>
                  <a:lnTo>
                    <a:pt x="1008" y="240"/>
                  </a:lnTo>
                  <a:lnTo>
                    <a:pt x="1006" y="242"/>
                  </a:lnTo>
                  <a:lnTo>
                    <a:pt x="1006" y="245"/>
                  </a:lnTo>
                  <a:lnTo>
                    <a:pt x="1006" y="250"/>
                  </a:lnTo>
                  <a:lnTo>
                    <a:pt x="1003" y="255"/>
                  </a:lnTo>
                  <a:lnTo>
                    <a:pt x="1003" y="257"/>
                  </a:lnTo>
                  <a:lnTo>
                    <a:pt x="998" y="260"/>
                  </a:lnTo>
                  <a:lnTo>
                    <a:pt x="993" y="267"/>
                  </a:lnTo>
                  <a:lnTo>
                    <a:pt x="986" y="272"/>
                  </a:lnTo>
                  <a:lnTo>
                    <a:pt x="983" y="277"/>
                  </a:lnTo>
                  <a:lnTo>
                    <a:pt x="978" y="282"/>
                  </a:lnTo>
                  <a:lnTo>
                    <a:pt x="971" y="287"/>
                  </a:lnTo>
                  <a:lnTo>
                    <a:pt x="966" y="295"/>
                  </a:lnTo>
                  <a:lnTo>
                    <a:pt x="963" y="300"/>
                  </a:lnTo>
                  <a:lnTo>
                    <a:pt x="966" y="300"/>
                  </a:lnTo>
                  <a:lnTo>
                    <a:pt x="966" y="300"/>
                  </a:lnTo>
                  <a:close/>
                  <a:moveTo>
                    <a:pt x="1498" y="494"/>
                  </a:moveTo>
                  <a:lnTo>
                    <a:pt x="1498" y="494"/>
                  </a:lnTo>
                  <a:lnTo>
                    <a:pt x="1498" y="492"/>
                  </a:lnTo>
                  <a:lnTo>
                    <a:pt x="1498" y="492"/>
                  </a:lnTo>
                  <a:lnTo>
                    <a:pt x="1498" y="489"/>
                  </a:lnTo>
                  <a:lnTo>
                    <a:pt x="1495" y="489"/>
                  </a:lnTo>
                  <a:lnTo>
                    <a:pt x="1495" y="489"/>
                  </a:lnTo>
                  <a:lnTo>
                    <a:pt x="1495" y="492"/>
                  </a:lnTo>
                  <a:lnTo>
                    <a:pt x="1498" y="494"/>
                  </a:lnTo>
                  <a:close/>
                </a:path>
              </a:pathLst>
            </a:custGeom>
            <a:gradFill flip="none" rotWithShape="1">
              <a:gsLst>
                <a:gs pos="12000">
                  <a:schemeClr val="accent1">
                    <a:tint val="66000"/>
                    <a:satMod val="160000"/>
                    <a:alpha val="16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cap="flat" cmpd="sng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dirty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1">
                    <a:lumMod val="40000"/>
                    <a:lumOff val="60000"/>
                  </a:schemeClr>
                </a:solidFill>
              </a:endParaRPr>
            </a:p>
          </p:txBody>
        </p:sp>
      </p:grpSp>
      <p:pic>
        <p:nvPicPr>
          <p:cNvPr id="17412" name="図 14" descr="Mus Logo RBYのコピー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34" y="6254216"/>
            <a:ext cx="1793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図 18" descr="Mus Logo RBYのコピー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3634755"/>
            <a:ext cx="2841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図 15" descr="Mus Logo RBYのコピー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66968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図 18" descr="Mus Logo RBYのコピー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145805"/>
            <a:ext cx="2841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図 15" descr="Mus Logo RBYのコピー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4074492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図 18" descr="Mus Logo RBYのコピー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3706192"/>
            <a:ext cx="2841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図 18" descr="Mus Logo RBYのコピー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53" y="4074492"/>
            <a:ext cx="2841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図 15" descr="Mus Logo RBYのコピー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3581400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図 18" descr="Mus Logo RBYのコピー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1" y="5708116"/>
            <a:ext cx="2841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図 18" descr="Mus Logo RBYのコピー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173" y="3791322"/>
            <a:ext cx="2841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614875" y="3327335"/>
            <a:ext cx="70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U.S.A</a:t>
            </a:r>
            <a:endParaRPr lang="en-US" b="1" dirty="0"/>
          </a:p>
        </p:txBody>
      </p:sp>
      <p:sp>
        <p:nvSpPr>
          <p:cNvPr id="34" name="Rectangle 33"/>
          <p:cNvSpPr/>
          <p:nvPr/>
        </p:nvSpPr>
        <p:spPr>
          <a:xfrm>
            <a:off x="6300192" y="4869160"/>
            <a:ext cx="1133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Singapore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6585029" y="3707740"/>
            <a:ext cx="72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China</a:t>
            </a:r>
            <a:endParaRPr lang="en-US" b="1" dirty="0"/>
          </a:p>
        </p:txBody>
      </p:sp>
      <p:sp>
        <p:nvSpPr>
          <p:cNvPr id="37" name="Rectangle 36"/>
          <p:cNvSpPr/>
          <p:nvPr/>
        </p:nvSpPr>
        <p:spPr>
          <a:xfrm>
            <a:off x="8283893" y="3512001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Japan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7380312" y="4293096"/>
            <a:ext cx="1218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Hong Kong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7839089" y="4070801"/>
            <a:ext cx="857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Taiwan</a:t>
            </a:r>
            <a:endParaRPr lang="en-US" b="1" dirty="0"/>
          </a:p>
        </p:txBody>
      </p:sp>
      <p:sp>
        <p:nvSpPr>
          <p:cNvPr id="42" name="Rectangle 41"/>
          <p:cNvSpPr/>
          <p:nvPr/>
        </p:nvSpPr>
        <p:spPr>
          <a:xfrm>
            <a:off x="685984" y="5681042"/>
            <a:ext cx="151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Global Offices</a:t>
            </a:r>
            <a:endParaRPr lang="en-US" b="1" dirty="0"/>
          </a:p>
        </p:txBody>
      </p:sp>
      <p:sp>
        <p:nvSpPr>
          <p:cNvPr id="43" name="Rectangle 42"/>
          <p:cNvSpPr/>
          <p:nvPr/>
        </p:nvSpPr>
        <p:spPr>
          <a:xfrm>
            <a:off x="685984" y="6160037"/>
            <a:ext cx="83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6F0"/>
                </a:solidFill>
              </a:rPr>
              <a:t>Agents</a:t>
            </a:r>
            <a:endParaRPr lang="en-US" b="1" dirty="0">
              <a:solidFill>
                <a:srgbClr val="0006F0"/>
              </a:solidFill>
            </a:endParaRPr>
          </a:p>
        </p:txBody>
      </p:sp>
      <p:pic>
        <p:nvPicPr>
          <p:cNvPr id="44" name="図 18" descr="Mus Logo RBYのコピー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64" y="4611298"/>
            <a:ext cx="2841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図 18" descr="Mus Logo RBYのコピー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4022104"/>
            <a:ext cx="2841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図 15" descr="Mus Logo RBYのコピー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379" y="3512001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図 15" descr="Mus Logo RBYのコピー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12616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図 15" descr="Mus Logo RBYのコピー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099" y="4819491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図 15" descr="Mus Logo RBYのコピー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57" y="2671961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タイトル 1"/>
          <p:cNvSpPr>
            <a:spLocks noGrp="1"/>
          </p:cNvSpPr>
          <p:nvPr>
            <p:ph type="title"/>
          </p:nvPr>
        </p:nvSpPr>
        <p:spPr>
          <a:xfrm>
            <a:off x="454819" y="650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b="1" dirty="0" smtClean="0"/>
              <a:t>Musasino Global Sales &amp; Aftersales Offices</a:t>
            </a:r>
            <a:endParaRPr lang="ja-JP" altLang="en-US" sz="3200" b="1" dirty="0" smtClean="0"/>
          </a:p>
        </p:txBody>
      </p:sp>
      <p:sp>
        <p:nvSpPr>
          <p:cNvPr id="60" name="テキスト ボックス 19"/>
          <p:cNvSpPr txBox="1">
            <a:spLocks noChangeArrowheads="1"/>
          </p:cNvSpPr>
          <p:nvPr/>
        </p:nvSpPr>
        <p:spPr bwMode="auto">
          <a:xfrm>
            <a:off x="1000100" y="785794"/>
            <a:ext cx="4357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ja-JP" sz="2400" b="1" dirty="0">
                <a:solidFill>
                  <a:srgbClr val="2C69B2"/>
                </a:solidFill>
                <a:latin typeface="+mj-lt"/>
              </a:rPr>
              <a:t>And Authorized Agents</a:t>
            </a:r>
            <a:endParaRPr lang="ja-JP" altLang="en-US" sz="2400" b="1" dirty="0">
              <a:solidFill>
                <a:srgbClr val="2C69B2"/>
              </a:solidFill>
              <a:latin typeface="+mj-lt"/>
            </a:endParaRPr>
          </a:p>
        </p:txBody>
      </p:sp>
      <p:cxnSp>
        <p:nvCxnSpPr>
          <p:cNvPr id="61" name="Straight Connector 8"/>
          <p:cNvCxnSpPr/>
          <p:nvPr/>
        </p:nvCxnSpPr>
        <p:spPr>
          <a:xfrm>
            <a:off x="609600" y="1214422"/>
            <a:ext cx="8534400" cy="1588"/>
          </a:xfrm>
          <a:prstGeom prst="line">
            <a:avLst/>
          </a:prstGeom>
          <a:ln w="12700">
            <a:solidFill>
              <a:srgbClr val="2B5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9"/>
          <p:cNvCxnSpPr/>
          <p:nvPr/>
        </p:nvCxnSpPr>
        <p:spPr>
          <a:xfrm>
            <a:off x="914400" y="1285860"/>
            <a:ext cx="8229600" cy="1588"/>
          </a:xfrm>
          <a:prstGeom prst="line">
            <a:avLst/>
          </a:prstGeom>
          <a:ln w="12700">
            <a:solidFill>
              <a:srgbClr val="BD3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図 15" descr="Mus Logo RBYのコピー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32" y="2671961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図 15" descr="Mus Logo RBYのコピー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5299382"/>
            <a:ext cx="18097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3173159" y="2848975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The Netherlands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94965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543800" cy="1143000"/>
          </a:xfrm>
        </p:spPr>
        <p:txBody>
          <a:bodyPr anchor="ctr">
            <a:normAutofit/>
          </a:bodyPr>
          <a:lstStyle/>
          <a:p>
            <a:pPr lvl="0" algn="l"/>
            <a:r>
              <a:rPr lang="en-SG" dirty="0"/>
              <a:t>Product Life Cycle </a:t>
            </a:r>
            <a:r>
              <a:rPr lang="en-SG" dirty="0" smtClean="0"/>
              <a:t>Maintenance</a:t>
            </a:r>
            <a:endParaRPr kumimoji="1" lang="ja-JP" altLang="en-US" sz="2333" dirty="0"/>
          </a:p>
        </p:txBody>
      </p:sp>
      <p:cxnSp>
        <p:nvCxnSpPr>
          <p:cNvPr id="13" name="Straight Connector 6"/>
          <p:cNvCxnSpPr/>
          <p:nvPr/>
        </p:nvCxnSpPr>
        <p:spPr>
          <a:xfrm>
            <a:off x="609600" y="1219200"/>
            <a:ext cx="8534400" cy="1588"/>
          </a:xfrm>
          <a:prstGeom prst="line">
            <a:avLst/>
          </a:prstGeom>
          <a:ln w="12700">
            <a:solidFill>
              <a:srgbClr val="2B5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"/>
          <p:cNvCxnSpPr/>
          <p:nvPr/>
        </p:nvCxnSpPr>
        <p:spPr>
          <a:xfrm>
            <a:off x="914400" y="1263650"/>
            <a:ext cx="8229600" cy="1588"/>
          </a:xfrm>
          <a:prstGeom prst="line">
            <a:avLst/>
          </a:prstGeom>
          <a:ln w="12700">
            <a:solidFill>
              <a:srgbClr val="BD3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1748736"/>
              </p:ext>
            </p:extLst>
          </p:nvPr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Up Arrow 15"/>
          <p:cNvSpPr/>
          <p:nvPr/>
        </p:nvSpPr>
        <p:spPr>
          <a:xfrm>
            <a:off x="4136375" y="3244877"/>
            <a:ext cx="428876" cy="1643430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21000000"/>
            </a:camera>
            <a:lightRig rig="balanced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TextBox 16"/>
          <p:cNvSpPr txBox="1"/>
          <p:nvPr/>
        </p:nvSpPr>
        <p:spPr>
          <a:xfrm>
            <a:off x="5436096" y="1700807"/>
            <a:ext cx="1872208" cy="646331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chemeClr val="tx2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SG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Equipment delivered in full working condition tested and verified</a:t>
            </a:r>
            <a:endParaRPr lang="en-SG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64288" y="3203694"/>
            <a:ext cx="1872208" cy="830997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chemeClr val="tx2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SG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Often requested by owner for vetting inspection purposes with factory issued Certificate</a:t>
            </a:r>
            <a:endParaRPr lang="en-SG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216" y="4856406"/>
            <a:ext cx="1872208" cy="1384995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chemeClr val="tx2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SG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Carried out during vessel docking  in yard. Full and detailed maintenance program with recommended spares based on current condition </a:t>
            </a:r>
            <a:endParaRPr lang="en-SG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5008805"/>
            <a:ext cx="1872208" cy="1015663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chemeClr val="tx2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SG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Recommended for major overhaul and replacement of critical parts. Full calibration and certificate issued by factory </a:t>
            </a:r>
            <a:endParaRPr lang="en-SG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4861445" y="3244877"/>
            <a:ext cx="430636" cy="1643430"/>
          </a:xfrm>
          <a:prstGeom prst="up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>
              <a:rot lat="0" lon="0" rev="600000"/>
            </a:camera>
            <a:lightRig rig="balanced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TextBox 21"/>
          <p:cNvSpPr txBox="1"/>
          <p:nvPr/>
        </p:nvSpPr>
        <p:spPr>
          <a:xfrm>
            <a:off x="395536" y="3012488"/>
            <a:ext cx="1872208" cy="1384995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chemeClr val="tx2">
                <a:lumMod val="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SG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upgrades such as remote wheel house display, additional sensors, additional interface, increase alarm channels as per oil major / owner requirement</a:t>
            </a:r>
            <a:endParaRPr lang="en-SG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426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543800" cy="1143000"/>
          </a:xfrm>
        </p:spPr>
        <p:txBody>
          <a:bodyPr anchor="ctr">
            <a:normAutofit/>
          </a:bodyPr>
          <a:lstStyle/>
          <a:p>
            <a:pPr lvl="0" algn="l"/>
            <a:r>
              <a:rPr lang="en-SG" dirty="0"/>
              <a:t>Product Life Cycle </a:t>
            </a:r>
            <a:r>
              <a:rPr lang="en-SG" dirty="0" smtClean="0"/>
              <a:t>Maintenance</a:t>
            </a:r>
            <a:endParaRPr kumimoji="1" lang="ja-JP" altLang="en-US" sz="2333" dirty="0"/>
          </a:p>
        </p:txBody>
      </p:sp>
      <p:cxnSp>
        <p:nvCxnSpPr>
          <p:cNvPr id="13" name="Straight Connector 6"/>
          <p:cNvCxnSpPr/>
          <p:nvPr/>
        </p:nvCxnSpPr>
        <p:spPr>
          <a:xfrm>
            <a:off x="609600" y="1219200"/>
            <a:ext cx="8534400" cy="1588"/>
          </a:xfrm>
          <a:prstGeom prst="line">
            <a:avLst/>
          </a:prstGeom>
          <a:ln w="12700">
            <a:solidFill>
              <a:srgbClr val="2B5FB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"/>
          <p:cNvCxnSpPr/>
          <p:nvPr/>
        </p:nvCxnSpPr>
        <p:spPr>
          <a:xfrm>
            <a:off x="914400" y="1263650"/>
            <a:ext cx="8229600" cy="1588"/>
          </a:xfrm>
          <a:prstGeom prst="line">
            <a:avLst/>
          </a:prstGeom>
          <a:ln w="12700">
            <a:solidFill>
              <a:srgbClr val="BD30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270255"/>
              </p:ext>
            </p:extLst>
          </p:nvPr>
        </p:nvGraphicFramePr>
        <p:xfrm>
          <a:off x="-1764704" y="1319184"/>
          <a:ext cx="94685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755576" y="2954561"/>
            <a:ext cx="13681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000" b="1" dirty="0" smtClean="0"/>
              <a:t>Service Database</a:t>
            </a:r>
            <a:endParaRPr lang="en-SG" sz="2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2915816" y="1412776"/>
            <a:ext cx="5760640" cy="37444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/>
          <p:cNvSpPr txBox="1"/>
          <p:nvPr/>
        </p:nvSpPr>
        <p:spPr>
          <a:xfrm>
            <a:off x="6804248" y="2684819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Centralised Information Storage for Service Support</a:t>
            </a:r>
            <a:endParaRPr lang="en-SG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17257" y="5277041"/>
            <a:ext cx="5544616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TextBox 17"/>
          <p:cNvSpPr txBox="1"/>
          <p:nvPr/>
        </p:nvSpPr>
        <p:spPr>
          <a:xfrm>
            <a:off x="6444207" y="5473610"/>
            <a:ext cx="181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Musasino Marine And Offshore</a:t>
            </a:r>
          </a:p>
          <a:p>
            <a:r>
              <a:rPr lang="en-SG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(Singapore office)</a:t>
            </a:r>
            <a:endParaRPr lang="en-SG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3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472</Words>
  <Application>Microsoft Office PowerPoint</Application>
  <PresentationFormat>On-screen Show (4:3)</PresentationFormat>
  <Paragraphs>118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</vt:lpstr>
      <vt:lpstr>Presentation Overview</vt:lpstr>
      <vt:lpstr>Musasino : Overview</vt:lpstr>
      <vt:lpstr>Musasino Group Structure</vt:lpstr>
      <vt:lpstr>PowerPoint Presentation</vt:lpstr>
      <vt:lpstr>System Solution Focus</vt:lpstr>
      <vt:lpstr>Musasino Global Sales &amp; Aftersales Offices</vt:lpstr>
      <vt:lpstr>Product Life Cycle Maintenance</vt:lpstr>
      <vt:lpstr>Product Life Cycle Maintenance</vt:lpstr>
      <vt:lpstr>  </vt:lpstr>
    </vt:vector>
  </TitlesOfParts>
  <Company>Musasino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lhannell@musasino.co.jp</dc:creator>
  <cp:lastModifiedBy>lhannell@musasino.co.jp</cp:lastModifiedBy>
  <cp:revision>5</cp:revision>
  <dcterms:created xsi:type="dcterms:W3CDTF">2014-08-07T07:38:13Z</dcterms:created>
  <dcterms:modified xsi:type="dcterms:W3CDTF">2015-06-02T11:34:53Z</dcterms:modified>
</cp:coreProperties>
</file>