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21" r:id="rId2"/>
  </p:sldIdLst>
  <p:sldSz cx="6858000" cy="9906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C0504D"/>
    <a:srgbClr val="FFFFFF"/>
    <a:srgbClr val="000000"/>
    <a:srgbClr val="66FFFF"/>
    <a:srgbClr val="CCFFFF"/>
    <a:srgbClr val="CCECFF"/>
    <a:srgbClr val="99CCFF"/>
    <a:srgbClr val="95D7DB"/>
    <a:srgbClr val="BDE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50" autoAdjust="0"/>
    <p:restoredTop sz="97751" autoAdjust="0"/>
  </p:normalViewPr>
  <p:slideViewPr>
    <p:cSldViewPr snapToGrid="0">
      <p:cViewPr varScale="1">
        <p:scale>
          <a:sx n="52" d="100"/>
          <a:sy n="52" d="100"/>
        </p:scale>
        <p:origin x="2262" y="7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0"/>
            <a:ext cx="2919413" cy="493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5" tIns="45678" rIns="91355" bIns="45678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5" tIns="45678" rIns="91355" bIns="4567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87563" y="741363"/>
            <a:ext cx="2560637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7" y="4686301"/>
            <a:ext cx="5389562" cy="4440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5" tIns="45678" rIns="91355" bIns="456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" y="9371013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5" tIns="45678" rIns="91355" bIns="45678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5" tIns="45678" rIns="91355" bIns="4567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E01E5C63-B9F2-414D-974D-93C3BA52E7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887451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AE3CF-73D6-4BA8-98F4-3C0BD9F60C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7B5CF-5052-4055-92C5-BED7E723D6B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9AC43B-46A6-47D8-B4AE-AA6499D9D6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FA017-DE5A-4345-9E83-AAD1019EEAE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C72CD-5991-4754-BF25-83D827C44D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28FFD-72CB-4E1E-96AD-EC08C095B7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68AC7-9F16-49A9-BE4B-7EDC9363A00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3C8E6D-4FA0-4BE3-9ADA-54DF2472C4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E676F-23A3-40C8-B8D1-AC7D0E3A6E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A84B3-0AA3-48CF-8D2B-FC411BE51F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E1E1D-B052-4192-99EA-2E64DBEE50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+mn-ea"/>
              </a:defRPr>
            </a:lvl1pPr>
          </a:lstStyle>
          <a:p>
            <a:pPr>
              <a:defRPr/>
            </a:pPr>
            <a:fld id="{EB9B3AB6-D6BD-4C8F-A901-24D66B29C09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3340" y="60960"/>
            <a:ext cx="6705600" cy="518033"/>
            <a:chOff x="576" y="288"/>
            <a:chExt cx="3120" cy="288"/>
          </a:xfrm>
        </p:grpSpPr>
        <p:sp>
          <p:nvSpPr>
            <p:cNvPr id="3" name="Rectangle 11"/>
            <p:cNvSpPr>
              <a:spLocks noChangeArrowheads="1"/>
            </p:cNvSpPr>
            <p:nvPr/>
          </p:nvSpPr>
          <p:spPr bwMode="auto">
            <a:xfrm>
              <a:off x="628" y="336"/>
              <a:ext cx="3068" cy="240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457200" indent="-457200"/>
              <a:endParaRPr lang="ja-JP" altLang="ja-JP">
                <a:solidFill>
                  <a:srgbClr val="CC3399"/>
                </a:solidFill>
                <a:latin typeface="HGPｺﾞｼｯｸM" pitchFamily="50" charset="-128"/>
                <a:ea typeface="HGPｺﾞｼｯｸM" pitchFamily="50" charset="-128"/>
              </a:endParaRPr>
            </a:p>
          </p:txBody>
        </p:sp>
        <p:sp>
          <p:nvSpPr>
            <p:cNvPr id="4" name="Rectangle 12"/>
            <p:cNvSpPr>
              <a:spLocks noChangeArrowheads="1"/>
            </p:cNvSpPr>
            <p:nvPr/>
          </p:nvSpPr>
          <p:spPr bwMode="auto">
            <a:xfrm>
              <a:off x="576" y="288"/>
              <a:ext cx="306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lvl="0"/>
              <a:endParaRPr lang="en-US" altLang="ja-JP" sz="1000" dirty="0" smtClean="0">
                <a:solidFill>
                  <a:srgbClr val="FF0000"/>
                </a:solidFill>
                <a:latin typeface="Arial"/>
                <a:ea typeface="ＭＳ Ｐゴシック"/>
              </a:endParaRPr>
            </a:p>
            <a:p>
              <a:pPr lvl="0"/>
              <a:r>
                <a:rPr lang="ja-JP" altLang="ja-JP" sz="1000" dirty="0" smtClean="0">
                  <a:solidFill>
                    <a:srgbClr val="FF0000"/>
                  </a:solidFill>
                  <a:latin typeface="Arial"/>
                  <a:ea typeface="ＭＳ Ｐゴシック"/>
                </a:rPr>
                <a:t>対外的</a:t>
              </a:r>
              <a:r>
                <a:rPr lang="ja-JP" altLang="ja-JP" sz="1000" dirty="0">
                  <a:solidFill>
                    <a:srgbClr val="FF0000"/>
                  </a:solidFill>
                  <a:latin typeface="Arial"/>
                  <a:ea typeface="ＭＳ Ｐゴシック"/>
                </a:rPr>
                <a:t>な資料等で使用することがあ</a:t>
              </a:r>
              <a:r>
                <a:rPr lang="ja-JP" altLang="en-US" sz="1000" dirty="0">
                  <a:solidFill>
                    <a:srgbClr val="FF0000"/>
                  </a:solidFill>
                  <a:latin typeface="Arial"/>
                  <a:ea typeface="ＭＳ Ｐゴシック"/>
                </a:rPr>
                <a:t>ります。</a:t>
              </a:r>
              <a:r>
                <a:rPr lang="ja-JP" altLang="en-US" sz="1000" dirty="0">
                  <a:solidFill>
                    <a:srgbClr val="FF0000"/>
                  </a:solidFill>
                </a:rPr>
                <a:t>　</a:t>
              </a:r>
              <a:r>
                <a:rPr lang="ja-JP" altLang="en-US" sz="1000" dirty="0" smtClean="0">
                  <a:solidFill>
                    <a:srgbClr val="FF0000"/>
                  </a:solidFill>
                </a:rPr>
                <a:t>　　　</a:t>
              </a:r>
              <a:r>
                <a:rPr lang="ja-JP" altLang="en-US" dirty="0" smtClean="0">
                  <a:latin typeface="HGPｺﾞｼｯｸM" pitchFamily="50" charset="-128"/>
                  <a:ea typeface="HGPｺﾞｼｯｸM" pitchFamily="50" charset="-128"/>
                </a:rPr>
                <a:t>○○技術　　　　　　　　　　　</a:t>
              </a:r>
              <a:r>
                <a:rPr lang="ja-JP" altLang="en-US" sz="1200" dirty="0" smtClean="0">
                  <a:latin typeface="HGPｺﾞｼｯｸM" pitchFamily="50" charset="-128"/>
                  <a:ea typeface="HGPｺﾞｼｯｸM" pitchFamily="50" charset="-128"/>
                </a:rPr>
                <a:t>　（様式２－２）</a:t>
              </a:r>
              <a:endParaRPr lang="en-US" altLang="ja-JP" sz="1200" dirty="0" smtClean="0">
                <a:latin typeface="HGPｺﾞｼｯｸM" pitchFamily="50" charset="-128"/>
                <a:ea typeface="HGPｺﾞｼｯｸM" pitchFamily="50" charset="-128"/>
              </a:endParaRPr>
            </a:p>
            <a:p>
              <a:pPr lvl="0"/>
              <a:endParaRPr lang="en-US" altLang="ja-JP" sz="1200" dirty="0" smtClean="0">
                <a:latin typeface="HGPｺﾞｼｯｸM" pitchFamily="50" charset="-128"/>
                <a:ea typeface="HGPｺﾞｼｯｸM" pitchFamily="50" charset="-128"/>
              </a:endParaRPr>
            </a:p>
          </p:txBody>
        </p:sp>
      </p:grpSp>
      <p:sp>
        <p:nvSpPr>
          <p:cNvPr id="12" name="角丸四角形 11"/>
          <p:cNvSpPr/>
          <p:nvPr/>
        </p:nvSpPr>
        <p:spPr>
          <a:xfrm>
            <a:off x="122428" y="8011886"/>
            <a:ext cx="6614155" cy="1596934"/>
          </a:xfrm>
          <a:prstGeom prst="roundRect">
            <a:avLst>
              <a:gd name="adj" fmla="val 7170"/>
            </a:avLst>
          </a:prstGeom>
          <a:ln w="38100"/>
          <a:effectLst>
            <a:glow rad="63500">
              <a:schemeClr val="accent5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72000" rIns="36000" bIns="72000"/>
          <a:lstStyle/>
          <a:p>
            <a:r>
              <a:rPr lang="ja-JP" altLang="en-US" sz="1600">
                <a:solidFill>
                  <a:schemeClr val="tx1"/>
                </a:solidFill>
                <a:latin typeface="Arial" charset="0"/>
                <a:ea typeface="ＭＳ ゴシック" pitchFamily="49" charset="-128"/>
              </a:rPr>
              <a:t>こちらに</a:t>
            </a:r>
            <a:endParaRPr lang="en-US" altLang="ja-JP" sz="1600">
              <a:solidFill>
                <a:schemeClr val="tx1"/>
              </a:solidFill>
              <a:latin typeface="Arial" charset="0"/>
              <a:ea typeface="ＭＳ ゴシック" pitchFamily="49" charset="-128"/>
            </a:endParaRPr>
          </a:p>
          <a:p>
            <a:r>
              <a:rPr lang="ja-JP" altLang="en-US" sz="1600">
                <a:solidFill>
                  <a:schemeClr val="tx1"/>
                </a:solidFill>
                <a:latin typeface="Arial" charset="0"/>
                <a:ea typeface="ＭＳ ゴシック" pitchFamily="49" charset="-128"/>
              </a:rPr>
              <a:t>技術の概要や得られる効果を簡潔にご記入下さい</a:t>
            </a:r>
            <a:endParaRPr lang="en-US" altLang="ja-JP" sz="1600" dirty="0">
              <a:solidFill>
                <a:schemeClr val="tx1"/>
              </a:solidFill>
              <a:latin typeface="Arial" charset="0"/>
              <a:ea typeface="ＭＳ ゴシック" pitchFamily="49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0" y="7579868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u="sng" dirty="0" smtClean="0">
                <a:latin typeface="HGPｺﾞｼｯｸM" pitchFamily="50" charset="-128"/>
                <a:ea typeface="HGPｺﾞｼｯｸM" pitchFamily="50" charset="-128"/>
              </a:rPr>
              <a:t>技術の概要と特徴</a:t>
            </a:r>
            <a:endParaRPr kumimoji="1" lang="ja-JP" altLang="en-US" u="sng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25" name="テキスト ボックス 4"/>
          <p:cNvSpPr txBox="1">
            <a:spLocks noChangeArrowheads="1"/>
          </p:cNvSpPr>
          <p:nvPr/>
        </p:nvSpPr>
        <p:spPr bwMode="auto">
          <a:xfrm>
            <a:off x="127551" y="1207083"/>
            <a:ext cx="6616149" cy="338554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1600" dirty="0">
                <a:latin typeface="Arial" charset="0"/>
                <a:ea typeface="ＭＳ ゴシック" pitchFamily="49" charset="-128"/>
              </a:rPr>
              <a:t>こちら</a:t>
            </a:r>
            <a:r>
              <a:rPr lang="ja-JP" altLang="en-US" sz="1600" dirty="0" smtClean="0">
                <a:latin typeface="Arial" charset="0"/>
                <a:ea typeface="ＭＳ ゴシック" pitchFamily="49" charset="-128"/>
              </a:rPr>
              <a:t>に提案するテーマの</a:t>
            </a:r>
            <a:r>
              <a:rPr lang="ja-JP" altLang="en-US" sz="1600" dirty="0">
                <a:latin typeface="Arial" charset="0"/>
                <a:ea typeface="ＭＳ ゴシック" pitchFamily="49" charset="-128"/>
              </a:rPr>
              <a:t>概要を記載下さい。</a:t>
            </a:r>
          </a:p>
        </p:txBody>
      </p:sp>
      <p:sp>
        <p:nvSpPr>
          <p:cNvPr id="26" name="テキスト ボックス 22"/>
          <p:cNvSpPr txBox="1">
            <a:spLocks noChangeArrowheads="1"/>
          </p:cNvSpPr>
          <p:nvPr/>
        </p:nvSpPr>
        <p:spPr bwMode="auto">
          <a:xfrm>
            <a:off x="146630" y="2119086"/>
            <a:ext cx="6568495" cy="5312227"/>
          </a:xfrm>
          <a:prstGeom prst="rect">
            <a:avLst/>
          </a:prstGeom>
          <a:noFill/>
          <a:ln>
            <a:solidFill>
              <a:schemeClr val="tx1"/>
            </a:solidFill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bIns="36000" anchor="ctr"/>
          <a:lstStyle/>
          <a:p>
            <a:r>
              <a:rPr lang="ja-JP" altLang="en-US" sz="1600" dirty="0">
                <a:solidFill>
                  <a:schemeClr val="tx1"/>
                </a:solidFill>
                <a:latin typeface="Arial" charset="0"/>
                <a:ea typeface="ＭＳ ゴシック" pitchFamily="49" charset="-128"/>
              </a:rPr>
              <a:t>こちらに導入イメージ図を記載</a:t>
            </a:r>
            <a:r>
              <a:rPr lang="ja-JP" altLang="en-US" sz="1600" dirty="0" smtClean="0">
                <a:solidFill>
                  <a:schemeClr val="tx1"/>
                </a:solidFill>
                <a:latin typeface="Arial" charset="0"/>
                <a:ea typeface="ＭＳ ゴシック" pitchFamily="49" charset="-128"/>
              </a:rPr>
              <a:t>下さい。</a:t>
            </a:r>
            <a:endParaRPr lang="en-US" altLang="ja-JP" sz="1600" dirty="0">
              <a:solidFill>
                <a:schemeClr val="tx1"/>
              </a:solidFill>
              <a:latin typeface="Arial" charset="0"/>
              <a:ea typeface="ＭＳ ゴシック" pitchFamily="49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0" y="1665297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u="sng" dirty="0" smtClean="0">
                <a:latin typeface="HGPｺﾞｼｯｸM" pitchFamily="50" charset="-128"/>
                <a:ea typeface="HGPｺﾞｼｯｸM" pitchFamily="50" charset="-128"/>
              </a:rPr>
              <a:t>技術の導入イメージ図</a:t>
            </a:r>
            <a:endParaRPr kumimoji="1" lang="ja-JP" altLang="en-US" u="sng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2297220" y="631762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u="sng" dirty="0" smtClean="0">
                <a:latin typeface="HGPｺﾞｼｯｸM" pitchFamily="50" charset="-128"/>
                <a:ea typeface="HGPｺﾞｼｯｸM" pitchFamily="50" charset="-128"/>
              </a:rPr>
              <a:t>公募分類（①～③）</a:t>
            </a:r>
            <a:endParaRPr lang="ja-JP" altLang="en-US" u="sng" dirty="0">
              <a:latin typeface="HGPｺﾞｼｯｸM" pitchFamily="50" charset="-128"/>
              <a:ea typeface="HGPｺﾞｼｯｸM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ysDot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ゴシック" pitchFamily="4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ysDot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ゴシック" pitchFamily="49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32053</TotalTime>
  <Words>59</Words>
  <Application>Microsoft Office PowerPoint</Application>
  <PresentationFormat>A4 210 x 297 mm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HGPｺﾞｼｯｸM</vt:lpstr>
      <vt:lpstr>ＭＳ Ｐゴシック</vt:lpstr>
      <vt:lpstr>ＭＳ Ｐ明朝</vt:lpstr>
      <vt:lpstr>ＭＳ ゴシック</vt:lpstr>
      <vt:lpstr>Arial</vt:lpstr>
      <vt:lpstr>標準デザイン</vt:lpstr>
      <vt:lpstr>PowerPoint プレゼンテーション</vt:lpstr>
    </vt:vector>
  </TitlesOfParts>
  <Company>国土交通省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行政情報システム室</dc:creator>
  <cp:lastModifiedBy>なし</cp:lastModifiedBy>
  <cp:revision>1331</cp:revision>
  <cp:lastPrinted>2017-05-15T09:12:57Z</cp:lastPrinted>
  <dcterms:created xsi:type="dcterms:W3CDTF">2005-08-26T13:06:26Z</dcterms:created>
  <dcterms:modified xsi:type="dcterms:W3CDTF">2017-05-15T09:16:55Z</dcterms:modified>
</cp:coreProperties>
</file>