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43F354"/>
    <a:srgbClr val="FFCC99"/>
    <a:srgbClr val="FFCC66"/>
    <a:srgbClr val="FFFF66"/>
    <a:srgbClr val="A1EEFD"/>
    <a:srgbClr val="0000CC"/>
    <a:srgbClr val="66CCFF"/>
    <a:srgbClr val="BBB39D"/>
    <a:srgbClr val="C9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3885" autoAdjust="0"/>
  </p:normalViewPr>
  <p:slideViewPr>
    <p:cSldViewPr snapToGrid="0">
      <p:cViewPr varScale="1">
        <p:scale>
          <a:sx n="70" d="100"/>
          <a:sy n="70" d="100"/>
        </p:scale>
        <p:origin x="1164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638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13726843-0C32-43A8-B571-6BF83C437551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7CBAE885-7443-4864-9274-036699D6CF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2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D2281287-AD28-4DF2-96EF-BC3A5215D96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821EF19B-3F4B-47A2-B616-CAB23E0ED0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8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1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CF93-C58B-4979-8307-9D169B435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3356-5BFB-4B11-875D-C4AE2156F5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CDB8-1F51-49C0-AA05-04D96BC5F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561137"/>
            <a:ext cx="2311400" cy="2968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86513-F2D4-49BF-AC98-E552B951F9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72D6-ED83-4BF4-B794-A6F37F09D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C75E5-B087-44C3-B4A1-BCC9F0BB4B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1490F-C9CB-414A-B65C-3F83854DF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E319D-43A1-49B9-A626-84CDDC0120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81900" y="6537325"/>
            <a:ext cx="2311400" cy="307975"/>
          </a:xfrm>
          <a:ln/>
        </p:spPr>
        <p:txBody>
          <a:bodyPr/>
          <a:lstStyle>
            <a:lvl1pPr>
              <a:defRPr sz="1400" baseline="0"/>
            </a:lvl1pPr>
          </a:lstStyle>
          <a:p>
            <a:pPr>
              <a:defRPr/>
            </a:pPr>
            <a:fld id="{699077B1-A9D3-4022-8692-51CBC38E35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9415-5C7E-4704-9505-95FA17FD9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E8762-5993-4C1D-883C-8F553BD208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4415D1-A693-449E-BB4E-D91AC26504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077B1-A9D3-4022-8692-51CBC38E358D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-1"/>
            <a:ext cx="9906000" cy="6049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実験名称（申請主体名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2829" y="3152633"/>
            <a:ext cx="4653887" cy="1910686"/>
          </a:xfrm>
          <a:prstGeom prst="roundRect">
            <a:avLst>
              <a:gd name="adj" fmla="val 10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地域の交通課題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公募申請書７．を参考に記載してください。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752900"/>
            <a:ext cx="9906000" cy="6937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実験の概要（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100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字程度）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※</a:t>
            </a:r>
            <a:r>
              <a:rPr lang="ja-JP" altLang="en-US" sz="1400">
                <a:solidFill>
                  <a:schemeClr val="tx1"/>
                </a:solidFill>
              </a:rPr>
              <a:t>公募</a:t>
            </a:r>
            <a:r>
              <a:rPr lang="ja-JP" altLang="en-US" sz="1400" smtClean="0">
                <a:solidFill>
                  <a:schemeClr val="tx1"/>
                </a:solidFill>
              </a:rPr>
              <a:t>申請書６．</a:t>
            </a:r>
            <a:r>
              <a:rPr lang="ja-JP" altLang="en-US" sz="1400" dirty="0">
                <a:solidFill>
                  <a:schemeClr val="tx1"/>
                </a:solidFill>
              </a:rPr>
              <a:t>を参考に記載して</a:t>
            </a:r>
            <a:r>
              <a:rPr lang="ja-JP" altLang="en-US" sz="1400">
                <a:solidFill>
                  <a:schemeClr val="tx1"/>
                </a:solidFill>
              </a:rPr>
              <a:t>ください</a:t>
            </a:r>
            <a:r>
              <a:rPr lang="ja-JP" altLang="en-US" sz="1400" smtClean="0">
                <a:solidFill>
                  <a:schemeClr val="tx1"/>
                </a:solidFill>
              </a:rPr>
              <a:t>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2829" y="5244650"/>
            <a:ext cx="4653887" cy="118344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</a:rPr>
              <a:t>本格的な導入に</a:t>
            </a:r>
            <a:r>
              <a:rPr lang="ja-JP" altLang="en-US" sz="1400" dirty="0" smtClean="0">
                <a:solidFill>
                  <a:schemeClr val="tx1"/>
                </a:solidFill>
              </a:rPr>
              <a:t>向けた検証項目、目標値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公募申請書１０．を参考に記載してください。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006316" y="0"/>
            <a:ext cx="1899684" cy="6049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事務局記入欄</a:t>
            </a:r>
            <a:endParaRPr kumimoji="1" lang="ja-JP" altLang="en-US" sz="1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63318" y="1631583"/>
            <a:ext cx="4802685" cy="47965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実験内容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</a:t>
            </a:r>
            <a:r>
              <a:rPr lang="ja-JP" altLang="en-US" sz="1400" smtClean="0">
                <a:solidFill>
                  <a:schemeClr val="tx1"/>
                </a:solidFill>
              </a:rPr>
              <a:t>８</a:t>
            </a:r>
            <a:r>
              <a:rPr lang="ja-JP" altLang="en-US" sz="1400" smtClean="0">
                <a:solidFill>
                  <a:schemeClr val="tx1"/>
                </a:solidFill>
              </a:rPr>
              <a:t>．及び９．を</a:t>
            </a:r>
            <a:r>
              <a:rPr lang="ja-JP" altLang="en-US" sz="1400" dirty="0" smtClean="0">
                <a:solidFill>
                  <a:schemeClr val="tx1"/>
                </a:solidFill>
              </a:rPr>
              <a:t>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83383" y="6654098"/>
            <a:ext cx="46129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※</a:t>
            </a:r>
            <a:r>
              <a:rPr kumimoji="1" lang="ja-JP" altLang="en-US" sz="1000" dirty="0" smtClean="0"/>
              <a:t>レイアウトは自由に変更して構いません。</a:t>
            </a:r>
            <a:endParaRPr kumimoji="1" lang="en-US" altLang="ja-JP" sz="1000" dirty="0" smtClean="0"/>
          </a:p>
        </p:txBody>
      </p:sp>
      <p:sp>
        <p:nvSpPr>
          <p:cNvPr id="13" name="角丸四角形 12"/>
          <p:cNvSpPr/>
          <p:nvPr/>
        </p:nvSpPr>
        <p:spPr>
          <a:xfrm>
            <a:off x="122829" y="1707925"/>
            <a:ext cx="4653887" cy="1183446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協議会の構成員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公募申請書５．を参考に記載してください。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59230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11765</TotalTime>
  <Words>110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なし</cp:lastModifiedBy>
  <cp:revision>1198</cp:revision>
  <cp:lastPrinted>2019-04-17T00:51:30Z</cp:lastPrinted>
  <dcterms:created xsi:type="dcterms:W3CDTF">2009-06-17T02:26:51Z</dcterms:created>
  <dcterms:modified xsi:type="dcterms:W3CDTF">2019-04-17T01:00:32Z</dcterms:modified>
</cp:coreProperties>
</file>