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90833" r:id="rId2"/>
    <p:sldMasterId id="2147491205" r:id="rId3"/>
    <p:sldMasterId id="2147491527" r:id="rId4"/>
    <p:sldMasterId id="2147491537" r:id="rId5"/>
    <p:sldMasterId id="2147491585" r:id="rId6"/>
    <p:sldMasterId id="2147491638" r:id="rId7"/>
    <p:sldMasterId id="2147491684" r:id="rId8"/>
    <p:sldMasterId id="2147491700" r:id="rId9"/>
    <p:sldMasterId id="2147491714" r:id="rId10"/>
    <p:sldMasterId id="2147491743" r:id="rId11"/>
    <p:sldMasterId id="2147492003" r:id="rId12"/>
    <p:sldMasterId id="2147492234" r:id="rId13"/>
    <p:sldMasterId id="2147492250" r:id="rId14"/>
  </p:sldMasterIdLst>
  <p:notesMasterIdLst>
    <p:notesMasterId r:id="rId31"/>
  </p:notesMasterIdLst>
  <p:handoutMasterIdLst>
    <p:handoutMasterId r:id="rId32"/>
  </p:handoutMasterIdLst>
  <p:sldIdLst>
    <p:sldId id="686" r:id="rId15"/>
    <p:sldId id="874" r:id="rId16"/>
    <p:sldId id="875" r:id="rId17"/>
    <p:sldId id="876" r:id="rId18"/>
    <p:sldId id="877" r:id="rId19"/>
    <p:sldId id="916" r:id="rId20"/>
    <p:sldId id="853" r:id="rId21"/>
    <p:sldId id="854" r:id="rId22"/>
    <p:sldId id="917" r:id="rId23"/>
    <p:sldId id="918" r:id="rId24"/>
    <p:sldId id="919" r:id="rId25"/>
    <p:sldId id="920" r:id="rId26"/>
    <p:sldId id="921" r:id="rId27"/>
    <p:sldId id="922" r:id="rId28"/>
    <p:sldId id="923" r:id="rId29"/>
    <p:sldId id="812" r:id="rId30"/>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7C8"/>
    <a:srgbClr val="0070C0"/>
    <a:srgbClr val="89A4A7"/>
    <a:srgbClr val="3F87C8"/>
    <a:srgbClr val="FFFFFF"/>
    <a:srgbClr val="C00000"/>
    <a:srgbClr val="3F9CC8"/>
    <a:srgbClr val="359CC8"/>
    <a:srgbClr val="87BFE5"/>
    <a:srgbClr val="408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9" autoAdjust="0"/>
    <p:restoredTop sz="88117" autoAdjust="0"/>
  </p:normalViewPr>
  <p:slideViewPr>
    <p:cSldViewPr>
      <p:cViewPr varScale="1">
        <p:scale>
          <a:sx n="99" d="100"/>
          <a:sy n="99" d="100"/>
        </p:scale>
        <p:origin x="1590" y="90"/>
      </p:cViewPr>
      <p:guideLst>
        <p:guide orient="horz" pos="2160"/>
        <p:guide pos="3120"/>
      </p:guideLst>
    </p:cSldViewPr>
  </p:slideViewPr>
  <p:outlineViewPr>
    <p:cViewPr>
      <p:scale>
        <a:sx n="33" d="100"/>
        <a:sy n="33" d="100"/>
      </p:scale>
      <p:origin x="0" y="9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8"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2449" name="日付プレースホルダ 2"/>
          <p:cNvSpPr>
            <a:spLocks noGrp="1"/>
          </p:cNvSpPr>
          <p:nvPr>
            <p:ph type="dt" sz="quarter"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ＭＳ Ｐゴシック" charset="-128"/>
              </a:defRPr>
            </a:lvl1pPr>
          </a:lstStyle>
          <a:p>
            <a:pPr>
              <a:defRPr/>
            </a:pPr>
            <a:fld id="{828EFADD-6220-410F-937E-4BA46BA08025}" type="datetimeFigureOut">
              <a:rPr lang="ja-JP" altLang="en-US">
                <a:ea typeface="Meiryo UI" panose="020B0604030504040204" pitchFamily="50" charset="-128"/>
              </a:rPr>
              <a:pPr>
                <a:defRPr/>
              </a:pPr>
              <a:t>2024/3/26</a:t>
            </a:fld>
            <a:endParaRPr lang="ja-JP" altLang="en-US" dirty="0">
              <a:ea typeface="Meiryo UI" panose="020B0604030504040204" pitchFamily="50" charset="-128"/>
            </a:endParaRPr>
          </a:p>
        </p:txBody>
      </p:sp>
      <p:sp>
        <p:nvSpPr>
          <p:cNvPr id="2450" name="フッター プレースホルダ 3"/>
          <p:cNvSpPr>
            <a:spLocks noGrp="1"/>
          </p:cNvSpPr>
          <p:nvPr>
            <p:ph type="ftr" sz="quarter" idx="2"/>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2451" name="スライド番号プレースホルダ 4"/>
          <p:cNvSpPr>
            <a:spLocks noGrp="1"/>
          </p:cNvSpPr>
          <p:nvPr>
            <p:ph type="sldNum" sz="quarter" idx="3"/>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32AEB285-F907-41B7-830A-69704DEA1B25}" type="slidenum">
              <a:rPr lang="ja-JP" altLang="en-US">
                <a:ea typeface="Meiryo UI" panose="020B0604030504040204" pitchFamily="50" charset="-128"/>
              </a:rPr>
              <a:pPr>
                <a:defRPr/>
              </a:pPr>
              <a:t>‹#›</a:t>
            </a:fld>
            <a:endParaRPr lang="ja-JP" altLang="en-US" dirty="0">
              <a:ea typeface="Meiryo UI" panose="020B0604030504040204" pitchFamily="50" charset="-128"/>
            </a:endParaRPr>
          </a:p>
        </p:txBody>
      </p:sp>
    </p:spTree>
    <p:extLst>
      <p:ext uri="{BB962C8B-B14F-4D97-AF65-F5344CB8AC3E}">
        <p14:creationId xmlns:p14="http://schemas.microsoft.com/office/powerpoint/2010/main" val="539572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1"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2442" name="日付プレースホルダ 2"/>
          <p:cNvSpPr>
            <a:spLocks noGrp="1"/>
          </p:cNvSpPr>
          <p:nvPr>
            <p:ph type="dt"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Meiryo UI" panose="020B0604030504040204" pitchFamily="50" charset="-128"/>
              </a:defRPr>
            </a:lvl1pPr>
          </a:lstStyle>
          <a:p>
            <a:pPr>
              <a:defRPr/>
            </a:pPr>
            <a:fld id="{BF700869-30AB-4CD9-81A1-6DA90E967608}" type="datetimeFigureOut">
              <a:rPr lang="ja-JP" altLang="en-US" smtClean="0"/>
              <a:pPr>
                <a:defRPr/>
              </a:pPr>
              <a:t>2024/3/26</a:t>
            </a:fld>
            <a:endParaRPr lang="ja-JP" altLang="en-US" dirty="0"/>
          </a:p>
        </p:txBody>
      </p:sp>
      <p:sp>
        <p:nvSpPr>
          <p:cNvPr id="2443"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25" tIns="45713" rIns="91425" bIns="45713" rtlCol="0" anchor="ctr"/>
          <a:lstStyle/>
          <a:p>
            <a:pPr lvl="0"/>
            <a:endParaRPr lang="ja-JP" altLang="en-US" noProof="0" dirty="0"/>
          </a:p>
        </p:txBody>
      </p:sp>
      <p:sp>
        <p:nvSpPr>
          <p:cNvPr id="2444" name="ノート プレースホルダ 4"/>
          <p:cNvSpPr>
            <a:spLocks noGrp="1"/>
          </p:cNvSpPr>
          <p:nvPr>
            <p:ph type="body" sz="quarter" idx="3"/>
          </p:nvPr>
        </p:nvSpPr>
        <p:spPr>
          <a:xfrm>
            <a:off x="673101" y="4686300"/>
            <a:ext cx="5389563" cy="4440238"/>
          </a:xfrm>
          <a:prstGeom prst="rect">
            <a:avLst/>
          </a:prstGeom>
        </p:spPr>
        <p:txBody>
          <a:bodyPr vert="horz" lIns="91425" tIns="45713" rIns="91425" bIns="45713"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2445" name="フッター プレースホルダ 5"/>
          <p:cNvSpPr>
            <a:spLocks noGrp="1"/>
          </p:cNvSpPr>
          <p:nvPr>
            <p:ph type="ftr" sz="quarter" idx="4"/>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2446"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ea typeface="Meiryo UI" panose="020B0604030504040204" pitchFamily="50" charset="-128"/>
              </a:defRPr>
            </a:lvl1pPr>
          </a:lstStyle>
          <a:p>
            <a:pPr>
              <a:defRPr/>
            </a:pPr>
            <a:fld id="{1FE0EF6D-76A2-4BF8-8DDE-8EA797246047}" type="slidenum">
              <a:rPr lang="ja-JP" altLang="en-US" smtClean="0"/>
              <a:pPr>
                <a:defRPr/>
              </a:pPr>
              <a:t>‹#›</a:t>
            </a:fld>
            <a:endParaRPr lang="ja-JP" altLang="en-US" dirty="0"/>
          </a:p>
        </p:txBody>
      </p:sp>
    </p:spTree>
    <p:extLst>
      <p:ext uri="{BB962C8B-B14F-4D97-AF65-F5344CB8AC3E}">
        <p14:creationId xmlns:p14="http://schemas.microsoft.com/office/powerpoint/2010/main" val="3728441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1pPr>
    <a:lvl2pPr marL="4572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2pPr>
    <a:lvl3pPr marL="9144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3pPr>
    <a:lvl4pPr marL="13716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4pPr>
    <a:lvl5pPr marL="18288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 name="スライド イメージ プレースホルダー 1"/>
          <p:cNvSpPr>
            <a:spLocks noGrp="1" noRot="1" noChangeAspect="1"/>
          </p:cNvSpPr>
          <p:nvPr>
            <p:ph type="sldImg"/>
          </p:nvPr>
        </p:nvSpPr>
        <p:spPr/>
      </p:sp>
      <p:sp>
        <p:nvSpPr>
          <p:cNvPr id="2457" name="ノート プレースホルダー 2"/>
          <p:cNvSpPr>
            <a:spLocks noGrp="1"/>
          </p:cNvSpPr>
          <p:nvPr>
            <p:ph type="body" idx="1"/>
          </p:nvPr>
        </p:nvSpPr>
        <p:spPr/>
        <p:txBody>
          <a:bodyPr/>
          <a:lstStyle/>
          <a:p>
            <a:endParaRPr kumimoji="1" lang="ja-JP" altLang="en-US" dirty="0"/>
          </a:p>
        </p:txBody>
      </p:sp>
      <p:sp>
        <p:nvSpPr>
          <p:cNvPr id="2458"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0</a:t>
            </a:fld>
            <a:endParaRPr lang="ja-JP" altLang="en-US" dirty="0"/>
          </a:p>
        </p:txBody>
      </p:sp>
    </p:spTree>
    <p:extLst>
      <p:ext uri="{BB962C8B-B14F-4D97-AF65-F5344CB8AC3E}">
        <p14:creationId xmlns:p14="http://schemas.microsoft.com/office/powerpoint/2010/main" val="2406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9" name="四角形 3417"/>
          <p:cNvSpPr>
            <a:spLocks noGrp="1" noRot="1" noChangeAspect="1"/>
          </p:cNvSpPr>
          <p:nvPr>
            <p:ph type="sldImg" idx="2"/>
          </p:nvPr>
        </p:nvSpPr>
        <p:spPr>
          <a:prstGeom prst="rect">
            <a:avLst/>
          </a:prstGeom>
        </p:spPr>
        <p:txBody>
          <a:bodyPr/>
          <a:lstStyle/>
          <a:p>
            <a:endParaRPr kumimoji="1" lang="ja-JP" altLang="en-US"/>
          </a:p>
        </p:txBody>
      </p:sp>
      <p:sp>
        <p:nvSpPr>
          <p:cNvPr id="2660" name="四角形 3418"/>
          <p:cNvSpPr>
            <a:spLocks noGrp="1"/>
          </p:cNvSpPr>
          <p:nvPr>
            <p:ph type="body" sz="quarter" idx="3"/>
          </p:nvPr>
        </p:nvSpPr>
        <p:spPr>
          <a:prstGeom prst="rect">
            <a:avLst/>
          </a:prstGeom>
        </p:spPr>
        <p:txBody>
          <a:bodyPr/>
          <a:lstStyle/>
          <a:p>
            <a:endParaRPr kumimoji="1" lang="ja-JP" altLang="en-US" dirty="0"/>
          </a:p>
        </p:txBody>
      </p:sp>
      <p:sp>
        <p:nvSpPr>
          <p:cNvPr id="2661" name="四角形 341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9</a:t>
            </a:fld>
            <a:endParaRPr kumimoji="1" lang="ja-JP" altLang="en-US"/>
          </a:p>
        </p:txBody>
      </p:sp>
    </p:spTree>
    <p:extLst>
      <p:ext uri="{BB962C8B-B14F-4D97-AF65-F5344CB8AC3E}">
        <p14:creationId xmlns:p14="http://schemas.microsoft.com/office/powerpoint/2010/main" val="118972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5" name="四角形 3420"/>
          <p:cNvSpPr>
            <a:spLocks noGrp="1" noRot="1" noChangeAspect="1"/>
          </p:cNvSpPr>
          <p:nvPr>
            <p:ph type="sldImg" idx="2"/>
          </p:nvPr>
        </p:nvSpPr>
        <p:spPr>
          <a:prstGeom prst="rect">
            <a:avLst/>
          </a:prstGeom>
        </p:spPr>
        <p:txBody>
          <a:bodyPr/>
          <a:lstStyle/>
          <a:p>
            <a:endParaRPr kumimoji="1" lang="ja-JP" altLang="en-US"/>
          </a:p>
        </p:txBody>
      </p:sp>
      <p:sp>
        <p:nvSpPr>
          <p:cNvPr id="2686" name="四角形 3421"/>
          <p:cNvSpPr>
            <a:spLocks noGrp="1"/>
          </p:cNvSpPr>
          <p:nvPr>
            <p:ph type="body" sz="quarter" idx="3"/>
          </p:nvPr>
        </p:nvSpPr>
        <p:spPr>
          <a:prstGeom prst="rect">
            <a:avLst/>
          </a:prstGeom>
        </p:spPr>
        <p:txBody>
          <a:bodyPr/>
          <a:lstStyle/>
          <a:p>
            <a:endParaRPr kumimoji="1" lang="ja-JP" altLang="en-US" dirty="0"/>
          </a:p>
        </p:txBody>
      </p:sp>
      <p:sp>
        <p:nvSpPr>
          <p:cNvPr id="2687" name="四角形 342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10</a:t>
            </a:fld>
            <a:endParaRPr kumimoji="1" lang="ja-JP" altLang="en-US"/>
          </a:p>
        </p:txBody>
      </p:sp>
    </p:spTree>
    <p:extLst>
      <p:ext uri="{BB962C8B-B14F-4D97-AF65-F5344CB8AC3E}">
        <p14:creationId xmlns:p14="http://schemas.microsoft.com/office/powerpoint/2010/main" val="107076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1" name="四角形 3414"/>
          <p:cNvSpPr>
            <a:spLocks noGrp="1" noRot="1" noChangeAspect="1"/>
          </p:cNvSpPr>
          <p:nvPr>
            <p:ph type="sldImg" idx="2"/>
          </p:nvPr>
        </p:nvSpPr>
        <p:spPr>
          <a:prstGeom prst="rect">
            <a:avLst/>
          </a:prstGeom>
        </p:spPr>
        <p:txBody>
          <a:bodyPr/>
          <a:lstStyle/>
          <a:p>
            <a:endParaRPr kumimoji="1" lang="ja-JP" altLang="en-US"/>
          </a:p>
        </p:txBody>
      </p:sp>
      <p:sp>
        <p:nvSpPr>
          <p:cNvPr id="2712" name="四角形 3415"/>
          <p:cNvSpPr>
            <a:spLocks noGrp="1"/>
          </p:cNvSpPr>
          <p:nvPr>
            <p:ph type="body" sz="quarter" idx="3"/>
          </p:nvPr>
        </p:nvSpPr>
        <p:spPr>
          <a:prstGeom prst="rect">
            <a:avLst/>
          </a:prstGeom>
        </p:spPr>
        <p:txBody>
          <a:bodyPr/>
          <a:lstStyle/>
          <a:p>
            <a:endParaRPr kumimoji="1" lang="ja-JP" altLang="en-US" dirty="0"/>
          </a:p>
        </p:txBody>
      </p:sp>
      <p:sp>
        <p:nvSpPr>
          <p:cNvPr id="2713" name="四角形 341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11</a:t>
            </a:fld>
            <a:endParaRPr kumimoji="1" lang="ja-JP" altLang="en-US"/>
          </a:p>
        </p:txBody>
      </p:sp>
    </p:spTree>
    <p:extLst>
      <p:ext uri="{BB962C8B-B14F-4D97-AF65-F5344CB8AC3E}">
        <p14:creationId xmlns:p14="http://schemas.microsoft.com/office/powerpoint/2010/main" val="333804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 name="四角形 3423"/>
          <p:cNvSpPr>
            <a:spLocks noGrp="1" noRot="1" noChangeAspect="1"/>
          </p:cNvSpPr>
          <p:nvPr>
            <p:ph type="sldImg" idx="2"/>
          </p:nvPr>
        </p:nvSpPr>
        <p:spPr>
          <a:prstGeom prst="rect">
            <a:avLst/>
          </a:prstGeom>
        </p:spPr>
        <p:txBody>
          <a:bodyPr/>
          <a:lstStyle/>
          <a:p>
            <a:endParaRPr kumimoji="1" lang="ja-JP" altLang="en-US"/>
          </a:p>
        </p:txBody>
      </p:sp>
      <p:sp>
        <p:nvSpPr>
          <p:cNvPr id="2737" name="四角形 3424"/>
          <p:cNvSpPr>
            <a:spLocks noGrp="1"/>
          </p:cNvSpPr>
          <p:nvPr>
            <p:ph type="body" sz="quarter" idx="3"/>
          </p:nvPr>
        </p:nvSpPr>
        <p:spPr>
          <a:prstGeom prst="rect">
            <a:avLst/>
          </a:prstGeom>
        </p:spPr>
        <p:txBody>
          <a:bodyPr/>
          <a:lstStyle/>
          <a:p>
            <a:endParaRPr kumimoji="1" lang="ja-JP" altLang="en-US" dirty="0"/>
          </a:p>
        </p:txBody>
      </p:sp>
      <p:sp>
        <p:nvSpPr>
          <p:cNvPr id="2738" name="四角形 3425"/>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12</a:t>
            </a:fld>
            <a:endParaRPr kumimoji="1" lang="ja-JP" altLang="en-US"/>
          </a:p>
        </p:txBody>
      </p:sp>
    </p:spTree>
    <p:extLst>
      <p:ext uri="{BB962C8B-B14F-4D97-AF65-F5344CB8AC3E}">
        <p14:creationId xmlns:p14="http://schemas.microsoft.com/office/powerpoint/2010/main" val="303520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 name="スライド イメージ プレースホルダー 1"/>
          <p:cNvSpPr>
            <a:spLocks noGrp="1" noRot="1" noChangeAspect="1"/>
          </p:cNvSpPr>
          <p:nvPr>
            <p:ph type="sldImg"/>
          </p:nvPr>
        </p:nvSpPr>
        <p:spPr/>
      </p:sp>
      <p:sp>
        <p:nvSpPr>
          <p:cNvPr id="2765" name="ノート プレースホルダー 2"/>
          <p:cNvSpPr>
            <a:spLocks noGrp="1"/>
          </p:cNvSpPr>
          <p:nvPr>
            <p:ph type="body" idx="1"/>
          </p:nvPr>
        </p:nvSpPr>
        <p:spPr/>
        <p:txBody>
          <a:bodyPr/>
          <a:lstStyle/>
          <a:p>
            <a:endParaRPr kumimoji="1" lang="ja-JP" altLang="en-US" dirty="0"/>
          </a:p>
        </p:txBody>
      </p:sp>
      <p:sp>
        <p:nvSpPr>
          <p:cNvPr id="2766" name="スライド番号プレースホルダー 3"/>
          <p:cNvSpPr>
            <a:spLocks noGrp="1"/>
          </p:cNvSpPr>
          <p:nvPr>
            <p:ph type="sldNum" sz="quarter" idx="5"/>
          </p:nvPr>
        </p:nvSpPr>
        <p:spPr/>
        <p:txBody>
          <a:bodyPr/>
          <a:lstStyle/>
          <a:p>
            <a:fld id="{2E9FF119-E50E-481A-9EAB-132B9C41A924}" type="slidenum">
              <a:rPr kumimoji="1" lang="ja-JP" altLang="en-US" smtClean="0"/>
              <a:pPr/>
              <a:t>13</a:t>
            </a:fld>
            <a:endParaRPr kumimoji="1" lang="ja-JP" altLang="en-US"/>
          </a:p>
        </p:txBody>
      </p:sp>
    </p:spTree>
    <p:extLst>
      <p:ext uri="{BB962C8B-B14F-4D97-AF65-F5344CB8AC3E}">
        <p14:creationId xmlns:p14="http://schemas.microsoft.com/office/powerpoint/2010/main" val="54647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 name="スライド イメージ プレースホルダー 1"/>
          <p:cNvSpPr>
            <a:spLocks noGrp="1" noRot="1" noChangeAspect="1"/>
          </p:cNvSpPr>
          <p:nvPr>
            <p:ph type="sldImg"/>
          </p:nvPr>
        </p:nvSpPr>
        <p:spPr/>
      </p:sp>
      <p:sp>
        <p:nvSpPr>
          <p:cNvPr id="2840" name="ノート プレースホルダー 2"/>
          <p:cNvSpPr>
            <a:spLocks noGrp="1"/>
          </p:cNvSpPr>
          <p:nvPr>
            <p:ph type="body" idx="1"/>
          </p:nvPr>
        </p:nvSpPr>
        <p:spPr/>
        <p:txBody>
          <a:bodyPr/>
          <a:lstStyle/>
          <a:p>
            <a:endParaRPr kumimoji="1" lang="ja-JP" altLang="en-US" dirty="0"/>
          </a:p>
        </p:txBody>
      </p:sp>
      <p:sp>
        <p:nvSpPr>
          <p:cNvPr id="2841" name="スライド番号プレースホルダー 3"/>
          <p:cNvSpPr>
            <a:spLocks noGrp="1"/>
          </p:cNvSpPr>
          <p:nvPr>
            <p:ph type="sldNum" sz="quarter" idx="10"/>
          </p:nvPr>
        </p:nvSpPr>
        <p:spPr/>
        <p:txBody>
          <a:bodyPr/>
          <a:lstStyle/>
          <a:p>
            <a:fld id="{2E9FF119-E50E-481A-9EAB-132B9C41A924}" type="slidenum">
              <a:rPr kumimoji="1" lang="ja-JP" altLang="en-US" smtClean="0"/>
              <a:pPr/>
              <a:t>14</a:t>
            </a:fld>
            <a:endParaRPr kumimoji="1" lang="ja-JP" altLang="en-US"/>
          </a:p>
        </p:txBody>
      </p:sp>
    </p:spTree>
    <p:extLst>
      <p:ext uri="{BB962C8B-B14F-4D97-AF65-F5344CB8AC3E}">
        <p14:creationId xmlns:p14="http://schemas.microsoft.com/office/powerpoint/2010/main" val="275924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スライド イメージ プレースホルダ 1"/>
          <p:cNvSpPr>
            <a:spLocks noGrp="1" noRot="1" noChangeAspect="1" noTextEdit="1"/>
          </p:cNvSpPr>
          <p:nvPr>
            <p:ph type="sldImg"/>
          </p:nvPr>
        </p:nvSpPr>
        <p:spPr>
          <a:noFill/>
          <a:ln>
            <a:solidFill>
              <a:srgbClr val="000000"/>
            </a:solidFill>
            <a:miter lim="800000"/>
            <a:headEnd/>
            <a:tailEnd/>
          </a:ln>
        </p:spPr>
      </p:sp>
      <p:sp>
        <p:nvSpPr>
          <p:cNvPr id="1535" name="ノート プレースホルダ 2"/>
          <p:cNvSpPr>
            <a:spLocks noGrp="1"/>
          </p:cNvSpPr>
          <p:nvPr>
            <p:ph type="body" idx="1"/>
          </p:nvPr>
        </p:nvSpPr>
        <p:spPr>
          <a:noFill/>
        </p:spPr>
        <p:txBody>
          <a:bodyPr wrap="square" numCol="1" anchor="t" anchorCtr="0" compatLnSpc="1">
            <a:prstTxWarp prst="textNoShape">
              <a:avLst/>
            </a:prstTxWarp>
            <a:normAutofit/>
          </a:bodyPr>
          <a:lstStyle/>
          <a:p>
            <a:endParaRPr lang="ja-JP" altLang="en-US" sz="900" dirty="0"/>
          </a:p>
        </p:txBody>
      </p:sp>
      <p:sp>
        <p:nvSpPr>
          <p:cNvPr id="1536" name="スライド番号プレースホルダ 3"/>
          <p:cNvSpPr>
            <a:spLocks noGrp="1"/>
          </p:cNvSpPr>
          <p:nvPr>
            <p:ph type="sldNum" sz="quarter" idx="5"/>
          </p:nvPr>
        </p:nvSpPr>
        <p:spPr>
          <a:noFill/>
          <a:ln>
            <a:miter lim="800000"/>
            <a:headEnd/>
            <a:tailEnd/>
          </a:ln>
        </p:spPr>
        <p:txBody>
          <a:bodyPr wrap="square" numCol="1" anchorCtr="0" compatLnSpc="1">
            <a:prstTxWarp prst="textNoShape">
              <a:avLst/>
            </a:prstTxWarp>
          </a:bodyPr>
          <a:lstStyle/>
          <a:p>
            <a:pPr defTabSz="875629">
              <a:defRPr/>
            </a:pPr>
            <a:fld id="{B24B456E-62E0-4CA4-9267-E7276F4C49B4}" type="slidenum">
              <a:rPr lang="ja-JP" altLang="en-US" sz="1100">
                <a:solidFill>
                  <a:srgbClr val="000000"/>
                </a:solidFill>
              </a:rPr>
              <a:pPr defTabSz="875629">
                <a:defRPr/>
              </a:pPr>
              <a:t>15</a:t>
            </a:fld>
            <a:endParaRPr lang="ja-JP" altLang="en-US" sz="1100">
              <a:solidFill>
                <a:srgbClr val="000000"/>
              </a:solidFill>
            </a:endParaRPr>
          </a:p>
        </p:txBody>
      </p:sp>
    </p:spTree>
    <p:extLst>
      <p:ext uri="{BB962C8B-B14F-4D97-AF65-F5344CB8AC3E}">
        <p14:creationId xmlns:p14="http://schemas.microsoft.com/office/powerpoint/2010/main" val="73981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3" name="スライド イメージ プレースホルダー 1"/>
          <p:cNvSpPr>
            <a:spLocks noGrp="1" noRot="1" noChangeAspect="1"/>
          </p:cNvSpPr>
          <p:nvPr>
            <p:ph type="sldImg"/>
          </p:nvPr>
        </p:nvSpPr>
        <p:spPr/>
      </p:sp>
      <p:sp>
        <p:nvSpPr>
          <p:cNvPr id="2474" name="ノート プレースホルダー 2"/>
          <p:cNvSpPr>
            <a:spLocks noGrp="1"/>
          </p:cNvSpPr>
          <p:nvPr>
            <p:ph type="body" idx="1"/>
          </p:nvPr>
        </p:nvSpPr>
        <p:spPr/>
        <p:txBody>
          <a:bodyPr/>
          <a:lstStyle/>
          <a:p>
            <a:endParaRPr kumimoji="1" lang="ja-JP" altLang="en-US"/>
          </a:p>
        </p:txBody>
      </p:sp>
      <p:sp>
        <p:nvSpPr>
          <p:cNvPr id="2475"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1866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2" name="スライド イメージ プレースホルダ 1"/>
          <p:cNvSpPr>
            <a:spLocks noGrp="1" noRot="1" noChangeAspect="1"/>
          </p:cNvSpPr>
          <p:nvPr>
            <p:ph type="sldImg"/>
          </p:nvPr>
        </p:nvSpPr>
        <p:spPr>
          <a:xfrm>
            <a:off x="779463" y="766763"/>
            <a:ext cx="5543550" cy="3838575"/>
          </a:xfrm>
        </p:spPr>
      </p:sp>
      <p:sp>
        <p:nvSpPr>
          <p:cNvPr id="2503"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2</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04" name="ノート プレースホルダ 4"/>
          <p:cNvSpPr>
            <a:spLocks noGrp="1"/>
          </p:cNvSpPr>
          <p:nvPr>
            <p:ph type="body" sz="quarter" idx="11"/>
          </p:nvPr>
        </p:nvSpPr>
        <p:spPr/>
        <p:txBody>
          <a:bodyPr>
            <a:normAutofit/>
          </a:bodyPr>
          <a:lstStyle/>
          <a:p>
            <a:endParaRPr kumimoji="1" lang="ja-JP" altLang="en-US" dirty="0"/>
          </a:p>
        </p:txBody>
      </p:sp>
      <p:sp>
        <p:nvSpPr>
          <p:cNvPr id="2505"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21898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0" name="スライド イメージ プレースホルダ 1"/>
          <p:cNvSpPr>
            <a:spLocks noGrp="1" noRot="1" noChangeAspect="1"/>
          </p:cNvSpPr>
          <p:nvPr>
            <p:ph type="sldImg"/>
          </p:nvPr>
        </p:nvSpPr>
        <p:spPr>
          <a:xfrm>
            <a:off x="779463" y="766763"/>
            <a:ext cx="5543550" cy="3838575"/>
          </a:xfrm>
        </p:spPr>
      </p:sp>
      <p:sp>
        <p:nvSpPr>
          <p:cNvPr id="2521"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3</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22" name="ノート プレースホルダ 4"/>
          <p:cNvSpPr>
            <a:spLocks noGrp="1"/>
          </p:cNvSpPr>
          <p:nvPr>
            <p:ph type="body" sz="quarter" idx="11"/>
          </p:nvPr>
        </p:nvSpPr>
        <p:spPr/>
        <p:txBody>
          <a:bodyPr>
            <a:normAutofit/>
          </a:bodyPr>
          <a:lstStyle/>
          <a:p>
            <a:endParaRPr kumimoji="1" lang="ja-JP" altLang="en-US" dirty="0"/>
          </a:p>
        </p:txBody>
      </p:sp>
      <p:sp>
        <p:nvSpPr>
          <p:cNvPr id="2523"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5206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6" name="スライド イメージ プレースホルダ 1"/>
          <p:cNvSpPr>
            <a:spLocks noGrp="1" noRot="1" noChangeAspect="1"/>
          </p:cNvSpPr>
          <p:nvPr>
            <p:ph type="sldImg"/>
          </p:nvPr>
        </p:nvSpPr>
        <p:spPr>
          <a:xfrm>
            <a:off x="779463" y="766763"/>
            <a:ext cx="5543550" cy="3838575"/>
          </a:xfrm>
        </p:spPr>
      </p:sp>
      <p:sp>
        <p:nvSpPr>
          <p:cNvPr id="2557"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4</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58" name="ノート プレースホルダ 4"/>
          <p:cNvSpPr>
            <a:spLocks noGrp="1"/>
          </p:cNvSpPr>
          <p:nvPr>
            <p:ph type="body" sz="quarter" idx="11"/>
          </p:nvPr>
        </p:nvSpPr>
        <p:spPr/>
        <p:txBody>
          <a:bodyPr>
            <a:normAutofit/>
          </a:bodyPr>
          <a:lstStyle/>
          <a:p>
            <a:endParaRPr kumimoji="1" lang="ja-JP" altLang="en-US" dirty="0"/>
          </a:p>
        </p:txBody>
      </p:sp>
      <p:sp>
        <p:nvSpPr>
          <p:cNvPr id="2559"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01652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7" name="スライド イメージ プレースホルダ 1"/>
          <p:cNvSpPr>
            <a:spLocks noGrp="1" noRot="1" noChangeAspect="1"/>
          </p:cNvSpPr>
          <p:nvPr>
            <p:ph type="sldImg"/>
          </p:nvPr>
        </p:nvSpPr>
        <p:spPr>
          <a:xfrm>
            <a:off x="777875" y="766763"/>
            <a:ext cx="5543550" cy="3838575"/>
          </a:xfrm>
        </p:spPr>
      </p:sp>
      <p:sp>
        <p:nvSpPr>
          <p:cNvPr id="2588"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89" name="ノート プレースホルダ 4"/>
          <p:cNvSpPr>
            <a:spLocks noGrp="1"/>
          </p:cNvSpPr>
          <p:nvPr>
            <p:ph type="body" sz="quarter" idx="11"/>
          </p:nvPr>
        </p:nvSpPr>
        <p:spPr/>
        <p:txBody>
          <a:bodyPr>
            <a:normAutofit/>
          </a:bodyPr>
          <a:lstStyle/>
          <a:p>
            <a:endParaRPr kumimoji="1" lang="ja-JP" altLang="en-US" dirty="0"/>
          </a:p>
        </p:txBody>
      </p:sp>
      <p:sp>
        <p:nvSpPr>
          <p:cNvPr id="2590"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30368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2" name="スライド イメージ プレースホルダー 1"/>
          <p:cNvSpPr>
            <a:spLocks noGrp="1" noRot="1" noChangeAspect="1"/>
          </p:cNvSpPr>
          <p:nvPr>
            <p:ph type="sldImg"/>
          </p:nvPr>
        </p:nvSpPr>
        <p:spPr/>
      </p:sp>
      <p:sp>
        <p:nvSpPr>
          <p:cNvPr id="2613" name="ノート プレースホルダー 2"/>
          <p:cNvSpPr>
            <a:spLocks noGrp="1"/>
          </p:cNvSpPr>
          <p:nvPr>
            <p:ph type="body" idx="1"/>
          </p:nvPr>
        </p:nvSpPr>
        <p:spPr/>
        <p:txBody>
          <a:bodyPr/>
          <a:lstStyle/>
          <a:p>
            <a:endParaRPr kumimoji="1" lang="ja-JP" altLang="en-US"/>
          </a:p>
        </p:txBody>
      </p:sp>
      <p:sp>
        <p:nvSpPr>
          <p:cNvPr id="2614" name="スライド番号プレースホルダー 3"/>
          <p:cNvSpPr>
            <a:spLocks noGrp="1"/>
          </p:cNvSpPr>
          <p:nvPr>
            <p:ph type="sldNum" sz="quarter" idx="10"/>
          </p:nvPr>
        </p:nvSpPr>
        <p:spPr/>
        <p:txBody>
          <a:bodyPr/>
          <a:lstStyle/>
          <a:p>
            <a:fld id="{0525C666-C038-4D79-84A9-12F58A2412B5}"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409360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4" name="スライド イメージ プレースホルダー 1"/>
          <p:cNvSpPr>
            <a:spLocks noGrp="1" noRot="1" noChangeAspect="1"/>
          </p:cNvSpPr>
          <p:nvPr>
            <p:ph type="sldImg"/>
          </p:nvPr>
        </p:nvSpPr>
        <p:spPr/>
      </p:sp>
      <p:sp>
        <p:nvSpPr>
          <p:cNvPr id="2625" name="ノート プレースホルダー 2"/>
          <p:cNvSpPr>
            <a:spLocks noGrp="1"/>
          </p:cNvSpPr>
          <p:nvPr>
            <p:ph type="body" idx="1"/>
          </p:nvPr>
        </p:nvSpPr>
        <p:spPr/>
        <p:txBody>
          <a:bodyPr/>
          <a:lstStyle/>
          <a:p>
            <a:endParaRPr kumimoji="1" lang="ja-JP" altLang="en-US"/>
          </a:p>
        </p:txBody>
      </p:sp>
      <p:sp>
        <p:nvSpPr>
          <p:cNvPr id="2626" name="スライド番号プレースホルダー 3"/>
          <p:cNvSpPr>
            <a:spLocks noGrp="1"/>
          </p:cNvSpPr>
          <p:nvPr>
            <p:ph type="sldNum" sz="quarter" idx="10"/>
          </p:nvPr>
        </p:nvSpPr>
        <p:spPr/>
        <p:txBody>
          <a:bodyPr/>
          <a:lstStyle/>
          <a:p>
            <a:fld id="{0D2CB449-AABA-4852-87BE-BE1947510F36}"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11475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3" name="スライド イメージ プレースホルダー 1"/>
          <p:cNvSpPr>
            <a:spLocks noGrp="1" noRot="1" noChangeAspect="1"/>
          </p:cNvSpPr>
          <p:nvPr>
            <p:ph type="sldImg"/>
          </p:nvPr>
        </p:nvSpPr>
        <p:spPr/>
      </p:sp>
      <p:sp>
        <p:nvSpPr>
          <p:cNvPr id="2634" name="ノート プレースホルダー 2"/>
          <p:cNvSpPr>
            <a:spLocks noGrp="1"/>
          </p:cNvSpPr>
          <p:nvPr>
            <p:ph type="body" idx="1"/>
          </p:nvPr>
        </p:nvSpPr>
        <p:spPr/>
        <p:txBody>
          <a:bodyPr/>
          <a:lstStyle/>
          <a:p>
            <a:endParaRPr kumimoji="1" lang="ja-JP" altLang="en-US"/>
          </a:p>
        </p:txBody>
      </p:sp>
      <p:sp>
        <p:nvSpPr>
          <p:cNvPr id="2635"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3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94979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a:noFill/>
          </a:ln>
        </p:spPr>
      </p:pic>
      <p:sp>
        <p:nvSpPr>
          <p:cNvPr id="1039" name="Rectangle 9"/>
          <p:cNvSpPr>
            <a:spLocks noChangeArrowheads="1"/>
          </p:cNvSpPr>
          <p:nvPr userDrawn="1"/>
        </p:nvSpPr>
        <p:spPr>
          <a:xfrm>
            <a:off x="1352550" y="3284538"/>
            <a:ext cx="8553450"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1040"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a:noFill/>
          </a:ln>
        </p:spPr>
      </p:pic>
      <p:sp>
        <p:nvSpPr>
          <p:cNvPr id="1041"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1042"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endParaRPr kumimoji="1" lang="ja-JP" altLang="en-US"/>
          </a:p>
        </p:txBody>
      </p:sp>
      <p:sp>
        <p:nvSpPr>
          <p:cNvPr id="1044" name="Rectangle 5"/>
          <p:cNvSpPr>
            <a:spLocks noGrp="1" noChangeArrowheads="1"/>
          </p:cNvSpPr>
          <p:nvPr>
            <p:ph type="ftr" sz="quarter" idx="11"/>
          </p:nvPr>
        </p:nvSpPr>
        <p:spPr/>
        <p:txBody>
          <a:bodyPr/>
          <a:lstStyle>
            <a:lvl1pPr>
              <a:defRPr/>
            </a:lvl1pPr>
          </a:lstStyle>
          <a:p>
            <a:endParaRPr kumimoji="1" lang="ja-JP" altLang="en-US"/>
          </a:p>
        </p:txBody>
      </p:sp>
      <p:sp>
        <p:nvSpPr>
          <p:cNvPr id="1045"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33533839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endParaRPr kumimoji="1" lang="ja-JP" altLang="en-US"/>
          </a:p>
        </p:txBody>
      </p:sp>
      <p:sp>
        <p:nvSpPr>
          <p:cNvPr id="110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2"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421368638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98"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1799"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800" name="日付プレースホルダ 3"/>
          <p:cNvSpPr>
            <a:spLocks noGrp="1"/>
          </p:cNvSpPr>
          <p:nvPr>
            <p:ph type="dt" sz="half" idx="10"/>
          </p:nvPr>
        </p:nvSpPr>
        <p:spPr/>
        <p:txBody>
          <a:bodyPr/>
          <a:lstStyle>
            <a:lvl1pPr>
              <a:defRPr/>
            </a:lvl1pPr>
          </a:lstStyle>
          <a:p>
            <a:endParaRPr kumimoji="1" lang="ja-JP" altLang="en-US"/>
          </a:p>
        </p:txBody>
      </p:sp>
      <p:sp>
        <p:nvSpPr>
          <p:cNvPr id="1801" name="フッター プレースホルダ 4"/>
          <p:cNvSpPr>
            <a:spLocks noGrp="1"/>
          </p:cNvSpPr>
          <p:nvPr>
            <p:ph type="ftr" sz="quarter" idx="11"/>
          </p:nvPr>
        </p:nvSpPr>
        <p:spPr/>
        <p:txBody>
          <a:bodyPr/>
          <a:lstStyle>
            <a:lvl1pPr>
              <a:defRPr/>
            </a:lvl1pPr>
          </a:lstStyle>
          <a:p>
            <a:endParaRPr kumimoji="1" lang="ja-JP" altLang="en-US"/>
          </a:p>
        </p:txBody>
      </p:sp>
      <p:sp>
        <p:nvSpPr>
          <p:cNvPr id="1802"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715274628"/>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804" name="タイトル 1"/>
          <p:cNvSpPr>
            <a:spLocks noGrp="1"/>
          </p:cNvSpPr>
          <p:nvPr>
            <p:ph type="title"/>
          </p:nvPr>
        </p:nvSpPr>
        <p:spPr/>
        <p:txBody>
          <a:bodyPr/>
          <a:lstStyle/>
          <a:p>
            <a:r>
              <a:rPr lang="ja-JP" altLang="en-US"/>
              <a:t>マスタ タイトルの書式設定</a:t>
            </a:r>
          </a:p>
        </p:txBody>
      </p:sp>
      <p:sp>
        <p:nvSpPr>
          <p:cNvPr id="1805"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06"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07" name="日付プレースホルダ 4"/>
          <p:cNvSpPr>
            <a:spLocks noGrp="1"/>
          </p:cNvSpPr>
          <p:nvPr>
            <p:ph type="dt" sz="half" idx="10"/>
          </p:nvPr>
        </p:nvSpPr>
        <p:spPr/>
        <p:txBody>
          <a:bodyPr/>
          <a:lstStyle>
            <a:lvl1pPr>
              <a:defRPr/>
            </a:lvl1pPr>
          </a:lstStyle>
          <a:p>
            <a:endParaRPr kumimoji="1" lang="ja-JP" altLang="en-US"/>
          </a:p>
        </p:txBody>
      </p:sp>
      <p:sp>
        <p:nvSpPr>
          <p:cNvPr id="1808" name="フッター プレースホルダ 5"/>
          <p:cNvSpPr>
            <a:spLocks noGrp="1"/>
          </p:cNvSpPr>
          <p:nvPr>
            <p:ph type="ftr" sz="quarter" idx="11"/>
          </p:nvPr>
        </p:nvSpPr>
        <p:spPr/>
        <p:txBody>
          <a:bodyPr/>
          <a:lstStyle>
            <a:lvl1pPr>
              <a:defRPr/>
            </a:lvl1pPr>
          </a:lstStyle>
          <a:p>
            <a:endParaRPr kumimoji="1" lang="ja-JP" altLang="en-US"/>
          </a:p>
        </p:txBody>
      </p:sp>
      <p:sp>
        <p:nvSpPr>
          <p:cNvPr id="1809"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173491839"/>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8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812"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813"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14"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815"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16" name="日付プレースホルダ 6"/>
          <p:cNvSpPr>
            <a:spLocks noGrp="1"/>
          </p:cNvSpPr>
          <p:nvPr>
            <p:ph type="dt" sz="half" idx="10"/>
          </p:nvPr>
        </p:nvSpPr>
        <p:spPr/>
        <p:txBody>
          <a:bodyPr/>
          <a:lstStyle>
            <a:lvl1pPr>
              <a:defRPr/>
            </a:lvl1pPr>
          </a:lstStyle>
          <a:p>
            <a:endParaRPr kumimoji="1" lang="ja-JP" altLang="en-US"/>
          </a:p>
        </p:txBody>
      </p:sp>
      <p:sp>
        <p:nvSpPr>
          <p:cNvPr id="1817" name="フッター プレースホルダ 7"/>
          <p:cNvSpPr>
            <a:spLocks noGrp="1"/>
          </p:cNvSpPr>
          <p:nvPr>
            <p:ph type="ftr" sz="quarter" idx="11"/>
          </p:nvPr>
        </p:nvSpPr>
        <p:spPr/>
        <p:txBody>
          <a:bodyPr/>
          <a:lstStyle>
            <a:lvl1pPr>
              <a:defRPr/>
            </a:lvl1pPr>
          </a:lstStyle>
          <a:p>
            <a:endParaRPr kumimoji="1" lang="ja-JP" altLang="en-US"/>
          </a:p>
        </p:txBody>
      </p:sp>
      <p:sp>
        <p:nvSpPr>
          <p:cNvPr id="1818" name="スライド番号プレースホルダ 8"/>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035751870"/>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820" name="タイトル 1"/>
          <p:cNvSpPr>
            <a:spLocks noGrp="1"/>
          </p:cNvSpPr>
          <p:nvPr>
            <p:ph type="title"/>
          </p:nvPr>
        </p:nvSpPr>
        <p:spPr/>
        <p:txBody>
          <a:bodyPr/>
          <a:lstStyle/>
          <a:p>
            <a:r>
              <a:rPr lang="ja-JP" altLang="en-US"/>
              <a:t>マスタ タイトルの書式設定</a:t>
            </a:r>
          </a:p>
        </p:txBody>
      </p:sp>
      <p:sp>
        <p:nvSpPr>
          <p:cNvPr id="1821" name="日付プレースホルダ 2"/>
          <p:cNvSpPr>
            <a:spLocks noGrp="1"/>
          </p:cNvSpPr>
          <p:nvPr>
            <p:ph type="dt" sz="half" idx="10"/>
          </p:nvPr>
        </p:nvSpPr>
        <p:spPr/>
        <p:txBody>
          <a:bodyPr/>
          <a:lstStyle>
            <a:lvl1pPr>
              <a:defRPr/>
            </a:lvl1pPr>
          </a:lstStyle>
          <a:p>
            <a:endParaRPr kumimoji="1" lang="ja-JP" altLang="en-US"/>
          </a:p>
        </p:txBody>
      </p:sp>
      <p:sp>
        <p:nvSpPr>
          <p:cNvPr id="1822" name="フッター プレースホルダ 3"/>
          <p:cNvSpPr>
            <a:spLocks noGrp="1"/>
          </p:cNvSpPr>
          <p:nvPr>
            <p:ph type="ftr" sz="quarter" idx="11"/>
          </p:nvPr>
        </p:nvSpPr>
        <p:spPr/>
        <p:txBody>
          <a:bodyPr/>
          <a:lstStyle>
            <a:lvl1pPr>
              <a:defRPr/>
            </a:lvl1pPr>
          </a:lstStyle>
          <a:p>
            <a:endParaRPr kumimoji="1" lang="ja-JP" altLang="en-US"/>
          </a:p>
        </p:txBody>
      </p:sp>
      <p:sp>
        <p:nvSpPr>
          <p:cNvPr id="1823" name="スライド番号プレースホルダ 4"/>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124667332"/>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825" name="日付プレースホルダ 1"/>
          <p:cNvSpPr>
            <a:spLocks noGrp="1"/>
          </p:cNvSpPr>
          <p:nvPr>
            <p:ph type="dt" sz="half" idx="10"/>
          </p:nvPr>
        </p:nvSpPr>
        <p:spPr/>
        <p:txBody>
          <a:bodyPr/>
          <a:lstStyle>
            <a:lvl1pPr>
              <a:defRPr/>
            </a:lvl1pPr>
          </a:lstStyle>
          <a:p>
            <a:endParaRPr kumimoji="1" lang="ja-JP" altLang="en-US"/>
          </a:p>
        </p:txBody>
      </p:sp>
      <p:sp>
        <p:nvSpPr>
          <p:cNvPr id="1826" name="フッター プレースホルダ 2"/>
          <p:cNvSpPr>
            <a:spLocks noGrp="1"/>
          </p:cNvSpPr>
          <p:nvPr>
            <p:ph type="ftr" sz="quarter" idx="11"/>
          </p:nvPr>
        </p:nvSpPr>
        <p:spPr/>
        <p:txBody>
          <a:bodyPr/>
          <a:lstStyle>
            <a:lvl1pPr>
              <a:defRPr/>
            </a:lvl1pPr>
          </a:lstStyle>
          <a:p>
            <a:endParaRPr kumimoji="1" lang="ja-JP" altLang="en-US"/>
          </a:p>
        </p:txBody>
      </p:sp>
      <p:sp>
        <p:nvSpPr>
          <p:cNvPr id="1827" name="スライド番号プレースホルダ 3"/>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74005790"/>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829"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1830" name="コンテンツ プレースホルダ 2"/>
          <p:cNvSpPr>
            <a:spLocks noGrp="1"/>
          </p:cNvSpPr>
          <p:nvPr>
            <p:ph idx="1"/>
          </p:nvPr>
        </p:nvSpPr>
        <p:spPr>
          <a:xfrm>
            <a:off x="3872972"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31"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832" name="日付プレースホルダ 4"/>
          <p:cNvSpPr>
            <a:spLocks noGrp="1"/>
          </p:cNvSpPr>
          <p:nvPr>
            <p:ph type="dt" sz="half" idx="10"/>
          </p:nvPr>
        </p:nvSpPr>
        <p:spPr/>
        <p:txBody>
          <a:bodyPr/>
          <a:lstStyle>
            <a:lvl1pPr>
              <a:defRPr/>
            </a:lvl1pPr>
          </a:lstStyle>
          <a:p>
            <a:endParaRPr kumimoji="1" lang="ja-JP" altLang="en-US"/>
          </a:p>
        </p:txBody>
      </p:sp>
      <p:sp>
        <p:nvSpPr>
          <p:cNvPr id="1833" name="フッター プレースホルダ 5"/>
          <p:cNvSpPr>
            <a:spLocks noGrp="1"/>
          </p:cNvSpPr>
          <p:nvPr>
            <p:ph type="ftr" sz="quarter" idx="11"/>
          </p:nvPr>
        </p:nvSpPr>
        <p:spPr/>
        <p:txBody>
          <a:bodyPr/>
          <a:lstStyle>
            <a:lvl1pPr>
              <a:defRPr/>
            </a:lvl1pPr>
          </a:lstStyle>
          <a:p>
            <a:endParaRPr kumimoji="1" lang="ja-JP" altLang="en-US"/>
          </a:p>
        </p:txBody>
      </p:sp>
      <p:sp>
        <p:nvSpPr>
          <p:cNvPr id="1834"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616418515"/>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36"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1837"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p>
        </p:txBody>
      </p:sp>
      <p:sp>
        <p:nvSpPr>
          <p:cNvPr id="1838"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839" name="日付プレースホルダ 4"/>
          <p:cNvSpPr>
            <a:spLocks noGrp="1"/>
          </p:cNvSpPr>
          <p:nvPr>
            <p:ph type="dt" sz="half" idx="10"/>
          </p:nvPr>
        </p:nvSpPr>
        <p:spPr/>
        <p:txBody>
          <a:bodyPr/>
          <a:lstStyle>
            <a:lvl1pPr>
              <a:defRPr/>
            </a:lvl1pPr>
          </a:lstStyle>
          <a:p>
            <a:endParaRPr kumimoji="1" lang="ja-JP" altLang="en-US"/>
          </a:p>
        </p:txBody>
      </p:sp>
      <p:sp>
        <p:nvSpPr>
          <p:cNvPr id="1840" name="フッター プレースホルダ 5"/>
          <p:cNvSpPr>
            <a:spLocks noGrp="1"/>
          </p:cNvSpPr>
          <p:nvPr>
            <p:ph type="ftr" sz="quarter" idx="11"/>
          </p:nvPr>
        </p:nvSpPr>
        <p:spPr/>
        <p:txBody>
          <a:bodyPr/>
          <a:lstStyle>
            <a:lvl1pPr>
              <a:defRPr/>
            </a:lvl1pPr>
          </a:lstStyle>
          <a:p>
            <a:endParaRPr kumimoji="1" lang="ja-JP" altLang="en-US"/>
          </a:p>
        </p:txBody>
      </p:sp>
      <p:sp>
        <p:nvSpPr>
          <p:cNvPr id="1841"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50088131"/>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843" name="タイトル 1"/>
          <p:cNvSpPr>
            <a:spLocks noGrp="1"/>
          </p:cNvSpPr>
          <p:nvPr>
            <p:ph type="title"/>
          </p:nvPr>
        </p:nvSpPr>
        <p:spPr/>
        <p:txBody>
          <a:bodyPr/>
          <a:lstStyle/>
          <a:p>
            <a:r>
              <a:rPr lang="ja-JP" altLang="en-US"/>
              <a:t>マスタ タイトルの書式設定</a:t>
            </a:r>
          </a:p>
        </p:txBody>
      </p:sp>
      <p:sp>
        <p:nvSpPr>
          <p:cNvPr id="18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5" name="日付プレースホルダ 3"/>
          <p:cNvSpPr>
            <a:spLocks noGrp="1"/>
          </p:cNvSpPr>
          <p:nvPr>
            <p:ph type="dt" sz="half" idx="10"/>
          </p:nvPr>
        </p:nvSpPr>
        <p:spPr/>
        <p:txBody>
          <a:bodyPr/>
          <a:lstStyle>
            <a:lvl1pPr>
              <a:defRPr/>
            </a:lvl1pPr>
          </a:lstStyle>
          <a:p>
            <a:endParaRPr kumimoji="1" lang="ja-JP" altLang="en-US"/>
          </a:p>
        </p:txBody>
      </p:sp>
      <p:sp>
        <p:nvSpPr>
          <p:cNvPr id="1846" name="フッター プレースホルダ 4"/>
          <p:cNvSpPr>
            <a:spLocks noGrp="1"/>
          </p:cNvSpPr>
          <p:nvPr>
            <p:ph type="ftr" sz="quarter" idx="11"/>
          </p:nvPr>
        </p:nvSpPr>
        <p:spPr/>
        <p:txBody>
          <a:bodyPr/>
          <a:lstStyle>
            <a:lvl1pPr>
              <a:defRPr/>
            </a:lvl1pPr>
          </a:lstStyle>
          <a:p>
            <a:endParaRPr kumimoji="1" lang="ja-JP" altLang="en-US"/>
          </a:p>
        </p:txBody>
      </p:sp>
      <p:sp>
        <p:nvSpPr>
          <p:cNvPr id="1847"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58701434"/>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849" name="縦書きタイトル 1"/>
          <p:cNvSpPr>
            <a:spLocks noGrp="1"/>
          </p:cNvSpPr>
          <p:nvPr>
            <p:ph type="title" orient="vert"/>
          </p:nvPr>
        </p:nvSpPr>
        <p:spPr>
          <a:xfrm>
            <a:off x="7058025" y="5"/>
            <a:ext cx="2352675" cy="6126163"/>
          </a:xfrm>
        </p:spPr>
        <p:txBody>
          <a:bodyPr vert="eaVert"/>
          <a:lstStyle/>
          <a:p>
            <a:r>
              <a:rPr lang="ja-JP" altLang="en-US"/>
              <a:t>マスタ タイトルの書式設定</a:t>
            </a:r>
          </a:p>
        </p:txBody>
      </p:sp>
      <p:sp>
        <p:nvSpPr>
          <p:cNvPr id="1850"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51" name="日付プレースホルダ 3"/>
          <p:cNvSpPr>
            <a:spLocks noGrp="1"/>
          </p:cNvSpPr>
          <p:nvPr>
            <p:ph type="dt" sz="half" idx="10"/>
          </p:nvPr>
        </p:nvSpPr>
        <p:spPr/>
        <p:txBody>
          <a:bodyPr/>
          <a:lstStyle>
            <a:lvl1pPr>
              <a:defRPr/>
            </a:lvl1pPr>
          </a:lstStyle>
          <a:p>
            <a:endParaRPr kumimoji="1" lang="ja-JP" altLang="en-US"/>
          </a:p>
        </p:txBody>
      </p:sp>
      <p:sp>
        <p:nvSpPr>
          <p:cNvPr id="1852" name="フッター プレースホルダ 4"/>
          <p:cNvSpPr>
            <a:spLocks noGrp="1"/>
          </p:cNvSpPr>
          <p:nvPr>
            <p:ph type="ftr" sz="quarter" idx="11"/>
          </p:nvPr>
        </p:nvSpPr>
        <p:spPr/>
        <p:txBody>
          <a:bodyPr/>
          <a:lstStyle>
            <a:lvl1pPr>
              <a:defRPr/>
            </a:lvl1pPr>
          </a:lstStyle>
          <a:p>
            <a:endParaRPr kumimoji="1" lang="ja-JP" altLang="en-US"/>
          </a:p>
        </p:txBody>
      </p:sp>
      <p:sp>
        <p:nvSpPr>
          <p:cNvPr id="1853"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62300001"/>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868"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a:noFill/>
          </a:ln>
        </p:spPr>
      </p:pic>
      <p:sp>
        <p:nvSpPr>
          <p:cNvPr id="1869" name="Rectangle 9"/>
          <p:cNvSpPr>
            <a:spLocks noChangeArrowheads="1"/>
          </p:cNvSpPr>
          <p:nvPr/>
        </p:nvSpPr>
        <p:spPr>
          <a:xfrm>
            <a:off x="1833563" y="3284544"/>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534" dirty="0">
              <a:solidFill>
                <a:srgbClr val="000000"/>
              </a:solidFill>
              <a:latin typeface="Arial"/>
              <a:ea typeface="ＭＳ Ｐゴシック"/>
            </a:endParaRPr>
          </a:p>
        </p:txBody>
      </p:sp>
      <p:pic>
        <p:nvPicPr>
          <p:cNvPr id="1870" name="Picture 11"/>
          <p:cNvPicPr>
            <a:picLocks noChangeAspect="1" noChangeArrowheads="1"/>
          </p:cNvPicPr>
          <p:nvPr/>
        </p:nvPicPr>
        <p:blipFill>
          <a:blip r:embed="rId3"/>
          <a:stretch>
            <a:fillRect/>
          </a:stretch>
        </p:blipFill>
        <p:spPr>
          <a:xfrm>
            <a:off x="0" y="6051556"/>
            <a:ext cx="2301875" cy="473075"/>
          </a:xfrm>
          <a:prstGeom prst="rect">
            <a:avLst/>
          </a:prstGeom>
          <a:noFill/>
          <a:ln>
            <a:noFill/>
          </a:ln>
        </p:spPr>
      </p:pic>
      <p:sp>
        <p:nvSpPr>
          <p:cNvPr id="1871" name="Text Box 12"/>
          <p:cNvSpPr txBox="1">
            <a:spLocks noChangeArrowheads="1"/>
          </p:cNvSpPr>
          <p:nvPr/>
        </p:nvSpPr>
        <p:spPr>
          <a:xfrm>
            <a:off x="3" y="6524626"/>
            <a:ext cx="3161443" cy="249748"/>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1023" i="1" dirty="0">
                <a:solidFill>
                  <a:srgbClr val="FFFFFF"/>
                </a:solidFill>
                <a:latin typeface="Times New Roman" pitchFamily="18" charset="0"/>
                <a:ea typeface="ＭＳ Ｐゴシック"/>
              </a:rPr>
              <a:t>Ministry of Land, Infrastructure, Transport and Tourism</a:t>
            </a:r>
          </a:p>
        </p:txBody>
      </p:sp>
      <p:sp>
        <p:nvSpPr>
          <p:cNvPr id="1872" name="Rectangle 2"/>
          <p:cNvSpPr>
            <a:spLocks noGrp="1" noChangeArrowheads="1"/>
          </p:cNvSpPr>
          <p:nvPr>
            <p:ph type="ctrTitle"/>
          </p:nvPr>
        </p:nvSpPr>
        <p:spPr>
          <a:xfrm>
            <a:off x="1754198" y="2133691"/>
            <a:ext cx="8151813" cy="1470025"/>
          </a:xfrm>
        </p:spPr>
        <p:txBody>
          <a:bodyPr/>
          <a:lstStyle>
            <a:lvl1pPr>
              <a:defRPr sz="3408"/>
            </a:lvl1pPr>
          </a:lstStyle>
          <a:p>
            <a:r>
              <a:rPr lang="ja-JP" altLang="en-US"/>
              <a:t>マスタ タイトルの書式設定</a:t>
            </a:r>
          </a:p>
        </p:txBody>
      </p:sp>
      <p:sp>
        <p:nvSpPr>
          <p:cNvPr id="1873"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87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7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76"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408890005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endParaRPr kumimoji="1" lang="ja-JP" altLang="en-US"/>
          </a:p>
        </p:txBody>
      </p:sp>
      <p:sp>
        <p:nvSpPr>
          <p:cNvPr id="110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8"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24534928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878" name="タイトル 1"/>
          <p:cNvSpPr>
            <a:spLocks noGrp="1"/>
          </p:cNvSpPr>
          <p:nvPr>
            <p:ph type="title"/>
          </p:nvPr>
        </p:nvSpPr>
        <p:spPr/>
        <p:txBody>
          <a:bodyPr/>
          <a:lstStyle/>
          <a:p>
            <a:r>
              <a:rPr lang="ja-JP" altLang="en-US"/>
              <a:t>マスタ タイトルの書式設定</a:t>
            </a:r>
          </a:p>
        </p:txBody>
      </p:sp>
      <p:sp>
        <p:nvSpPr>
          <p:cNvPr id="187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80"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1"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2"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1301498841"/>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884" name="タイトル 1"/>
          <p:cNvSpPr>
            <a:spLocks noGrp="1"/>
          </p:cNvSpPr>
          <p:nvPr>
            <p:ph type="title"/>
          </p:nvPr>
        </p:nvSpPr>
        <p:spPr>
          <a:xfrm>
            <a:off x="782527" y="4406991"/>
            <a:ext cx="8420101" cy="1362075"/>
          </a:xfrm>
        </p:spPr>
        <p:txBody>
          <a:bodyPr anchor="t"/>
          <a:lstStyle>
            <a:lvl1pPr algn="l">
              <a:defRPr sz="3408" b="1" cap="all"/>
            </a:lvl1pPr>
          </a:lstStyle>
          <a:p>
            <a:r>
              <a:rPr lang="ja-JP" altLang="en-US"/>
              <a:t>マスタ タイトルの書式設定</a:t>
            </a:r>
          </a:p>
        </p:txBody>
      </p:sp>
      <p:sp>
        <p:nvSpPr>
          <p:cNvPr id="1885" name="テキスト プレースホルダ 2"/>
          <p:cNvSpPr>
            <a:spLocks noGrp="1"/>
          </p:cNvSpPr>
          <p:nvPr>
            <p:ph type="body" idx="1"/>
          </p:nvPr>
        </p:nvSpPr>
        <p:spPr>
          <a:xfrm>
            <a:off x="782527" y="2906713"/>
            <a:ext cx="8420101" cy="1500187"/>
          </a:xfrm>
        </p:spPr>
        <p:txBody>
          <a:bodyPr anchor="b"/>
          <a:lstStyle>
            <a:lvl1pPr marL="0" indent="0">
              <a:buNone/>
              <a:defRPr sz="1704"/>
            </a:lvl1pPr>
            <a:lvl2pPr marL="389584" indent="0">
              <a:buNone/>
              <a:defRPr sz="1534"/>
            </a:lvl2pPr>
            <a:lvl3pPr marL="779168" indent="0">
              <a:buNone/>
              <a:defRPr sz="1363"/>
            </a:lvl3pPr>
            <a:lvl4pPr marL="1168753" indent="0">
              <a:buNone/>
              <a:defRPr sz="1193"/>
            </a:lvl4pPr>
            <a:lvl5pPr marL="1558336" indent="0">
              <a:buNone/>
              <a:defRPr sz="1193"/>
            </a:lvl5pPr>
            <a:lvl6pPr marL="1947921" indent="0">
              <a:buNone/>
              <a:defRPr sz="1193"/>
            </a:lvl6pPr>
            <a:lvl7pPr marL="2337504" indent="0">
              <a:buNone/>
              <a:defRPr sz="1193"/>
            </a:lvl7pPr>
            <a:lvl8pPr marL="2727088" indent="0">
              <a:buNone/>
              <a:defRPr sz="1193"/>
            </a:lvl8pPr>
            <a:lvl9pPr marL="3116673" indent="0">
              <a:buNone/>
              <a:defRPr sz="1193"/>
            </a:lvl9pPr>
          </a:lstStyle>
          <a:p>
            <a:pPr lvl="0"/>
            <a:r>
              <a:rPr lang="ja-JP" altLang="en-US"/>
              <a:t>マスタ テキストの書式設定</a:t>
            </a:r>
          </a:p>
        </p:txBody>
      </p:sp>
      <p:sp>
        <p:nvSpPr>
          <p:cNvPr id="188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1499518128"/>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890" name="タイトル 1"/>
          <p:cNvSpPr>
            <a:spLocks noGrp="1"/>
          </p:cNvSpPr>
          <p:nvPr>
            <p:ph type="title"/>
          </p:nvPr>
        </p:nvSpPr>
        <p:spPr/>
        <p:txBody>
          <a:bodyPr/>
          <a:lstStyle/>
          <a:p>
            <a:r>
              <a:rPr lang="ja-JP" altLang="en-US"/>
              <a:t>マスタ タイトルの書式設定</a:t>
            </a:r>
          </a:p>
        </p:txBody>
      </p:sp>
      <p:sp>
        <p:nvSpPr>
          <p:cNvPr id="1891" name="コンテンツ プレースホルダ 2"/>
          <p:cNvSpPr>
            <a:spLocks noGrp="1"/>
          </p:cNvSpPr>
          <p:nvPr>
            <p:ph sz="half" idx="1"/>
          </p:nvPr>
        </p:nvSpPr>
        <p:spPr>
          <a:xfrm>
            <a:off x="495307"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92" name="コンテンツ プレースホルダ 3"/>
          <p:cNvSpPr>
            <a:spLocks noGrp="1"/>
          </p:cNvSpPr>
          <p:nvPr>
            <p:ph sz="half" idx="2"/>
          </p:nvPr>
        </p:nvSpPr>
        <p:spPr>
          <a:xfrm>
            <a:off x="503555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9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9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9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34556100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897"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898" name="テキスト プレースホルダ 2"/>
          <p:cNvSpPr>
            <a:spLocks noGrp="1"/>
          </p:cNvSpPr>
          <p:nvPr>
            <p:ph type="body" idx="1"/>
          </p:nvPr>
        </p:nvSpPr>
        <p:spPr>
          <a:xfrm>
            <a:off x="495303" y="1535113"/>
            <a:ext cx="4376870" cy="639762"/>
          </a:xfrm>
        </p:spPr>
        <p:txBody>
          <a:bodyPr anchor="b"/>
          <a:lstStyle>
            <a:lvl1pPr marL="0" indent="0">
              <a:buNone/>
              <a:defRPr sz="2045" b="1"/>
            </a:lvl1pPr>
            <a:lvl2pPr marL="389584" indent="0">
              <a:buNone/>
              <a:defRPr sz="1704" b="1"/>
            </a:lvl2pPr>
            <a:lvl3pPr marL="779168" indent="0">
              <a:buNone/>
              <a:defRPr sz="1534" b="1"/>
            </a:lvl3pPr>
            <a:lvl4pPr marL="1168753" indent="0">
              <a:buNone/>
              <a:defRPr sz="1363" b="1"/>
            </a:lvl4pPr>
            <a:lvl5pPr marL="1558336" indent="0">
              <a:buNone/>
              <a:defRPr sz="1363" b="1"/>
            </a:lvl5pPr>
            <a:lvl6pPr marL="1947921" indent="0">
              <a:buNone/>
              <a:defRPr sz="1363" b="1"/>
            </a:lvl6pPr>
            <a:lvl7pPr marL="2337504" indent="0">
              <a:buNone/>
              <a:defRPr sz="1363" b="1"/>
            </a:lvl7pPr>
            <a:lvl8pPr marL="2727088" indent="0">
              <a:buNone/>
              <a:defRPr sz="1363" b="1"/>
            </a:lvl8pPr>
            <a:lvl9pPr marL="3116673" indent="0">
              <a:buNone/>
              <a:defRPr sz="1363" b="1"/>
            </a:lvl9pPr>
          </a:lstStyle>
          <a:p>
            <a:pPr lvl="0"/>
            <a:r>
              <a:rPr lang="ja-JP" altLang="en-US"/>
              <a:t>マスタ テキストの書式設定</a:t>
            </a:r>
          </a:p>
        </p:txBody>
      </p:sp>
      <p:sp>
        <p:nvSpPr>
          <p:cNvPr id="1899" name="コンテンツ プレースホルダ 3"/>
          <p:cNvSpPr>
            <a:spLocks noGrp="1"/>
          </p:cNvSpPr>
          <p:nvPr>
            <p:ph sz="half" idx="2"/>
          </p:nvPr>
        </p:nvSpPr>
        <p:spPr>
          <a:xfrm>
            <a:off x="495303"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00" name="テキスト プレースホルダ 4"/>
          <p:cNvSpPr>
            <a:spLocks noGrp="1"/>
          </p:cNvSpPr>
          <p:nvPr>
            <p:ph type="body" sz="quarter" idx="3"/>
          </p:nvPr>
        </p:nvSpPr>
        <p:spPr>
          <a:xfrm>
            <a:off x="5032116" y="1535113"/>
            <a:ext cx="4378590" cy="639762"/>
          </a:xfrm>
        </p:spPr>
        <p:txBody>
          <a:bodyPr anchor="b"/>
          <a:lstStyle>
            <a:lvl1pPr marL="0" indent="0">
              <a:buNone/>
              <a:defRPr sz="2045" b="1"/>
            </a:lvl1pPr>
            <a:lvl2pPr marL="389584" indent="0">
              <a:buNone/>
              <a:defRPr sz="1704" b="1"/>
            </a:lvl2pPr>
            <a:lvl3pPr marL="779168" indent="0">
              <a:buNone/>
              <a:defRPr sz="1534" b="1"/>
            </a:lvl3pPr>
            <a:lvl4pPr marL="1168753" indent="0">
              <a:buNone/>
              <a:defRPr sz="1363" b="1"/>
            </a:lvl4pPr>
            <a:lvl5pPr marL="1558336" indent="0">
              <a:buNone/>
              <a:defRPr sz="1363" b="1"/>
            </a:lvl5pPr>
            <a:lvl6pPr marL="1947921" indent="0">
              <a:buNone/>
              <a:defRPr sz="1363" b="1"/>
            </a:lvl6pPr>
            <a:lvl7pPr marL="2337504" indent="0">
              <a:buNone/>
              <a:defRPr sz="1363" b="1"/>
            </a:lvl7pPr>
            <a:lvl8pPr marL="2727088" indent="0">
              <a:buNone/>
              <a:defRPr sz="1363" b="1"/>
            </a:lvl8pPr>
            <a:lvl9pPr marL="3116673" indent="0">
              <a:buNone/>
              <a:defRPr sz="1363" b="1"/>
            </a:lvl9pPr>
          </a:lstStyle>
          <a:p>
            <a:pPr lvl="0"/>
            <a:r>
              <a:rPr lang="ja-JP" altLang="en-US"/>
              <a:t>マスタ テキストの書式設定</a:t>
            </a:r>
          </a:p>
        </p:txBody>
      </p:sp>
      <p:sp>
        <p:nvSpPr>
          <p:cNvPr id="1901" name="コンテンツ プレースホルダ 5"/>
          <p:cNvSpPr>
            <a:spLocks noGrp="1"/>
          </p:cNvSpPr>
          <p:nvPr>
            <p:ph sz="quarter" idx="4"/>
          </p:nvPr>
        </p:nvSpPr>
        <p:spPr>
          <a:xfrm>
            <a:off x="5032116"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02"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3"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4"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390089007"/>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906" name="タイトル 1"/>
          <p:cNvSpPr>
            <a:spLocks noGrp="1"/>
          </p:cNvSpPr>
          <p:nvPr>
            <p:ph type="title"/>
          </p:nvPr>
        </p:nvSpPr>
        <p:spPr/>
        <p:txBody>
          <a:bodyPr/>
          <a:lstStyle/>
          <a:p>
            <a:r>
              <a:rPr lang="ja-JP" altLang="en-US"/>
              <a:t>マスタ タイトルの書式設定</a:t>
            </a:r>
          </a:p>
        </p:txBody>
      </p:sp>
      <p:sp>
        <p:nvSpPr>
          <p:cNvPr id="1907"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8"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9"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654493361"/>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911"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2"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3"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1853973602"/>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915" name="タイトル 1"/>
          <p:cNvSpPr>
            <a:spLocks noGrp="1"/>
          </p:cNvSpPr>
          <p:nvPr>
            <p:ph type="title"/>
          </p:nvPr>
        </p:nvSpPr>
        <p:spPr>
          <a:xfrm>
            <a:off x="495305" y="273050"/>
            <a:ext cx="3259006" cy="1162050"/>
          </a:xfrm>
        </p:spPr>
        <p:txBody>
          <a:bodyPr anchor="b"/>
          <a:lstStyle>
            <a:lvl1pPr algn="l">
              <a:defRPr sz="1704" b="1"/>
            </a:lvl1pPr>
          </a:lstStyle>
          <a:p>
            <a:r>
              <a:rPr lang="ja-JP" altLang="en-US"/>
              <a:t>マスタ タイトルの書式設定</a:t>
            </a:r>
          </a:p>
        </p:txBody>
      </p:sp>
      <p:sp>
        <p:nvSpPr>
          <p:cNvPr id="1916" name="コンテンツ プレースホルダ 2"/>
          <p:cNvSpPr>
            <a:spLocks noGrp="1"/>
          </p:cNvSpPr>
          <p:nvPr>
            <p:ph idx="1"/>
          </p:nvPr>
        </p:nvSpPr>
        <p:spPr>
          <a:xfrm>
            <a:off x="3872987" y="273062"/>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17" name="テキスト プレースホルダ 3"/>
          <p:cNvSpPr>
            <a:spLocks noGrp="1"/>
          </p:cNvSpPr>
          <p:nvPr>
            <p:ph type="body" sz="half" idx="2"/>
          </p:nvPr>
        </p:nvSpPr>
        <p:spPr>
          <a:xfrm>
            <a:off x="495305" y="1435103"/>
            <a:ext cx="3259006" cy="4691063"/>
          </a:xfrm>
        </p:spPr>
        <p:txBody>
          <a:bodyPr/>
          <a:lstStyle>
            <a:lvl1pPr marL="0" indent="0">
              <a:buNone/>
              <a:defRPr sz="1193"/>
            </a:lvl1pPr>
            <a:lvl2pPr marL="389584" indent="0">
              <a:buNone/>
              <a:defRPr sz="1023"/>
            </a:lvl2pPr>
            <a:lvl3pPr marL="779168" indent="0">
              <a:buNone/>
              <a:defRPr sz="852"/>
            </a:lvl3pPr>
            <a:lvl4pPr marL="1168753" indent="0">
              <a:buNone/>
              <a:defRPr sz="767"/>
            </a:lvl4pPr>
            <a:lvl5pPr marL="1558336" indent="0">
              <a:buNone/>
              <a:defRPr sz="767"/>
            </a:lvl5pPr>
            <a:lvl6pPr marL="1947921" indent="0">
              <a:buNone/>
              <a:defRPr sz="767"/>
            </a:lvl6pPr>
            <a:lvl7pPr marL="2337504" indent="0">
              <a:buNone/>
              <a:defRPr sz="767"/>
            </a:lvl7pPr>
            <a:lvl8pPr marL="2727088" indent="0">
              <a:buNone/>
              <a:defRPr sz="767"/>
            </a:lvl8pPr>
            <a:lvl9pPr marL="3116673" indent="0">
              <a:buNone/>
              <a:defRPr sz="767"/>
            </a:lvl9pPr>
          </a:lstStyle>
          <a:p>
            <a:pPr lvl="0"/>
            <a:r>
              <a:rPr lang="ja-JP" altLang="en-US"/>
              <a:t>マスタ テキストの書式設定</a:t>
            </a:r>
          </a:p>
        </p:txBody>
      </p:sp>
      <p:sp>
        <p:nvSpPr>
          <p:cNvPr id="1918"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9"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0"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565182082"/>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922" name="タイトル 1"/>
          <p:cNvSpPr>
            <a:spLocks noGrp="1"/>
          </p:cNvSpPr>
          <p:nvPr>
            <p:ph type="title"/>
          </p:nvPr>
        </p:nvSpPr>
        <p:spPr>
          <a:xfrm>
            <a:off x="1941649" y="4800600"/>
            <a:ext cx="5943600" cy="566738"/>
          </a:xfrm>
        </p:spPr>
        <p:txBody>
          <a:bodyPr anchor="b"/>
          <a:lstStyle>
            <a:lvl1pPr algn="l">
              <a:defRPr sz="1704" b="1"/>
            </a:lvl1pPr>
          </a:lstStyle>
          <a:p>
            <a:r>
              <a:rPr lang="ja-JP" altLang="en-US"/>
              <a:t>マスタ タイトルの書式設定</a:t>
            </a:r>
          </a:p>
        </p:txBody>
      </p:sp>
      <p:sp>
        <p:nvSpPr>
          <p:cNvPr id="1923" name="図プレースホルダ 2"/>
          <p:cNvSpPr>
            <a:spLocks noGrp="1"/>
          </p:cNvSpPr>
          <p:nvPr>
            <p:ph type="pic" idx="1"/>
          </p:nvPr>
        </p:nvSpPr>
        <p:spPr>
          <a:xfrm>
            <a:off x="1941649" y="612775"/>
            <a:ext cx="5943600" cy="4114800"/>
          </a:xfrm>
        </p:spPr>
        <p:txBody>
          <a:bodyPr/>
          <a:lstStyle>
            <a:lvl1pPr marL="0" indent="0">
              <a:buNone/>
              <a:defRPr sz="2727"/>
            </a:lvl1pPr>
            <a:lvl2pPr marL="389584" indent="0">
              <a:buNone/>
              <a:defRPr sz="2386"/>
            </a:lvl2pPr>
            <a:lvl3pPr marL="779168" indent="0">
              <a:buNone/>
              <a:defRPr sz="2045"/>
            </a:lvl3pPr>
            <a:lvl4pPr marL="1168753" indent="0">
              <a:buNone/>
              <a:defRPr sz="1704"/>
            </a:lvl4pPr>
            <a:lvl5pPr marL="1558336" indent="0">
              <a:buNone/>
              <a:defRPr sz="1704"/>
            </a:lvl5pPr>
            <a:lvl6pPr marL="1947921" indent="0">
              <a:buNone/>
              <a:defRPr sz="1704"/>
            </a:lvl6pPr>
            <a:lvl7pPr marL="2337504" indent="0">
              <a:buNone/>
              <a:defRPr sz="1704"/>
            </a:lvl7pPr>
            <a:lvl8pPr marL="2727088" indent="0">
              <a:buNone/>
              <a:defRPr sz="1704"/>
            </a:lvl8pPr>
            <a:lvl9pPr marL="3116673" indent="0">
              <a:buNone/>
              <a:defRPr sz="1704"/>
            </a:lvl9pPr>
          </a:lstStyle>
          <a:p>
            <a:pPr lvl="0"/>
            <a:r>
              <a:rPr lang="ja-JP" altLang="en-US" noProof="0" dirty="0"/>
              <a:t>アイコンをクリックして図を追加</a:t>
            </a:r>
          </a:p>
        </p:txBody>
      </p:sp>
      <p:sp>
        <p:nvSpPr>
          <p:cNvPr id="1924" name="テキスト プレースホルダ 3"/>
          <p:cNvSpPr>
            <a:spLocks noGrp="1"/>
          </p:cNvSpPr>
          <p:nvPr>
            <p:ph type="body" sz="half" idx="2"/>
          </p:nvPr>
        </p:nvSpPr>
        <p:spPr>
          <a:xfrm>
            <a:off x="1941649" y="5367338"/>
            <a:ext cx="5943600" cy="804862"/>
          </a:xfrm>
        </p:spPr>
        <p:txBody>
          <a:bodyPr/>
          <a:lstStyle>
            <a:lvl1pPr marL="0" indent="0">
              <a:buNone/>
              <a:defRPr sz="1193"/>
            </a:lvl1pPr>
            <a:lvl2pPr marL="389584" indent="0">
              <a:buNone/>
              <a:defRPr sz="1023"/>
            </a:lvl2pPr>
            <a:lvl3pPr marL="779168" indent="0">
              <a:buNone/>
              <a:defRPr sz="852"/>
            </a:lvl3pPr>
            <a:lvl4pPr marL="1168753" indent="0">
              <a:buNone/>
              <a:defRPr sz="767"/>
            </a:lvl4pPr>
            <a:lvl5pPr marL="1558336" indent="0">
              <a:buNone/>
              <a:defRPr sz="767"/>
            </a:lvl5pPr>
            <a:lvl6pPr marL="1947921" indent="0">
              <a:buNone/>
              <a:defRPr sz="767"/>
            </a:lvl6pPr>
            <a:lvl7pPr marL="2337504" indent="0">
              <a:buNone/>
              <a:defRPr sz="767"/>
            </a:lvl7pPr>
            <a:lvl8pPr marL="2727088" indent="0">
              <a:buNone/>
              <a:defRPr sz="767"/>
            </a:lvl8pPr>
            <a:lvl9pPr marL="3116673" indent="0">
              <a:buNone/>
              <a:defRPr sz="767"/>
            </a:lvl9pPr>
          </a:lstStyle>
          <a:p>
            <a:pPr lvl="0"/>
            <a:r>
              <a:rPr lang="ja-JP" altLang="en-US"/>
              <a:t>マスタ テキストの書式設定</a:t>
            </a:r>
          </a:p>
        </p:txBody>
      </p:sp>
      <p:sp>
        <p:nvSpPr>
          <p:cNvPr id="192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1506831439"/>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929" name="タイトル 1"/>
          <p:cNvSpPr>
            <a:spLocks noGrp="1"/>
          </p:cNvSpPr>
          <p:nvPr>
            <p:ph type="title"/>
          </p:nvPr>
        </p:nvSpPr>
        <p:spPr/>
        <p:txBody>
          <a:bodyPr/>
          <a:lstStyle/>
          <a:p>
            <a:r>
              <a:rPr lang="ja-JP" altLang="en-US"/>
              <a:t>マスタ タイトルの書式設定</a:t>
            </a:r>
          </a:p>
        </p:txBody>
      </p:sp>
      <p:sp>
        <p:nvSpPr>
          <p:cNvPr id="193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3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3"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71726362"/>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935" name="縦書きタイトル 1"/>
          <p:cNvSpPr>
            <a:spLocks noGrp="1"/>
          </p:cNvSpPr>
          <p:nvPr>
            <p:ph type="title" orient="vert"/>
          </p:nvPr>
        </p:nvSpPr>
        <p:spPr>
          <a:xfrm>
            <a:off x="7058041" y="10"/>
            <a:ext cx="2352675" cy="6126163"/>
          </a:xfrm>
        </p:spPr>
        <p:txBody>
          <a:bodyPr vert="eaVert"/>
          <a:lstStyle/>
          <a:p>
            <a:r>
              <a:rPr lang="ja-JP" altLang="en-US"/>
              <a:t>マスタ タイトルの書式設定</a:t>
            </a:r>
          </a:p>
        </p:txBody>
      </p:sp>
      <p:sp>
        <p:nvSpPr>
          <p:cNvPr id="1936" name="縦書きテキスト プレースホルダ 2"/>
          <p:cNvSpPr>
            <a:spLocks noGrp="1"/>
          </p:cNvSpPr>
          <p:nvPr>
            <p:ph type="body" orient="vert" idx="1"/>
          </p:nvPr>
        </p:nvSpPr>
        <p:spPr>
          <a:xfrm>
            <a:off x="17"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3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0298043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1110"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6664269"/>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941"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942"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3"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4" name="コンテンツ プレースホルダ 4"/>
          <p:cNvSpPr>
            <a:spLocks noGrp="1"/>
          </p:cNvSpPr>
          <p:nvPr>
            <p:ph sz="quarter" idx="3"/>
          </p:nvPr>
        </p:nvSpPr>
        <p:spPr>
          <a:xfrm>
            <a:off x="495304" y="393859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5" name="コンテンツ プレースホルダ 5"/>
          <p:cNvSpPr>
            <a:spLocks noGrp="1"/>
          </p:cNvSpPr>
          <p:nvPr>
            <p:ph sz="quarter" idx="4"/>
          </p:nvPr>
        </p:nvSpPr>
        <p:spPr>
          <a:xfrm>
            <a:off x="5035550" y="393859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4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48"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1633551011"/>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950" name="タイトル 1"/>
          <p:cNvSpPr>
            <a:spLocks noGrp="1"/>
          </p:cNvSpPr>
          <p:nvPr>
            <p:ph type="title"/>
          </p:nvPr>
        </p:nvSpPr>
        <p:spPr>
          <a:xfrm>
            <a:off x="25" y="0"/>
            <a:ext cx="7604919" cy="476250"/>
          </a:xfrm>
          <a:prstGeom prst="rect">
            <a:avLst/>
          </a:prstGeom>
        </p:spPr>
        <p:txBody>
          <a:bodyPr/>
          <a:lstStyle/>
          <a:p>
            <a:r>
              <a:rPr lang="ja-JP" altLang="en-US"/>
              <a:t>マスタ タイトルの書式設定</a:t>
            </a:r>
          </a:p>
        </p:txBody>
      </p:sp>
      <p:sp>
        <p:nvSpPr>
          <p:cNvPr id="1951"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2563759128"/>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1953"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54"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55"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prstClr val="black"/>
                </a:solidFill>
              </a:rPr>
              <a:pPr/>
              <a:t>‹#›</a:t>
            </a:fld>
            <a:endParaRPr lang="ja-JP" altLang="en-US" dirty="0">
              <a:solidFill>
                <a:prstClr val="black"/>
              </a:solidFill>
            </a:endParaRPr>
          </a:p>
        </p:txBody>
      </p:sp>
      <p:sp>
        <p:nvSpPr>
          <p:cNvPr id="1956"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165821173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1958"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59"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60"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961"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2547349974"/>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白紙">
    <p:spTree>
      <p:nvGrpSpPr>
        <p:cNvPr id="1" name=""/>
        <p:cNvGrpSpPr/>
        <p:nvPr/>
      </p:nvGrpSpPr>
      <p:grpSpPr>
        <a:xfrm>
          <a:off x="0" y="0"/>
          <a:ext cx="0" cy="0"/>
          <a:chOff x="0" y="0"/>
          <a:chExt cx="0" cy="0"/>
        </a:xfrm>
      </p:grpSpPr>
      <p:sp>
        <p:nvSpPr>
          <p:cNvPr id="1963"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64"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65"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966"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1670277553"/>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981"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982"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sz="1662" dirty="0">
              <a:solidFill>
                <a:srgbClr val="000000"/>
              </a:solidFill>
              <a:latin typeface="Arial"/>
              <a:ea typeface="ＭＳ Ｐゴシック"/>
            </a:endParaRPr>
          </a:p>
        </p:txBody>
      </p:sp>
      <p:pic>
        <p:nvPicPr>
          <p:cNvPr id="1983"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984"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108" i="1" dirty="0">
                <a:solidFill>
                  <a:srgbClr val="FFFFFF"/>
                </a:solidFill>
                <a:latin typeface="Times New Roman" pitchFamily="18" charset="0"/>
                <a:ea typeface="ＭＳ Ｐゴシック"/>
              </a:rPr>
              <a:t>Ministry of Land, Infrastructure, Transport and Tourism</a:t>
            </a:r>
          </a:p>
        </p:txBody>
      </p:sp>
      <p:sp>
        <p:nvSpPr>
          <p:cNvPr id="1985"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986"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987"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88"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Tree>
    <p:extLst>
      <p:ext uri="{BB962C8B-B14F-4D97-AF65-F5344CB8AC3E}">
        <p14:creationId xmlns:p14="http://schemas.microsoft.com/office/powerpoint/2010/main" val="3925876667"/>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990" name="タイトル 1"/>
          <p:cNvSpPr>
            <a:spLocks noGrp="1"/>
          </p:cNvSpPr>
          <p:nvPr>
            <p:ph type="title"/>
          </p:nvPr>
        </p:nvSpPr>
        <p:spPr/>
        <p:txBody>
          <a:bodyPr/>
          <a:lstStyle/>
          <a:p>
            <a:r>
              <a:rPr lang="ja-JP" altLang="en-US"/>
              <a:t>マスタ タイトルの書式設定</a:t>
            </a:r>
          </a:p>
        </p:txBody>
      </p:sp>
      <p:sp>
        <p:nvSpPr>
          <p:cNvPr id="199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9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4"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835727756"/>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996"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997"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99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1175832854"/>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02" name="タイトル 1"/>
          <p:cNvSpPr>
            <a:spLocks noGrp="1"/>
          </p:cNvSpPr>
          <p:nvPr>
            <p:ph type="title"/>
          </p:nvPr>
        </p:nvSpPr>
        <p:spPr/>
        <p:txBody>
          <a:bodyPr/>
          <a:lstStyle/>
          <a:p>
            <a:r>
              <a:rPr lang="ja-JP" altLang="en-US"/>
              <a:t>マスタ タイトルの書式設定</a:t>
            </a:r>
          </a:p>
        </p:txBody>
      </p:sp>
      <p:sp>
        <p:nvSpPr>
          <p:cNvPr id="2003"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2453076811"/>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009"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2010"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011"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12"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013"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14"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15"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16"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190255532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5"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126"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dirty="0">
              <a:solidFill>
                <a:srgbClr val="000000"/>
              </a:solidFill>
              <a:ea typeface="Meiryo UI" panose="020B0604030504040204" pitchFamily="50" charset="-128"/>
            </a:endParaRPr>
          </a:p>
        </p:txBody>
      </p:sp>
      <p:pic>
        <p:nvPicPr>
          <p:cNvPr id="1127" name="Picture 9"/>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1128" name="Text Box 10"/>
          <p:cNvSpPr txBox="1">
            <a:spLocks noChangeArrowheads="1"/>
          </p:cNvSpPr>
          <p:nvPr/>
        </p:nvSpPr>
        <p:spPr>
          <a:xfrm>
            <a:off x="0" y="6524625"/>
            <a:ext cx="3160713" cy="249238"/>
          </a:xfrm>
          <a:prstGeom prst="rect">
            <a:avLst/>
          </a:prstGeom>
          <a:noFill/>
          <a:ln w="9525">
            <a:noFill/>
            <a:miter lim="800000"/>
            <a:headEnd/>
            <a:tailEnd/>
          </a:ln>
          <a:effectLst/>
        </p:spPr>
        <p:txBody>
          <a:bodyPr wrap="none">
            <a:spAutoFit/>
          </a:bodyPr>
          <a:lstStyle/>
          <a:p>
            <a:pPr eaLnBrk="1" hangingPunct="1">
              <a:defRPr/>
            </a:pPr>
            <a:r>
              <a:rPr lang="en-US" altLang="ja-JP" sz="1023"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129" name="Rectangle 2"/>
          <p:cNvSpPr>
            <a:spLocks noGrp="1" noChangeArrowheads="1"/>
          </p:cNvSpPr>
          <p:nvPr>
            <p:ph type="ctrTitle"/>
          </p:nvPr>
        </p:nvSpPr>
        <p:spPr>
          <a:xfrm>
            <a:off x="1754469" y="2133604"/>
            <a:ext cx="8151531" cy="1470025"/>
          </a:xfrm>
        </p:spPr>
        <p:txBody>
          <a:bodyPr/>
          <a:lstStyle>
            <a:lvl1pPr>
              <a:defRPr sz="3409"/>
            </a:lvl1pPr>
          </a:lstStyle>
          <a:p>
            <a:r>
              <a:rPr lang="ja-JP" altLang="en-US"/>
              <a:t>マスタ タイトルの書式設定</a:t>
            </a:r>
          </a:p>
        </p:txBody>
      </p:sp>
      <p:sp>
        <p:nvSpPr>
          <p:cNvPr id="1130" name="Rectangle 3"/>
          <p:cNvSpPr>
            <a:spLocks noGrp="1" noChangeArrowheads="1"/>
          </p:cNvSpPr>
          <p:nvPr>
            <p:ph type="subTitle" idx="1"/>
          </p:nvPr>
        </p:nvSpPr>
        <p:spPr>
          <a:xfrm>
            <a:off x="1486140" y="3886200"/>
            <a:ext cx="6933723" cy="1752600"/>
          </a:xfrm>
        </p:spPr>
        <p:txBody>
          <a:bodyPr/>
          <a:lstStyle>
            <a:lvl1pPr marL="0" indent="0" algn="ctr">
              <a:buFontTx/>
              <a:buNone/>
              <a:defRPr/>
            </a:lvl1pPr>
          </a:lstStyle>
          <a:p>
            <a:r>
              <a:rPr lang="ja-JP" altLang="en-US"/>
              <a:t>マスタ サブタイトルの書式設定</a:t>
            </a:r>
          </a:p>
        </p:txBody>
      </p:sp>
      <p:sp>
        <p:nvSpPr>
          <p:cNvPr id="1131" name="Rectangle 4"/>
          <p:cNvSpPr>
            <a:spLocks noGrp="1" noChangeArrowheads="1"/>
          </p:cNvSpPr>
          <p:nvPr>
            <p:ph type="dt" sz="half" idx="10"/>
          </p:nvPr>
        </p:nvSpPr>
        <p:spPr/>
        <p:txBody>
          <a:bodyPr/>
          <a:lstStyle>
            <a:lvl1pPr eaLnBrk="0" hangingPunct="0">
              <a:defRPr/>
            </a:lvl1pPr>
          </a:lstStyle>
          <a:p>
            <a:endParaRPr kumimoji="1" lang="ja-JP" altLang="en-US"/>
          </a:p>
        </p:txBody>
      </p:sp>
      <p:sp>
        <p:nvSpPr>
          <p:cNvPr id="1132" name="Rectangle 5"/>
          <p:cNvSpPr>
            <a:spLocks noGrp="1" noChangeArrowheads="1"/>
          </p:cNvSpPr>
          <p:nvPr>
            <p:ph type="ftr" sz="quarter" idx="11"/>
          </p:nvPr>
        </p:nvSpPr>
        <p:spPr/>
        <p:txBody>
          <a:bodyPr/>
          <a:lstStyle>
            <a:lvl1pPr eaLnBrk="0" hangingPunct="0">
              <a:defRPr/>
            </a:lvl1pPr>
          </a:lstStyle>
          <a:p>
            <a:endParaRPr kumimoji="1" lang="ja-JP" altLang="en-US"/>
          </a:p>
        </p:txBody>
      </p:sp>
    </p:spTree>
    <p:extLst>
      <p:ext uri="{BB962C8B-B14F-4D97-AF65-F5344CB8AC3E}">
        <p14:creationId xmlns:p14="http://schemas.microsoft.com/office/powerpoint/2010/main" val="1953126923"/>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018" name="タイトル 1"/>
          <p:cNvSpPr>
            <a:spLocks noGrp="1"/>
          </p:cNvSpPr>
          <p:nvPr>
            <p:ph type="title"/>
          </p:nvPr>
        </p:nvSpPr>
        <p:spPr/>
        <p:txBody>
          <a:bodyPr/>
          <a:lstStyle/>
          <a:p>
            <a:r>
              <a:rPr lang="ja-JP" altLang="en-US"/>
              <a:t>マスタ タイトルの書式設定</a:t>
            </a:r>
          </a:p>
        </p:txBody>
      </p:sp>
      <p:sp>
        <p:nvSpPr>
          <p:cNvPr id="2019"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0"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1"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2224218542"/>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023"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4"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5"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759629519"/>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027"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2028"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29"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030"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1"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2"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4266258922"/>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034"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2035"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2036"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037"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8"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9"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1195388157"/>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041" name="タイトル 1"/>
          <p:cNvSpPr>
            <a:spLocks noGrp="1"/>
          </p:cNvSpPr>
          <p:nvPr>
            <p:ph type="title"/>
          </p:nvPr>
        </p:nvSpPr>
        <p:spPr/>
        <p:txBody>
          <a:bodyPr/>
          <a:lstStyle/>
          <a:p>
            <a:r>
              <a:rPr lang="ja-JP" altLang="en-US"/>
              <a:t>マスタ タイトルの書式設定</a:t>
            </a:r>
          </a:p>
        </p:txBody>
      </p:sp>
      <p:sp>
        <p:nvSpPr>
          <p:cNvPr id="204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4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4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421514737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047"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2048"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640114524"/>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053"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2054"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5"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6"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7"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8"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9"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60" name="Rectangle 6"/>
          <p:cNvSpPr>
            <a:spLocks noGrp="1" noChangeArrowheads="1"/>
          </p:cNvSpPr>
          <p:nvPr>
            <p:ph type="sldNum" sz="quarter" idx="12"/>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598767967"/>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2062"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2063"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28885520"/>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Ref idx="1001">
        <a:schemeClr val="bg1"/>
      </p:bgRef>
    </p:bg>
    <p:spTree>
      <p:nvGrpSpPr>
        <p:cNvPr id="1" name=""/>
        <p:cNvGrpSpPr/>
        <p:nvPr/>
      </p:nvGrpSpPr>
      <p:grpSpPr>
        <a:xfrm>
          <a:off x="0" y="0"/>
          <a:ext cx="0" cy="0"/>
          <a:chOff x="0" y="0"/>
          <a:chExt cx="0" cy="0"/>
        </a:xfrm>
      </p:grpSpPr>
      <p:sp>
        <p:nvSpPr>
          <p:cNvPr id="206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66" name="Rectangle 4"/>
          <p:cNvSpPr>
            <a:spLocks noGrp="1" noChangeArrowheads="1"/>
          </p:cNvSpPr>
          <p:nvPr>
            <p:ph type="dt" sz="half" idx="10"/>
          </p:nvPr>
        </p:nvSpPr>
        <p:spPr>
          <a:ln/>
        </p:spPr>
        <p:txBody>
          <a:bodyPr/>
          <a:lstStyle>
            <a:lvl1pPr>
              <a:defRPr/>
            </a:lvl1pPr>
          </a:lstStyle>
          <a:p>
            <a:endParaRPr kumimoji="1" lang="ja-JP" altLang="en-US"/>
          </a:p>
        </p:txBody>
      </p:sp>
      <p:sp>
        <p:nvSpPr>
          <p:cNvPr id="206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068" name="タイトル 6"/>
          <p:cNvSpPr>
            <a:spLocks noGrp="1"/>
          </p:cNvSpPr>
          <p:nvPr>
            <p:ph type="title"/>
          </p:nvPr>
        </p:nvSpPr>
        <p:spPr/>
        <p:txBody>
          <a:bodyPr/>
          <a:lstStyle/>
          <a:p>
            <a:r>
              <a:rPr kumimoji="1" lang="ja-JP" altLang="en-US"/>
              <a:t>マスター タイトルの書式設定</a:t>
            </a:r>
          </a:p>
        </p:txBody>
      </p:sp>
      <p:sp>
        <p:nvSpPr>
          <p:cNvPr id="2069"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4193061264"/>
      </p:ext>
    </p:extLst>
  </p:cSld>
  <p:clrMapOvr>
    <a:overrideClrMapping bg1="lt1" tx1="dk1" bg2="lt2" tx2="dk2" accent1="accent1" accent2="accent2" accent3="accent3" accent4="accent4" accent5="accent5" accent6="accent6" hlink="hlink" folHlink="folHlink"/>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2071" name="スライド番号プレースホルダー 5"/>
          <p:cNvSpPr>
            <a:spLocks noGrp="1"/>
          </p:cNvSpPr>
          <p:nvPr>
            <p:ph type="sldNum" sz="quarter" idx="12"/>
          </p:nvPr>
        </p:nvSpPr>
        <p:spPr>
          <a:xfrm>
            <a:off x="7594600" y="6460827"/>
            <a:ext cx="2311400" cy="365125"/>
          </a:xfrm>
        </p:spPr>
        <p:txBody>
          <a:bodyPr/>
          <a:lstStyle/>
          <a:p>
            <a:fld id="{BC808501-132C-4C13-B191-F6A4AC8E11E4}" type="slidenum">
              <a:rPr kumimoji="1" lang="ja-JP" altLang="en-US" smtClean="0"/>
              <a:t>‹#›</a:t>
            </a:fld>
            <a:endParaRPr kumimoji="1" lang="ja-JP" altLang="en-US"/>
          </a:p>
        </p:txBody>
      </p:sp>
    </p:spTree>
    <p:extLst>
      <p:ext uri="{BB962C8B-B14F-4D97-AF65-F5344CB8AC3E}">
        <p14:creationId xmlns:p14="http://schemas.microsoft.com/office/powerpoint/2010/main" val="409048443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4" name="タイトル 1"/>
          <p:cNvSpPr>
            <a:spLocks noGrp="1"/>
          </p:cNvSpPr>
          <p:nvPr>
            <p:ph type="title"/>
          </p:nvPr>
        </p:nvSpPr>
        <p:spPr/>
        <p:txBody>
          <a:bodyPr/>
          <a:lstStyle/>
          <a:p>
            <a:r>
              <a:rPr lang="ja-JP" altLang="en-US"/>
              <a:t>マスタ タイトルの書式設定</a:t>
            </a:r>
          </a:p>
        </p:txBody>
      </p:sp>
      <p:sp>
        <p:nvSpPr>
          <p:cNvPr id="113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6"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37"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38" name="Rectangle 5"/>
          <p:cNvSpPr>
            <a:spLocks noGrp="1" noChangeArrowheads="1"/>
          </p:cNvSpPr>
          <p:nvPr>
            <p:ph type="sldNum" sz="quarter" idx="12"/>
          </p:nvPr>
        </p:nvSpPr>
        <p:spPr/>
        <p:txBody>
          <a:bodyPr/>
          <a:lstStyle>
            <a:lvl1pPr eaLnBrk="0" hangingPunct="0">
              <a:defRPr/>
            </a:lvl1pPr>
          </a:lstStyle>
          <a:p>
            <a:pPr>
              <a:defRPr/>
            </a:pPr>
            <a:fld id="{E26EDF9D-115D-468C-8319-2C1714928834}" type="slidenum">
              <a:rPr lang="en-US" altLang="ja-JP"/>
              <a:pPr>
                <a:defRPr/>
              </a:pPr>
              <a:t>‹#›</a:t>
            </a:fld>
            <a:endParaRPr lang="en-US" altLang="ja-JP"/>
          </a:p>
        </p:txBody>
      </p:sp>
    </p:spTree>
    <p:extLst>
      <p:ext uri="{BB962C8B-B14F-4D97-AF65-F5344CB8AC3E}">
        <p14:creationId xmlns:p14="http://schemas.microsoft.com/office/powerpoint/2010/main" val="3955562666"/>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086"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2087" name="Rectangle 9"/>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prstClr val="black"/>
              </a:solidFill>
            </a:endParaRPr>
          </a:p>
        </p:txBody>
      </p:sp>
      <p:pic>
        <p:nvPicPr>
          <p:cNvPr id="2088" name="Picture 11"/>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2089" name="Text Box 12"/>
          <p:cNvSpPr txBox="1">
            <a:spLocks noChangeArrowheads="1"/>
          </p:cNvSpPr>
          <p:nvPr/>
        </p:nvSpPr>
        <p:spPr>
          <a:xfrm>
            <a:off x="0" y="6524625"/>
            <a:ext cx="3643313" cy="276225"/>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00" i="1">
                <a:solidFill>
                  <a:prstClr val="white"/>
                </a:solidFill>
                <a:latin typeface="Times New Roman" panose="02020603050405020304" pitchFamily="18" charset="0"/>
              </a:rPr>
              <a:t>Ministry of Land, Infrastructure, Transport and Tourism</a:t>
            </a:r>
          </a:p>
        </p:txBody>
      </p:sp>
      <p:sp>
        <p:nvSpPr>
          <p:cNvPr id="2090"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209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092" name="Rectangle 4"/>
          <p:cNvSpPr>
            <a:spLocks noGrp="1" noChangeArrowheads="1"/>
          </p:cNvSpPr>
          <p:nvPr>
            <p:ph type="dt" sz="half" idx="10"/>
          </p:nvPr>
        </p:nvSpPr>
        <p:spPr/>
        <p:txBody>
          <a:bodyPr/>
          <a:lstStyle>
            <a:lvl1pPr>
              <a:defRPr/>
            </a:lvl1pPr>
          </a:lstStyle>
          <a:p>
            <a:endParaRPr kumimoji="1" lang="ja-JP" altLang="en-US"/>
          </a:p>
        </p:txBody>
      </p:sp>
      <p:sp>
        <p:nvSpPr>
          <p:cNvPr id="2093" name="Rectangle 5"/>
          <p:cNvSpPr>
            <a:spLocks noGrp="1" noChangeArrowheads="1"/>
          </p:cNvSpPr>
          <p:nvPr>
            <p:ph type="ftr" sz="quarter" idx="11"/>
          </p:nvPr>
        </p:nvSpPr>
        <p:spPr/>
        <p:txBody>
          <a:bodyPr/>
          <a:lstStyle>
            <a:lvl1pPr>
              <a:defRPr/>
            </a:lvl1pPr>
          </a:lstStyle>
          <a:p>
            <a:endParaRPr kumimoji="1" lang="ja-JP" altLang="en-US"/>
          </a:p>
        </p:txBody>
      </p:sp>
      <p:sp>
        <p:nvSpPr>
          <p:cNvPr id="2094"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447C724-4F61-4254-86AF-A46CC5916C7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432526149"/>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096" name="タイトル 1"/>
          <p:cNvSpPr>
            <a:spLocks noGrp="1"/>
          </p:cNvSpPr>
          <p:nvPr>
            <p:ph type="title"/>
          </p:nvPr>
        </p:nvSpPr>
        <p:spPr/>
        <p:txBody>
          <a:bodyPr/>
          <a:lstStyle/>
          <a:p>
            <a:r>
              <a:rPr lang="ja-JP" altLang="en-US"/>
              <a:t>マスタ タイトルの書式設定</a:t>
            </a:r>
          </a:p>
        </p:txBody>
      </p:sp>
      <p:sp>
        <p:nvSpPr>
          <p:cNvPr id="209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98" name="Rectangle 4"/>
          <p:cNvSpPr>
            <a:spLocks noGrp="1" noChangeArrowheads="1"/>
          </p:cNvSpPr>
          <p:nvPr>
            <p:ph type="dt" sz="half" idx="10"/>
          </p:nvPr>
        </p:nvSpPr>
        <p:spPr>
          <a:ln/>
        </p:spPr>
        <p:txBody>
          <a:bodyPr/>
          <a:lstStyle>
            <a:lvl1pPr>
              <a:defRPr/>
            </a:lvl1pPr>
          </a:lstStyle>
          <a:p>
            <a:endParaRPr kumimoji="1" lang="ja-JP" altLang="en-US"/>
          </a:p>
        </p:txBody>
      </p:sp>
      <p:sp>
        <p:nvSpPr>
          <p:cNvPr id="2099"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00" name="Rectangle 6"/>
          <p:cNvSpPr>
            <a:spLocks noGrp="1" noChangeArrowheads="1"/>
          </p:cNvSpPr>
          <p:nvPr>
            <p:ph type="sldNum" sz="quarter" idx="12"/>
          </p:nvPr>
        </p:nvSpPr>
        <p:spPr>
          <a:ln/>
        </p:spPr>
        <p:txBody>
          <a:bodyPr/>
          <a:lstStyle>
            <a:lvl1pPr>
              <a:defRPr/>
            </a:lvl1pPr>
          </a:lstStyle>
          <a:p>
            <a:pPr>
              <a:defRPr/>
            </a:pPr>
            <a:fld id="{B13E7CC6-C237-45C3-91BC-6750322A11B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78106239"/>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10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210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2104" name="Rectangle 4"/>
          <p:cNvSpPr>
            <a:spLocks noGrp="1" noChangeArrowheads="1"/>
          </p:cNvSpPr>
          <p:nvPr>
            <p:ph type="dt" sz="half" idx="10"/>
          </p:nvPr>
        </p:nvSpPr>
        <p:spPr>
          <a:ln/>
        </p:spPr>
        <p:txBody>
          <a:bodyPr/>
          <a:lstStyle>
            <a:lvl1pPr>
              <a:defRPr/>
            </a:lvl1pPr>
          </a:lstStyle>
          <a:p>
            <a:endParaRPr kumimoji="1" lang="ja-JP" altLang="en-US"/>
          </a:p>
        </p:txBody>
      </p:sp>
      <p:sp>
        <p:nvSpPr>
          <p:cNvPr id="2105"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06" name="Rectangle 6"/>
          <p:cNvSpPr>
            <a:spLocks noGrp="1" noChangeArrowheads="1"/>
          </p:cNvSpPr>
          <p:nvPr>
            <p:ph type="sldNum" sz="quarter" idx="12"/>
          </p:nvPr>
        </p:nvSpPr>
        <p:spPr>
          <a:ln/>
        </p:spPr>
        <p:txBody>
          <a:bodyPr/>
          <a:lstStyle>
            <a:lvl1pPr>
              <a:defRPr/>
            </a:lvl1pPr>
          </a:lstStyle>
          <a:p>
            <a:pPr>
              <a:defRPr/>
            </a:pPr>
            <a:fld id="{24CDD22F-D88E-4152-9294-6D1BEE2FCAD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50451832"/>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108" name="タイトル 1"/>
          <p:cNvSpPr>
            <a:spLocks noGrp="1"/>
          </p:cNvSpPr>
          <p:nvPr>
            <p:ph type="title"/>
          </p:nvPr>
        </p:nvSpPr>
        <p:spPr/>
        <p:txBody>
          <a:bodyPr/>
          <a:lstStyle/>
          <a:p>
            <a:r>
              <a:rPr lang="ja-JP" altLang="en-US"/>
              <a:t>マスタ タイトルの書式設定</a:t>
            </a:r>
          </a:p>
        </p:txBody>
      </p:sp>
      <p:sp>
        <p:nvSpPr>
          <p:cNvPr id="2109"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0"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1" name="Rectangle 4"/>
          <p:cNvSpPr>
            <a:spLocks noGrp="1" noChangeArrowheads="1"/>
          </p:cNvSpPr>
          <p:nvPr>
            <p:ph type="dt" sz="half" idx="10"/>
          </p:nvPr>
        </p:nvSpPr>
        <p:spPr>
          <a:ln/>
        </p:spPr>
        <p:txBody>
          <a:bodyPr/>
          <a:lstStyle>
            <a:lvl1pPr>
              <a:defRPr/>
            </a:lvl1pPr>
          </a:lstStyle>
          <a:p>
            <a:endParaRPr kumimoji="1" lang="ja-JP" altLang="en-US"/>
          </a:p>
        </p:txBody>
      </p:sp>
      <p:sp>
        <p:nvSpPr>
          <p:cNvPr id="211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13" name="Rectangle 6"/>
          <p:cNvSpPr>
            <a:spLocks noGrp="1" noChangeArrowheads="1"/>
          </p:cNvSpPr>
          <p:nvPr>
            <p:ph type="sldNum" sz="quarter" idx="12"/>
          </p:nvPr>
        </p:nvSpPr>
        <p:spPr>
          <a:ln/>
        </p:spPr>
        <p:txBody>
          <a:bodyPr/>
          <a:lstStyle>
            <a:lvl1pPr>
              <a:defRPr/>
            </a:lvl1pPr>
          </a:lstStyle>
          <a:p>
            <a:pPr>
              <a:defRPr/>
            </a:pPr>
            <a:fld id="{13961F34-5530-4AC5-986A-A5286057AB6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49205521"/>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115"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2116"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117"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8"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119"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20" name="Rectangle 4"/>
          <p:cNvSpPr>
            <a:spLocks noGrp="1" noChangeArrowheads="1"/>
          </p:cNvSpPr>
          <p:nvPr>
            <p:ph type="dt" sz="half" idx="10"/>
          </p:nvPr>
        </p:nvSpPr>
        <p:spPr>
          <a:ln/>
        </p:spPr>
        <p:txBody>
          <a:bodyPr/>
          <a:lstStyle>
            <a:lvl1pPr>
              <a:defRPr/>
            </a:lvl1pPr>
          </a:lstStyle>
          <a:p>
            <a:endParaRPr kumimoji="1" lang="ja-JP" altLang="en-US"/>
          </a:p>
        </p:txBody>
      </p:sp>
      <p:sp>
        <p:nvSpPr>
          <p:cNvPr id="212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22" name="Rectangle 6"/>
          <p:cNvSpPr>
            <a:spLocks noGrp="1" noChangeArrowheads="1"/>
          </p:cNvSpPr>
          <p:nvPr>
            <p:ph type="sldNum" sz="quarter" idx="12"/>
          </p:nvPr>
        </p:nvSpPr>
        <p:spPr>
          <a:ln/>
        </p:spPr>
        <p:txBody>
          <a:bodyPr/>
          <a:lstStyle>
            <a:lvl1pPr>
              <a:defRPr/>
            </a:lvl1pPr>
          </a:lstStyle>
          <a:p>
            <a:pPr>
              <a:defRPr/>
            </a:pPr>
            <a:fld id="{FB3AF827-0E7E-47E7-BE6E-24E9D4FA214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308008735"/>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124" name="タイトル 1"/>
          <p:cNvSpPr>
            <a:spLocks noGrp="1"/>
          </p:cNvSpPr>
          <p:nvPr>
            <p:ph type="title"/>
          </p:nvPr>
        </p:nvSpPr>
        <p:spPr/>
        <p:txBody>
          <a:bodyPr/>
          <a:lstStyle/>
          <a:p>
            <a:r>
              <a:rPr lang="ja-JP" altLang="en-US"/>
              <a:t>マスタ タイトルの書式設定</a:t>
            </a:r>
          </a:p>
        </p:txBody>
      </p:sp>
      <p:sp>
        <p:nvSpPr>
          <p:cNvPr id="2125" name="Rectangle 4"/>
          <p:cNvSpPr>
            <a:spLocks noGrp="1" noChangeArrowheads="1"/>
          </p:cNvSpPr>
          <p:nvPr>
            <p:ph type="dt" sz="half" idx="10"/>
          </p:nvPr>
        </p:nvSpPr>
        <p:spPr>
          <a:ln/>
        </p:spPr>
        <p:txBody>
          <a:bodyPr/>
          <a:lstStyle>
            <a:lvl1pPr>
              <a:defRPr/>
            </a:lvl1pPr>
          </a:lstStyle>
          <a:p>
            <a:endParaRPr kumimoji="1" lang="ja-JP" altLang="en-US"/>
          </a:p>
        </p:txBody>
      </p:sp>
      <p:sp>
        <p:nvSpPr>
          <p:cNvPr id="212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27" name="Rectangle 6"/>
          <p:cNvSpPr>
            <a:spLocks noGrp="1" noChangeArrowheads="1"/>
          </p:cNvSpPr>
          <p:nvPr>
            <p:ph type="sldNum" sz="quarter" idx="12"/>
          </p:nvPr>
        </p:nvSpPr>
        <p:spPr>
          <a:ln/>
        </p:spPr>
        <p:txBody>
          <a:bodyPr/>
          <a:lstStyle>
            <a:lvl1pPr>
              <a:defRPr/>
            </a:lvl1pPr>
          </a:lstStyle>
          <a:p>
            <a:pPr>
              <a:defRPr/>
            </a:pPr>
            <a:fld id="{5E5893C4-A776-4927-9194-1BA07004464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33074316"/>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129" name="Rectangle 4"/>
          <p:cNvSpPr>
            <a:spLocks noGrp="1" noChangeArrowheads="1"/>
          </p:cNvSpPr>
          <p:nvPr>
            <p:ph type="dt" sz="half" idx="10"/>
          </p:nvPr>
        </p:nvSpPr>
        <p:spPr/>
        <p:txBody>
          <a:bodyPr/>
          <a:lstStyle>
            <a:lvl1pPr>
              <a:defRPr/>
            </a:lvl1pPr>
          </a:lstStyle>
          <a:p>
            <a:endParaRPr kumimoji="1" lang="ja-JP" altLang="en-US"/>
          </a:p>
        </p:txBody>
      </p:sp>
      <p:sp>
        <p:nvSpPr>
          <p:cNvPr id="2130" name="Rectangle 5"/>
          <p:cNvSpPr>
            <a:spLocks noGrp="1" noChangeArrowheads="1"/>
          </p:cNvSpPr>
          <p:nvPr>
            <p:ph type="ftr" sz="quarter" idx="11"/>
          </p:nvPr>
        </p:nvSpPr>
        <p:spPr/>
        <p:txBody>
          <a:bodyPr/>
          <a:lstStyle>
            <a:lvl1pPr>
              <a:defRPr/>
            </a:lvl1pPr>
          </a:lstStyle>
          <a:p>
            <a:endParaRPr kumimoji="1" lang="ja-JP" altLang="en-US"/>
          </a:p>
        </p:txBody>
      </p:sp>
      <p:sp>
        <p:nvSpPr>
          <p:cNvPr id="2131" name="Rectangle 6"/>
          <p:cNvSpPr>
            <a:spLocks noGrp="1" noChangeArrowheads="1"/>
          </p:cNvSpPr>
          <p:nvPr>
            <p:ph type="sldNum" sz="quarter" idx="12"/>
          </p:nvPr>
        </p:nvSpPr>
        <p:spPr>
          <a:xfrm>
            <a:off x="7594600" y="6538913"/>
            <a:ext cx="2311400" cy="319087"/>
          </a:xfrm>
        </p:spPr>
        <p:txBody>
          <a:bodyPr/>
          <a:lstStyle>
            <a:lvl1pPr>
              <a:defRPr/>
            </a:lvl1pPr>
          </a:lstStyle>
          <a:p>
            <a:pPr>
              <a:defRPr/>
            </a:pPr>
            <a:fld id="{9DB32B71-57C0-4BB6-AD0F-0EBAD9D0CD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890909855"/>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133"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2134"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35"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136" name="Rectangle 4"/>
          <p:cNvSpPr>
            <a:spLocks noGrp="1" noChangeArrowheads="1"/>
          </p:cNvSpPr>
          <p:nvPr>
            <p:ph type="dt" sz="half" idx="10"/>
          </p:nvPr>
        </p:nvSpPr>
        <p:spPr>
          <a:ln/>
        </p:spPr>
        <p:txBody>
          <a:bodyPr/>
          <a:lstStyle>
            <a:lvl1pPr>
              <a:defRPr/>
            </a:lvl1pPr>
          </a:lstStyle>
          <a:p>
            <a:endParaRPr kumimoji="1" lang="ja-JP" altLang="en-US"/>
          </a:p>
        </p:txBody>
      </p:sp>
      <p:sp>
        <p:nvSpPr>
          <p:cNvPr id="213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38" name="Rectangle 6"/>
          <p:cNvSpPr>
            <a:spLocks noGrp="1" noChangeArrowheads="1"/>
          </p:cNvSpPr>
          <p:nvPr>
            <p:ph type="sldNum" sz="quarter" idx="12"/>
          </p:nvPr>
        </p:nvSpPr>
        <p:spPr>
          <a:ln/>
        </p:spPr>
        <p:txBody>
          <a:bodyPr/>
          <a:lstStyle>
            <a:lvl1pPr>
              <a:defRPr/>
            </a:lvl1pPr>
          </a:lstStyle>
          <a:p>
            <a:pPr>
              <a:defRPr/>
            </a:pPr>
            <a:fld id="{4B9A09F7-307B-4163-A48E-97DA741A377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62989595"/>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140"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2141"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2142"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143" name="Rectangle 4"/>
          <p:cNvSpPr>
            <a:spLocks noGrp="1" noChangeArrowheads="1"/>
          </p:cNvSpPr>
          <p:nvPr>
            <p:ph type="dt" sz="half" idx="10"/>
          </p:nvPr>
        </p:nvSpPr>
        <p:spPr>
          <a:ln/>
        </p:spPr>
        <p:txBody>
          <a:bodyPr/>
          <a:lstStyle>
            <a:lvl1pPr>
              <a:defRPr/>
            </a:lvl1pPr>
          </a:lstStyle>
          <a:p>
            <a:endParaRPr kumimoji="1" lang="ja-JP" altLang="en-US"/>
          </a:p>
        </p:txBody>
      </p:sp>
      <p:sp>
        <p:nvSpPr>
          <p:cNvPr id="2144"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45" name="Rectangle 6"/>
          <p:cNvSpPr>
            <a:spLocks noGrp="1" noChangeArrowheads="1"/>
          </p:cNvSpPr>
          <p:nvPr>
            <p:ph type="sldNum" sz="quarter" idx="12"/>
          </p:nvPr>
        </p:nvSpPr>
        <p:spPr>
          <a:ln/>
        </p:spPr>
        <p:txBody>
          <a:bodyPr/>
          <a:lstStyle>
            <a:lvl1pPr>
              <a:defRPr/>
            </a:lvl1pPr>
          </a:lstStyle>
          <a:p>
            <a:pPr>
              <a:defRPr/>
            </a:pPr>
            <a:fld id="{CB4BE322-A126-494A-BF25-025543D5F10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8034883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147" name="タイトル 1"/>
          <p:cNvSpPr>
            <a:spLocks noGrp="1"/>
          </p:cNvSpPr>
          <p:nvPr>
            <p:ph type="title"/>
          </p:nvPr>
        </p:nvSpPr>
        <p:spPr/>
        <p:txBody>
          <a:bodyPr/>
          <a:lstStyle/>
          <a:p>
            <a:r>
              <a:rPr lang="ja-JP" altLang="en-US"/>
              <a:t>マスタ タイトルの書式設定</a:t>
            </a:r>
          </a:p>
        </p:txBody>
      </p:sp>
      <p:sp>
        <p:nvSpPr>
          <p:cNvPr id="214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49" name="Rectangle 4"/>
          <p:cNvSpPr>
            <a:spLocks noGrp="1" noChangeArrowheads="1"/>
          </p:cNvSpPr>
          <p:nvPr>
            <p:ph type="dt" sz="half" idx="10"/>
          </p:nvPr>
        </p:nvSpPr>
        <p:spPr>
          <a:ln/>
        </p:spPr>
        <p:txBody>
          <a:bodyPr/>
          <a:lstStyle>
            <a:lvl1pPr>
              <a:defRPr/>
            </a:lvl1pPr>
          </a:lstStyle>
          <a:p>
            <a:endParaRPr kumimoji="1" lang="ja-JP" altLang="en-US"/>
          </a:p>
        </p:txBody>
      </p:sp>
      <p:sp>
        <p:nvSpPr>
          <p:cNvPr id="2150"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51" name="Rectangle 6"/>
          <p:cNvSpPr>
            <a:spLocks noGrp="1" noChangeArrowheads="1"/>
          </p:cNvSpPr>
          <p:nvPr>
            <p:ph type="sldNum" sz="quarter" idx="12"/>
          </p:nvPr>
        </p:nvSpPr>
        <p:spPr>
          <a:ln/>
        </p:spPr>
        <p:txBody>
          <a:bodyPr/>
          <a:lstStyle>
            <a:lvl1pPr>
              <a:defRPr/>
            </a:lvl1pPr>
          </a:lstStyle>
          <a:p>
            <a:pPr>
              <a:defRPr/>
            </a:pPr>
            <a:fld id="{019496B3-9291-4E65-BA7D-EB1782CC9AD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4198981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0" name="タイトル 1"/>
          <p:cNvSpPr>
            <a:spLocks noGrp="1"/>
          </p:cNvSpPr>
          <p:nvPr>
            <p:ph type="title"/>
          </p:nvPr>
        </p:nvSpPr>
        <p:spPr/>
        <p:txBody>
          <a:bodyPr/>
          <a:lstStyle/>
          <a:p>
            <a:r>
              <a:rPr lang="ja-JP" altLang="en-US"/>
              <a:t>マスタ タイトルの書式設定</a:t>
            </a:r>
          </a:p>
        </p:txBody>
      </p:sp>
      <p:sp>
        <p:nvSpPr>
          <p:cNvPr id="1141" name="コンテンツ プレースホルダ 2"/>
          <p:cNvSpPr>
            <a:spLocks noGrp="1"/>
          </p:cNvSpPr>
          <p:nvPr>
            <p:ph sz="half" idx="1"/>
          </p:nvPr>
        </p:nvSpPr>
        <p:spPr>
          <a:xfrm>
            <a:off x="495380" y="1600204"/>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2" name="コンテンツ プレースホルダ 3"/>
          <p:cNvSpPr>
            <a:spLocks noGrp="1"/>
          </p:cNvSpPr>
          <p:nvPr>
            <p:ph sz="half" idx="2"/>
          </p:nvPr>
        </p:nvSpPr>
        <p:spPr>
          <a:xfrm>
            <a:off x="5028418" y="1600204"/>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3"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44"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45" name="Rectangle 5"/>
          <p:cNvSpPr>
            <a:spLocks noGrp="1" noChangeArrowheads="1"/>
          </p:cNvSpPr>
          <p:nvPr>
            <p:ph type="sldNum" sz="quarter" idx="12"/>
          </p:nvPr>
        </p:nvSpPr>
        <p:spPr/>
        <p:txBody>
          <a:bodyPr/>
          <a:lstStyle>
            <a:lvl1pPr eaLnBrk="0" hangingPunct="0">
              <a:defRPr/>
            </a:lvl1pPr>
          </a:lstStyle>
          <a:p>
            <a:pPr>
              <a:defRPr/>
            </a:pPr>
            <a:fld id="{CDEA5236-3863-474E-8A4C-4DC62ECF411D}" type="slidenum">
              <a:rPr lang="en-US" altLang="ja-JP"/>
              <a:pPr>
                <a:defRPr/>
              </a:pPr>
              <a:t>‹#›</a:t>
            </a:fld>
            <a:endParaRPr lang="en-US" altLang="ja-JP"/>
          </a:p>
        </p:txBody>
      </p:sp>
    </p:spTree>
    <p:extLst>
      <p:ext uri="{BB962C8B-B14F-4D97-AF65-F5344CB8AC3E}">
        <p14:creationId xmlns:p14="http://schemas.microsoft.com/office/powerpoint/2010/main" val="2859836360"/>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153"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2154"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55" name="Rectangle 4"/>
          <p:cNvSpPr>
            <a:spLocks noGrp="1" noChangeArrowheads="1"/>
          </p:cNvSpPr>
          <p:nvPr>
            <p:ph type="dt" sz="half" idx="10"/>
          </p:nvPr>
        </p:nvSpPr>
        <p:spPr>
          <a:ln/>
        </p:spPr>
        <p:txBody>
          <a:bodyPr/>
          <a:lstStyle>
            <a:lvl1pPr>
              <a:defRPr/>
            </a:lvl1pPr>
          </a:lstStyle>
          <a:p>
            <a:endParaRPr kumimoji="1" lang="ja-JP" altLang="en-US"/>
          </a:p>
        </p:txBody>
      </p:sp>
      <p:sp>
        <p:nvSpPr>
          <p:cNvPr id="215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57" name="Rectangle 6"/>
          <p:cNvSpPr>
            <a:spLocks noGrp="1" noChangeArrowheads="1"/>
          </p:cNvSpPr>
          <p:nvPr>
            <p:ph type="sldNum" sz="quarter" idx="12"/>
          </p:nvPr>
        </p:nvSpPr>
        <p:spPr>
          <a:ln/>
        </p:spPr>
        <p:txBody>
          <a:bodyPr/>
          <a:lstStyle>
            <a:lvl1pPr>
              <a:defRPr/>
            </a:lvl1pPr>
          </a:lstStyle>
          <a:p>
            <a:pPr>
              <a:defRPr/>
            </a:pPr>
            <a:fld id="{50736075-ECD0-4B7C-8296-3F274DF3C57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27003169"/>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159" name="Rectangle 6"/>
          <p:cNvSpPr>
            <a:spLocks noGrp="1" noChangeArrowheads="1"/>
          </p:cNvSpPr>
          <p:nvPr>
            <p:ph type="sldNum" sz="quarter" idx="10"/>
          </p:nvPr>
        </p:nvSpPr>
        <p:spPr/>
        <p:txBody>
          <a:bodyPr/>
          <a:lstStyle>
            <a:lvl1pPr>
              <a:defRPr>
                <a:solidFill>
                  <a:srgbClr val="000000"/>
                </a:solidFill>
              </a:defRPr>
            </a:lvl1pPr>
          </a:lstStyle>
          <a:p>
            <a:pPr>
              <a:defRPr/>
            </a:pPr>
            <a:fld id="{C3E859F7-A4B0-4C37-9967-3B4C9F4D97C3}" type="slidenum">
              <a:rPr lang="en-US" altLang="ja-JP"/>
              <a:pPr>
                <a:defRPr/>
              </a:pPr>
              <a:t>‹#›</a:t>
            </a:fld>
            <a:endParaRPr lang="en-US" altLang="ja-JP"/>
          </a:p>
        </p:txBody>
      </p:sp>
    </p:spTree>
    <p:extLst>
      <p:ext uri="{BB962C8B-B14F-4D97-AF65-F5344CB8AC3E}">
        <p14:creationId xmlns:p14="http://schemas.microsoft.com/office/powerpoint/2010/main" val="244633073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47" name="タイトル 1"/>
          <p:cNvSpPr>
            <a:spLocks noGrp="1"/>
          </p:cNvSpPr>
          <p:nvPr>
            <p:ph type="title"/>
          </p:nvPr>
        </p:nvSpPr>
        <p:spPr/>
        <p:txBody>
          <a:bodyPr/>
          <a:lstStyle/>
          <a:p>
            <a:r>
              <a:rPr lang="ja-JP" altLang="en-US"/>
              <a:t>マスタ タイトルの書式設定</a:t>
            </a:r>
          </a:p>
        </p:txBody>
      </p:sp>
      <p:sp>
        <p:nvSpPr>
          <p:cNvPr id="1148"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49"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50" name="Rectangle 5"/>
          <p:cNvSpPr>
            <a:spLocks noGrp="1" noChangeArrowheads="1"/>
          </p:cNvSpPr>
          <p:nvPr>
            <p:ph type="sldNum" sz="quarter" idx="12"/>
          </p:nvPr>
        </p:nvSpPr>
        <p:spPr/>
        <p:txBody>
          <a:bodyPr/>
          <a:lstStyle>
            <a:lvl1pPr eaLnBrk="0" hangingPunct="0">
              <a:defRPr/>
            </a:lvl1pPr>
          </a:lstStyle>
          <a:p>
            <a:pPr>
              <a:defRPr/>
            </a:pPr>
            <a:fld id="{D60CEF10-CCDA-40AF-BAEA-50665C2764EE}" type="slidenum">
              <a:rPr lang="en-US" altLang="ja-JP"/>
              <a:pPr>
                <a:defRPr/>
              </a:pPr>
              <a:t>‹#›</a:t>
            </a:fld>
            <a:endParaRPr lang="en-US" altLang="ja-JP"/>
          </a:p>
        </p:txBody>
      </p:sp>
    </p:spTree>
    <p:extLst>
      <p:ext uri="{BB962C8B-B14F-4D97-AF65-F5344CB8AC3E}">
        <p14:creationId xmlns:p14="http://schemas.microsoft.com/office/powerpoint/2010/main" val="165220616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52"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53"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54" name="Rectangle 5"/>
          <p:cNvSpPr>
            <a:spLocks noGrp="1" noChangeArrowheads="1"/>
          </p:cNvSpPr>
          <p:nvPr>
            <p:ph type="sldNum" sz="quarter" idx="12"/>
          </p:nvPr>
        </p:nvSpPr>
        <p:spPr/>
        <p:txBody>
          <a:bodyPr/>
          <a:lstStyle>
            <a:lvl1pPr eaLnBrk="0" hangingPunct="0">
              <a:defRPr/>
            </a:lvl1pPr>
          </a:lstStyle>
          <a:p>
            <a:pPr>
              <a:defRPr/>
            </a:pPr>
            <a:fld id="{EFB33398-593D-4EBD-A2BB-C7B01D4B7068}" type="slidenum">
              <a:rPr lang="en-US" altLang="ja-JP"/>
              <a:pPr>
                <a:defRPr/>
              </a:pPr>
              <a:t>‹#›</a:t>
            </a:fld>
            <a:endParaRPr lang="en-US" altLang="ja-JP"/>
          </a:p>
        </p:txBody>
      </p:sp>
    </p:spTree>
    <p:extLst>
      <p:ext uri="{BB962C8B-B14F-4D97-AF65-F5344CB8AC3E}">
        <p14:creationId xmlns:p14="http://schemas.microsoft.com/office/powerpoint/2010/main" val="353006895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6" name="コンテンツ プレースホルダ 1"/>
          <p:cNvSpPr>
            <a:spLocks noGrp="1"/>
          </p:cNvSpPr>
          <p:nvPr>
            <p:ph/>
          </p:nvPr>
        </p:nvSpPr>
        <p:spPr>
          <a:xfrm>
            <a:off x="2" y="4"/>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7" name="日付プレースホルダ 2"/>
          <p:cNvSpPr>
            <a:spLocks noGrp="1"/>
          </p:cNvSpPr>
          <p:nvPr>
            <p:ph type="dt" sz="half" idx="10"/>
          </p:nvPr>
        </p:nvSpPr>
        <p:spPr/>
        <p:txBody>
          <a:bodyPr/>
          <a:lstStyle>
            <a:lvl1pPr eaLnBrk="0" hangingPunct="0">
              <a:defRPr/>
            </a:lvl1pPr>
          </a:lstStyle>
          <a:p>
            <a:endParaRPr kumimoji="1" lang="ja-JP" altLang="en-US"/>
          </a:p>
        </p:txBody>
      </p:sp>
      <p:sp>
        <p:nvSpPr>
          <p:cNvPr id="1158" name="フッター プレースホルダ 3"/>
          <p:cNvSpPr>
            <a:spLocks noGrp="1"/>
          </p:cNvSpPr>
          <p:nvPr>
            <p:ph type="ftr" sz="quarter" idx="11"/>
          </p:nvPr>
        </p:nvSpPr>
        <p:spPr/>
        <p:txBody>
          <a:bodyPr/>
          <a:lstStyle>
            <a:lvl1pPr eaLnBrk="0" hangingPunct="0">
              <a:defRPr/>
            </a:lvl1pPr>
          </a:lstStyle>
          <a:p>
            <a:endParaRPr kumimoji="1" lang="ja-JP" altLang="en-US"/>
          </a:p>
        </p:txBody>
      </p:sp>
      <p:sp>
        <p:nvSpPr>
          <p:cNvPr id="1159" name="スライド番号プレースホルダ 4"/>
          <p:cNvSpPr>
            <a:spLocks noGrp="1"/>
          </p:cNvSpPr>
          <p:nvPr>
            <p:ph type="sldNum" sz="quarter" idx="12"/>
          </p:nvPr>
        </p:nvSpPr>
        <p:spPr>
          <a:xfrm>
            <a:off x="7545288" y="6309320"/>
            <a:ext cx="2311400" cy="476250"/>
          </a:xfrm>
        </p:spPr>
        <p:txBody>
          <a:bodyPr/>
          <a:lstStyle>
            <a:lvl1pPr eaLnBrk="0" hangingPunct="0">
              <a:defRPr/>
            </a:lvl1pPr>
          </a:lstStyle>
          <a:p>
            <a:pPr>
              <a:defRPr/>
            </a:pPr>
            <a:fld id="{E6B4E253-F195-488C-B5F6-962C19B46ED6}" type="slidenum">
              <a:rPr lang="en-US" altLang="ja-JP"/>
              <a:pPr>
                <a:defRPr/>
              </a:pPr>
              <a:t>‹#›</a:t>
            </a:fld>
            <a:endParaRPr lang="en-US" altLang="ja-JP"/>
          </a:p>
        </p:txBody>
      </p:sp>
    </p:spTree>
    <p:extLst>
      <p:ext uri="{BB962C8B-B14F-4D97-AF65-F5344CB8AC3E}">
        <p14:creationId xmlns:p14="http://schemas.microsoft.com/office/powerpoint/2010/main" val="137777322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1" name="タイトル 1"/>
          <p:cNvSpPr>
            <a:spLocks noGrp="1"/>
          </p:cNvSpPr>
          <p:nvPr>
            <p:ph type="title" sz="quarter"/>
          </p:nvPr>
        </p:nvSpPr>
        <p:spPr>
          <a:xfrm>
            <a:off x="2" y="0"/>
            <a:ext cx="7605343" cy="476250"/>
          </a:xfrm>
        </p:spPr>
        <p:txBody>
          <a:bodyPr/>
          <a:lstStyle/>
          <a:p>
            <a:r>
              <a:rPr lang="ja-JP" altLang="en-US"/>
              <a:t>マスタ タイトルの書式設定</a:t>
            </a:r>
          </a:p>
        </p:txBody>
      </p:sp>
      <p:sp>
        <p:nvSpPr>
          <p:cNvPr id="1162"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4"/>
          <p:cNvSpPr>
            <a:spLocks noGrp="1"/>
          </p:cNvSpPr>
          <p:nvPr>
            <p:ph sz="quarter" idx="3"/>
          </p:nvPr>
        </p:nvSpPr>
        <p:spPr>
          <a:xfrm>
            <a:off x="495380" y="3938592"/>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コンテンツ プレースホルダ 5"/>
          <p:cNvSpPr>
            <a:spLocks noGrp="1"/>
          </p:cNvSpPr>
          <p:nvPr>
            <p:ph sz="quarter" idx="4"/>
          </p:nvPr>
        </p:nvSpPr>
        <p:spPr>
          <a:xfrm>
            <a:off x="5028418" y="3938592"/>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6"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67"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68" name="Rectangle 5"/>
          <p:cNvSpPr>
            <a:spLocks noGrp="1" noChangeArrowheads="1"/>
          </p:cNvSpPr>
          <p:nvPr>
            <p:ph type="sldNum" sz="quarter" idx="12"/>
          </p:nvPr>
        </p:nvSpPr>
        <p:spPr/>
        <p:txBody>
          <a:bodyPr/>
          <a:lstStyle>
            <a:lvl1pPr eaLnBrk="0" hangingPunct="0">
              <a:defRPr/>
            </a:lvl1pPr>
          </a:lstStyle>
          <a:p>
            <a:pPr>
              <a:defRPr/>
            </a:pPr>
            <a:fld id="{6DD24F98-242A-4895-803A-794BE929482A}" type="slidenum">
              <a:rPr lang="en-US" altLang="ja-JP"/>
              <a:pPr>
                <a:defRPr/>
              </a:pPr>
              <a:t>‹#›</a:t>
            </a:fld>
            <a:endParaRPr lang="en-US" altLang="ja-JP"/>
          </a:p>
        </p:txBody>
      </p:sp>
    </p:spTree>
    <p:extLst>
      <p:ext uri="{BB962C8B-B14F-4D97-AF65-F5344CB8AC3E}">
        <p14:creationId xmlns:p14="http://schemas.microsoft.com/office/powerpoint/2010/main" val="14231191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a:ln/>
        </p:spPr>
        <p:txBody>
          <a:bodyPr/>
          <a:lstStyle>
            <a:lvl1pPr>
              <a:defRPr/>
            </a:lvl1pPr>
          </a:lstStyle>
          <a:p>
            <a:endParaRPr kumimoji="1" lang="ja-JP" altLang="en-US"/>
          </a:p>
        </p:txBody>
      </p:sp>
      <p:sp>
        <p:nvSpPr>
          <p:cNvPr id="1050"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1"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155286541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170" name="タイトル 1"/>
          <p:cNvSpPr>
            <a:spLocks noGrp="1"/>
          </p:cNvSpPr>
          <p:nvPr>
            <p:ph type="title"/>
          </p:nvPr>
        </p:nvSpPr>
        <p:spPr>
          <a:xfrm>
            <a:off x="2" y="0"/>
            <a:ext cx="7605343" cy="476250"/>
          </a:xfrm>
        </p:spPr>
        <p:txBody>
          <a:bodyPr/>
          <a:lstStyle/>
          <a:p>
            <a:r>
              <a:rPr lang="ja-JP" altLang="en-US"/>
              <a:t>マスタ タイトルの書式設定</a:t>
            </a:r>
          </a:p>
        </p:txBody>
      </p:sp>
      <p:sp>
        <p:nvSpPr>
          <p:cNvPr id="1171" name="表プレースホルダ 2"/>
          <p:cNvSpPr>
            <a:spLocks noGrp="1"/>
          </p:cNvSpPr>
          <p:nvPr>
            <p:ph type="tbl" idx="1"/>
          </p:nvPr>
        </p:nvSpPr>
        <p:spPr>
          <a:xfrm>
            <a:off x="495382" y="1600204"/>
            <a:ext cx="8915241" cy="4525963"/>
          </a:xfrm>
        </p:spPr>
        <p:txBody>
          <a:bodyPr/>
          <a:lstStyle/>
          <a:p>
            <a:pPr lvl="0"/>
            <a:endParaRPr lang="ja-JP" altLang="en-US" noProof="0"/>
          </a:p>
        </p:txBody>
      </p:sp>
      <p:sp>
        <p:nvSpPr>
          <p:cNvPr id="1172"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173"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174" name="Rectangle 5"/>
          <p:cNvSpPr>
            <a:spLocks noGrp="1" noChangeArrowheads="1"/>
          </p:cNvSpPr>
          <p:nvPr>
            <p:ph type="sldNum" sz="quarter" idx="12"/>
          </p:nvPr>
        </p:nvSpPr>
        <p:spPr/>
        <p:txBody>
          <a:bodyPr/>
          <a:lstStyle>
            <a:lvl1pPr eaLnBrk="0" hangingPunct="0">
              <a:defRPr/>
            </a:lvl1pPr>
          </a:lstStyle>
          <a:p>
            <a:pPr>
              <a:defRPr/>
            </a:pPr>
            <a:fld id="{7CC3B3F2-E1DF-42DD-9265-5BEE28E67BB3}" type="slidenum">
              <a:rPr lang="en-US" altLang="ja-JP"/>
              <a:pPr>
                <a:defRPr/>
              </a:pPr>
              <a:t>‹#›</a:t>
            </a:fld>
            <a:endParaRPr lang="en-US" altLang="ja-JP"/>
          </a:p>
        </p:txBody>
      </p:sp>
    </p:spTree>
    <p:extLst>
      <p:ext uri="{BB962C8B-B14F-4D97-AF65-F5344CB8AC3E}">
        <p14:creationId xmlns:p14="http://schemas.microsoft.com/office/powerpoint/2010/main" val="381196689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89"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190"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solidFill>
                <a:srgbClr val="000000"/>
              </a:solidFill>
              <a:ea typeface="Meiryo UI" panose="020B0604030504040204" pitchFamily="50" charset="-128"/>
            </a:endParaRPr>
          </a:p>
        </p:txBody>
      </p:sp>
      <p:pic>
        <p:nvPicPr>
          <p:cNvPr id="1191" name="Picture 9"/>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1192" name="Text Box 10"/>
          <p:cNvSpPr txBox="1">
            <a:spLocks noChangeArrowheads="1"/>
          </p:cNvSpPr>
          <p:nvPr/>
        </p:nvSpPr>
        <p:spPr>
          <a:xfrm>
            <a:off x="0" y="6524625"/>
            <a:ext cx="3160713" cy="249238"/>
          </a:xfrm>
          <a:prstGeom prst="rect">
            <a:avLst/>
          </a:prstGeom>
          <a:noFill/>
          <a:ln w="9525">
            <a:noFill/>
            <a:miter lim="800000"/>
            <a:headEnd/>
            <a:tailEnd/>
          </a:ln>
          <a:effectLst/>
        </p:spPr>
        <p:txBody>
          <a:bodyPr wrap="none">
            <a:spAutoFit/>
          </a:bodyPr>
          <a:lstStyle/>
          <a:p>
            <a:pPr eaLnBrk="1" hangingPunct="1">
              <a:defRPr/>
            </a:pPr>
            <a:r>
              <a:rPr lang="en-US" altLang="ja-JP" sz="1023"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193" name="Rectangle 2"/>
          <p:cNvSpPr>
            <a:spLocks noGrp="1" noChangeArrowheads="1"/>
          </p:cNvSpPr>
          <p:nvPr>
            <p:ph type="ctrTitle"/>
          </p:nvPr>
        </p:nvSpPr>
        <p:spPr>
          <a:xfrm>
            <a:off x="1754469" y="2133604"/>
            <a:ext cx="8151531" cy="1470025"/>
          </a:xfrm>
        </p:spPr>
        <p:txBody>
          <a:bodyPr/>
          <a:lstStyle>
            <a:lvl1pPr>
              <a:defRPr sz="3409"/>
            </a:lvl1pPr>
          </a:lstStyle>
          <a:p>
            <a:r>
              <a:rPr lang="ja-JP" altLang="en-US"/>
              <a:t>マスタ タイトルの書式設定</a:t>
            </a:r>
          </a:p>
        </p:txBody>
      </p:sp>
      <p:sp>
        <p:nvSpPr>
          <p:cNvPr id="1194" name="Rectangle 3"/>
          <p:cNvSpPr>
            <a:spLocks noGrp="1" noChangeArrowheads="1"/>
          </p:cNvSpPr>
          <p:nvPr>
            <p:ph type="subTitle" idx="1"/>
          </p:nvPr>
        </p:nvSpPr>
        <p:spPr>
          <a:xfrm>
            <a:off x="1486140" y="3886200"/>
            <a:ext cx="6933723" cy="1752600"/>
          </a:xfrm>
        </p:spPr>
        <p:txBody>
          <a:bodyPr/>
          <a:lstStyle>
            <a:lvl1pPr marL="0" indent="0" algn="ctr">
              <a:buFontTx/>
              <a:buNone/>
              <a:defRPr/>
            </a:lvl1pPr>
          </a:lstStyle>
          <a:p>
            <a:r>
              <a:rPr lang="ja-JP" altLang="en-US"/>
              <a:t>マスタ サブタイトルの書式設定</a:t>
            </a:r>
          </a:p>
        </p:txBody>
      </p:sp>
      <p:sp>
        <p:nvSpPr>
          <p:cNvPr id="1195" name="Rectangle 4"/>
          <p:cNvSpPr>
            <a:spLocks noGrp="1" noChangeArrowheads="1"/>
          </p:cNvSpPr>
          <p:nvPr>
            <p:ph type="dt" sz="half" idx="10"/>
          </p:nvPr>
        </p:nvSpPr>
        <p:spPr/>
        <p:txBody>
          <a:bodyPr/>
          <a:lstStyle>
            <a:lvl1pPr eaLnBrk="0" hangingPunct="0">
              <a:defRPr/>
            </a:lvl1pPr>
          </a:lstStyle>
          <a:p>
            <a:endParaRPr kumimoji="1" lang="ja-JP" altLang="en-US"/>
          </a:p>
        </p:txBody>
      </p:sp>
      <p:sp>
        <p:nvSpPr>
          <p:cNvPr id="1196" name="Rectangle 5"/>
          <p:cNvSpPr>
            <a:spLocks noGrp="1" noChangeArrowheads="1"/>
          </p:cNvSpPr>
          <p:nvPr>
            <p:ph type="ftr" sz="quarter" idx="11"/>
          </p:nvPr>
        </p:nvSpPr>
        <p:spPr/>
        <p:txBody>
          <a:bodyPr/>
          <a:lstStyle>
            <a:lvl1pPr eaLnBrk="0" hangingPunct="0">
              <a:defRPr/>
            </a:lvl1pPr>
          </a:lstStyle>
          <a:p>
            <a:endParaRPr kumimoji="1" lang="ja-JP" altLang="en-US"/>
          </a:p>
        </p:txBody>
      </p:sp>
    </p:spTree>
    <p:extLst>
      <p:ext uri="{BB962C8B-B14F-4D97-AF65-F5344CB8AC3E}">
        <p14:creationId xmlns:p14="http://schemas.microsoft.com/office/powerpoint/2010/main" val="88511600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98" name="タイトル 1"/>
          <p:cNvSpPr>
            <a:spLocks noGrp="1"/>
          </p:cNvSpPr>
          <p:nvPr>
            <p:ph type="title"/>
          </p:nvPr>
        </p:nvSpPr>
        <p:spPr/>
        <p:txBody>
          <a:bodyPr/>
          <a:lstStyle/>
          <a:p>
            <a:r>
              <a:rPr lang="ja-JP" altLang="en-US"/>
              <a:t>マスタ タイトルの書式設定</a:t>
            </a:r>
          </a:p>
        </p:txBody>
      </p:sp>
      <p:sp>
        <p:nvSpPr>
          <p:cNvPr id="119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0"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01"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02" name="Rectangle 5"/>
          <p:cNvSpPr>
            <a:spLocks noGrp="1" noChangeArrowheads="1"/>
          </p:cNvSpPr>
          <p:nvPr>
            <p:ph type="sldNum" sz="quarter" idx="12"/>
          </p:nvPr>
        </p:nvSpPr>
        <p:spPr/>
        <p:txBody>
          <a:bodyPr/>
          <a:lstStyle>
            <a:lvl1pPr eaLnBrk="0" hangingPunct="0">
              <a:defRPr/>
            </a:lvl1pPr>
          </a:lstStyle>
          <a:p>
            <a:pPr>
              <a:defRPr/>
            </a:pPr>
            <a:fld id="{B0B8EB51-F311-4197-AA61-FB70247F879A}" type="slidenum">
              <a:rPr lang="en-US" altLang="ja-JP"/>
              <a:pPr>
                <a:defRPr/>
              </a:pPr>
              <a:t>‹#›</a:t>
            </a:fld>
            <a:endParaRPr lang="en-US" altLang="ja-JP"/>
          </a:p>
        </p:txBody>
      </p:sp>
    </p:spTree>
    <p:extLst>
      <p:ext uri="{BB962C8B-B14F-4D97-AF65-F5344CB8AC3E}">
        <p14:creationId xmlns:p14="http://schemas.microsoft.com/office/powerpoint/2010/main" val="272066302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04" name="タイトル 1"/>
          <p:cNvSpPr>
            <a:spLocks noGrp="1"/>
          </p:cNvSpPr>
          <p:nvPr>
            <p:ph type="title"/>
          </p:nvPr>
        </p:nvSpPr>
        <p:spPr/>
        <p:txBody>
          <a:bodyPr/>
          <a:lstStyle/>
          <a:p>
            <a:r>
              <a:rPr lang="ja-JP" altLang="en-US"/>
              <a:t>マスタ タイトルの書式設定</a:t>
            </a:r>
          </a:p>
        </p:txBody>
      </p:sp>
      <p:sp>
        <p:nvSpPr>
          <p:cNvPr id="1205" name="コンテンツ プレースホルダ 2"/>
          <p:cNvSpPr>
            <a:spLocks noGrp="1"/>
          </p:cNvSpPr>
          <p:nvPr>
            <p:ph sz="half" idx="1"/>
          </p:nvPr>
        </p:nvSpPr>
        <p:spPr>
          <a:xfrm>
            <a:off x="495380" y="1600204"/>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6" name="コンテンツ プレースホルダ 3"/>
          <p:cNvSpPr>
            <a:spLocks noGrp="1"/>
          </p:cNvSpPr>
          <p:nvPr>
            <p:ph sz="half" idx="2"/>
          </p:nvPr>
        </p:nvSpPr>
        <p:spPr>
          <a:xfrm>
            <a:off x="5028418" y="1600204"/>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7"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08"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09" name="Rectangle 5"/>
          <p:cNvSpPr>
            <a:spLocks noGrp="1" noChangeArrowheads="1"/>
          </p:cNvSpPr>
          <p:nvPr>
            <p:ph type="sldNum" sz="quarter" idx="12"/>
          </p:nvPr>
        </p:nvSpPr>
        <p:spPr/>
        <p:txBody>
          <a:bodyPr/>
          <a:lstStyle>
            <a:lvl1pPr eaLnBrk="0" hangingPunct="0">
              <a:defRPr/>
            </a:lvl1pPr>
          </a:lstStyle>
          <a:p>
            <a:pPr>
              <a:defRPr/>
            </a:pPr>
            <a:fld id="{D10370E7-BAD9-42FC-8191-610B7F3FF9B4}" type="slidenum">
              <a:rPr lang="en-US" altLang="ja-JP"/>
              <a:pPr>
                <a:defRPr/>
              </a:pPr>
              <a:t>‹#›</a:t>
            </a:fld>
            <a:endParaRPr lang="en-US" altLang="ja-JP"/>
          </a:p>
        </p:txBody>
      </p:sp>
    </p:spTree>
    <p:extLst>
      <p:ext uri="{BB962C8B-B14F-4D97-AF65-F5344CB8AC3E}">
        <p14:creationId xmlns:p14="http://schemas.microsoft.com/office/powerpoint/2010/main" val="256722162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11" name="タイトル 1"/>
          <p:cNvSpPr>
            <a:spLocks noGrp="1"/>
          </p:cNvSpPr>
          <p:nvPr>
            <p:ph type="title"/>
          </p:nvPr>
        </p:nvSpPr>
        <p:spPr/>
        <p:txBody>
          <a:bodyPr/>
          <a:lstStyle/>
          <a:p>
            <a:r>
              <a:rPr lang="ja-JP" altLang="en-US"/>
              <a:t>マスタ タイトルの書式設定</a:t>
            </a:r>
          </a:p>
        </p:txBody>
      </p:sp>
      <p:sp>
        <p:nvSpPr>
          <p:cNvPr id="1212"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13"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14" name="Rectangle 5"/>
          <p:cNvSpPr>
            <a:spLocks noGrp="1" noChangeArrowheads="1"/>
          </p:cNvSpPr>
          <p:nvPr>
            <p:ph type="sldNum" sz="quarter" idx="12"/>
          </p:nvPr>
        </p:nvSpPr>
        <p:spPr/>
        <p:txBody>
          <a:bodyPr/>
          <a:lstStyle>
            <a:lvl1pPr eaLnBrk="0" hangingPunct="0">
              <a:defRPr/>
            </a:lvl1pPr>
          </a:lstStyle>
          <a:p>
            <a:pPr>
              <a:defRPr/>
            </a:pPr>
            <a:fld id="{381B2CA4-2152-42EA-A331-04ED2F72C426}" type="slidenum">
              <a:rPr lang="en-US" altLang="ja-JP"/>
              <a:pPr>
                <a:defRPr/>
              </a:pPr>
              <a:t>‹#›</a:t>
            </a:fld>
            <a:endParaRPr lang="en-US" altLang="ja-JP"/>
          </a:p>
        </p:txBody>
      </p:sp>
    </p:spTree>
    <p:extLst>
      <p:ext uri="{BB962C8B-B14F-4D97-AF65-F5344CB8AC3E}">
        <p14:creationId xmlns:p14="http://schemas.microsoft.com/office/powerpoint/2010/main" val="287963244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16"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17"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18" name="Rectangle 5"/>
          <p:cNvSpPr>
            <a:spLocks noGrp="1" noChangeArrowheads="1"/>
          </p:cNvSpPr>
          <p:nvPr>
            <p:ph type="sldNum" sz="quarter" idx="12"/>
          </p:nvPr>
        </p:nvSpPr>
        <p:spPr/>
        <p:txBody>
          <a:bodyPr/>
          <a:lstStyle>
            <a:lvl1pPr eaLnBrk="0" hangingPunct="0">
              <a:defRPr/>
            </a:lvl1pPr>
          </a:lstStyle>
          <a:p>
            <a:pPr>
              <a:defRPr/>
            </a:pPr>
            <a:fld id="{1E8CFC58-550E-4953-A847-24ED6ACF1D95}" type="slidenum">
              <a:rPr lang="en-US" altLang="ja-JP"/>
              <a:pPr>
                <a:defRPr/>
              </a:pPr>
              <a:t>‹#›</a:t>
            </a:fld>
            <a:endParaRPr lang="en-US" altLang="ja-JP"/>
          </a:p>
        </p:txBody>
      </p:sp>
    </p:spTree>
    <p:extLst>
      <p:ext uri="{BB962C8B-B14F-4D97-AF65-F5344CB8AC3E}">
        <p14:creationId xmlns:p14="http://schemas.microsoft.com/office/powerpoint/2010/main" val="273349449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20" name="コンテンツ プレースホルダ 1"/>
          <p:cNvSpPr>
            <a:spLocks noGrp="1"/>
          </p:cNvSpPr>
          <p:nvPr>
            <p:ph/>
          </p:nvPr>
        </p:nvSpPr>
        <p:spPr>
          <a:xfrm>
            <a:off x="2" y="4"/>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1" name="日付プレースホルダ 2"/>
          <p:cNvSpPr>
            <a:spLocks noGrp="1"/>
          </p:cNvSpPr>
          <p:nvPr>
            <p:ph type="dt" sz="half" idx="10"/>
          </p:nvPr>
        </p:nvSpPr>
        <p:spPr/>
        <p:txBody>
          <a:bodyPr/>
          <a:lstStyle>
            <a:lvl1pPr eaLnBrk="0" hangingPunct="0">
              <a:defRPr/>
            </a:lvl1pPr>
          </a:lstStyle>
          <a:p>
            <a:endParaRPr kumimoji="1" lang="ja-JP" altLang="en-US"/>
          </a:p>
        </p:txBody>
      </p:sp>
      <p:sp>
        <p:nvSpPr>
          <p:cNvPr id="1222" name="フッター プレースホルダ 3"/>
          <p:cNvSpPr>
            <a:spLocks noGrp="1"/>
          </p:cNvSpPr>
          <p:nvPr>
            <p:ph type="ftr" sz="quarter" idx="11"/>
          </p:nvPr>
        </p:nvSpPr>
        <p:spPr/>
        <p:txBody>
          <a:bodyPr/>
          <a:lstStyle>
            <a:lvl1pPr eaLnBrk="0" hangingPunct="0">
              <a:defRPr/>
            </a:lvl1pPr>
          </a:lstStyle>
          <a:p>
            <a:endParaRPr kumimoji="1" lang="ja-JP" altLang="en-US"/>
          </a:p>
        </p:txBody>
      </p:sp>
      <p:sp>
        <p:nvSpPr>
          <p:cNvPr id="1223" name="スライド番号プレースホルダ 4"/>
          <p:cNvSpPr>
            <a:spLocks noGrp="1"/>
          </p:cNvSpPr>
          <p:nvPr>
            <p:ph type="sldNum" sz="quarter" idx="12"/>
          </p:nvPr>
        </p:nvSpPr>
        <p:spPr>
          <a:xfrm>
            <a:off x="7545288" y="6309320"/>
            <a:ext cx="2311400" cy="476250"/>
          </a:xfrm>
        </p:spPr>
        <p:txBody>
          <a:bodyPr/>
          <a:lstStyle>
            <a:lvl1pPr eaLnBrk="0" hangingPunct="0">
              <a:defRPr/>
            </a:lvl1pPr>
          </a:lstStyle>
          <a:p>
            <a:pPr>
              <a:defRPr/>
            </a:pPr>
            <a:fld id="{EFBF03F5-F28D-43FA-AE46-0E1A2C49F13D}" type="slidenum">
              <a:rPr lang="en-US" altLang="ja-JP"/>
              <a:pPr>
                <a:defRPr/>
              </a:pPr>
              <a:t>‹#›</a:t>
            </a:fld>
            <a:endParaRPr lang="en-US" altLang="ja-JP"/>
          </a:p>
        </p:txBody>
      </p:sp>
    </p:spTree>
    <p:extLst>
      <p:ext uri="{BB962C8B-B14F-4D97-AF65-F5344CB8AC3E}">
        <p14:creationId xmlns:p14="http://schemas.microsoft.com/office/powerpoint/2010/main" val="318410356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225" name="タイトル 1"/>
          <p:cNvSpPr>
            <a:spLocks noGrp="1"/>
          </p:cNvSpPr>
          <p:nvPr>
            <p:ph type="title" sz="quarter"/>
          </p:nvPr>
        </p:nvSpPr>
        <p:spPr>
          <a:xfrm>
            <a:off x="2" y="0"/>
            <a:ext cx="7605343" cy="476250"/>
          </a:xfrm>
        </p:spPr>
        <p:txBody>
          <a:bodyPr/>
          <a:lstStyle/>
          <a:p>
            <a:r>
              <a:rPr lang="ja-JP" altLang="en-US"/>
              <a:t>マスタ タイトルの書式設定</a:t>
            </a:r>
          </a:p>
        </p:txBody>
      </p:sp>
      <p:sp>
        <p:nvSpPr>
          <p:cNvPr id="1226"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7"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8" name="コンテンツ プレースホルダ 4"/>
          <p:cNvSpPr>
            <a:spLocks noGrp="1"/>
          </p:cNvSpPr>
          <p:nvPr>
            <p:ph sz="quarter" idx="3"/>
          </p:nvPr>
        </p:nvSpPr>
        <p:spPr>
          <a:xfrm>
            <a:off x="495380" y="3938592"/>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9" name="コンテンツ プレースホルダ 5"/>
          <p:cNvSpPr>
            <a:spLocks noGrp="1"/>
          </p:cNvSpPr>
          <p:nvPr>
            <p:ph sz="quarter" idx="4"/>
          </p:nvPr>
        </p:nvSpPr>
        <p:spPr>
          <a:xfrm>
            <a:off x="5028418" y="3938592"/>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0"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31"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32" name="Rectangle 5"/>
          <p:cNvSpPr>
            <a:spLocks noGrp="1" noChangeArrowheads="1"/>
          </p:cNvSpPr>
          <p:nvPr>
            <p:ph type="sldNum" sz="quarter" idx="12"/>
          </p:nvPr>
        </p:nvSpPr>
        <p:spPr/>
        <p:txBody>
          <a:bodyPr/>
          <a:lstStyle>
            <a:lvl1pPr eaLnBrk="0" hangingPunct="0">
              <a:defRPr/>
            </a:lvl1pPr>
          </a:lstStyle>
          <a:p>
            <a:pPr>
              <a:defRPr/>
            </a:pPr>
            <a:fld id="{667486E9-7E2B-491B-8B2C-7DBBBE3653D6}" type="slidenum">
              <a:rPr lang="en-US" altLang="ja-JP"/>
              <a:pPr>
                <a:defRPr/>
              </a:pPr>
              <a:t>‹#›</a:t>
            </a:fld>
            <a:endParaRPr lang="en-US" altLang="ja-JP"/>
          </a:p>
        </p:txBody>
      </p:sp>
    </p:spTree>
    <p:extLst>
      <p:ext uri="{BB962C8B-B14F-4D97-AF65-F5344CB8AC3E}">
        <p14:creationId xmlns:p14="http://schemas.microsoft.com/office/powerpoint/2010/main" val="397036027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34" name="タイトル 1"/>
          <p:cNvSpPr>
            <a:spLocks noGrp="1"/>
          </p:cNvSpPr>
          <p:nvPr>
            <p:ph type="title"/>
          </p:nvPr>
        </p:nvSpPr>
        <p:spPr>
          <a:xfrm>
            <a:off x="2" y="0"/>
            <a:ext cx="7605343" cy="476250"/>
          </a:xfrm>
        </p:spPr>
        <p:txBody>
          <a:bodyPr/>
          <a:lstStyle/>
          <a:p>
            <a:r>
              <a:rPr lang="ja-JP" altLang="en-US"/>
              <a:t>マスタ タイトルの書式設定</a:t>
            </a:r>
          </a:p>
        </p:txBody>
      </p:sp>
      <p:sp>
        <p:nvSpPr>
          <p:cNvPr id="1235" name="表プレースホルダ 2"/>
          <p:cNvSpPr>
            <a:spLocks noGrp="1"/>
          </p:cNvSpPr>
          <p:nvPr>
            <p:ph type="tbl" idx="1"/>
          </p:nvPr>
        </p:nvSpPr>
        <p:spPr>
          <a:xfrm>
            <a:off x="495382" y="1600204"/>
            <a:ext cx="8915241" cy="4525963"/>
          </a:xfrm>
        </p:spPr>
        <p:txBody>
          <a:bodyPr/>
          <a:lstStyle/>
          <a:p>
            <a:pPr lvl="0"/>
            <a:endParaRPr lang="ja-JP" altLang="en-US" noProof="0"/>
          </a:p>
        </p:txBody>
      </p:sp>
      <p:sp>
        <p:nvSpPr>
          <p:cNvPr id="1236"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237"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238" name="Rectangle 5"/>
          <p:cNvSpPr>
            <a:spLocks noGrp="1" noChangeArrowheads="1"/>
          </p:cNvSpPr>
          <p:nvPr>
            <p:ph type="sldNum" sz="quarter" idx="12"/>
          </p:nvPr>
        </p:nvSpPr>
        <p:spPr/>
        <p:txBody>
          <a:bodyPr/>
          <a:lstStyle>
            <a:lvl1pPr eaLnBrk="0" hangingPunct="0">
              <a:defRPr/>
            </a:lvl1pPr>
          </a:lstStyle>
          <a:p>
            <a:pPr>
              <a:defRPr/>
            </a:pPr>
            <a:fld id="{62017857-9948-43BD-AB33-71B92E393225}" type="slidenum">
              <a:rPr lang="en-US" altLang="ja-JP"/>
              <a:pPr>
                <a:defRPr/>
              </a:pPr>
              <a:t>‹#›</a:t>
            </a:fld>
            <a:endParaRPr lang="en-US" altLang="ja-JP"/>
          </a:p>
        </p:txBody>
      </p:sp>
    </p:spTree>
    <p:extLst>
      <p:ext uri="{BB962C8B-B14F-4D97-AF65-F5344CB8AC3E}">
        <p14:creationId xmlns:p14="http://schemas.microsoft.com/office/powerpoint/2010/main" val="24259103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53"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w="9525">
            <a:noFill/>
            <a:miter lim="800000"/>
            <a:headEnd/>
            <a:tailEnd/>
          </a:ln>
        </p:spPr>
      </p:pic>
      <p:sp>
        <p:nvSpPr>
          <p:cNvPr id="1254" name="Rectangle 8"/>
          <p:cNvSpPr>
            <a:spLocks noChangeArrowheads="1"/>
          </p:cNvSpPr>
          <p:nvPr/>
        </p:nvSpPr>
        <p:spPr>
          <a:xfrm>
            <a:off x="1833859" y="3284542"/>
            <a:ext cx="8072143"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pic>
        <p:nvPicPr>
          <p:cNvPr id="1255" name="Picture 9"/>
          <p:cNvPicPr>
            <a:picLocks noChangeAspect="1" noChangeArrowheads="1"/>
          </p:cNvPicPr>
          <p:nvPr/>
        </p:nvPicPr>
        <p:blipFill>
          <a:blip r:embed="rId3"/>
          <a:stretch>
            <a:fillRect/>
          </a:stretch>
        </p:blipFill>
        <p:spPr>
          <a:xfrm>
            <a:off x="1" y="6051554"/>
            <a:ext cx="2302244" cy="473075"/>
          </a:xfrm>
          <a:prstGeom prst="rect">
            <a:avLst/>
          </a:prstGeom>
          <a:noFill/>
          <a:ln w="9525">
            <a:noFill/>
            <a:miter lim="800000"/>
            <a:headEnd/>
            <a:tailEnd/>
          </a:ln>
        </p:spPr>
      </p:pic>
      <p:sp>
        <p:nvSpPr>
          <p:cNvPr id="1256"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eaLnBrk="1" hangingPunct="1">
              <a:defRPr/>
            </a:pPr>
            <a:r>
              <a:rPr lang="en-US" altLang="ja-JP" sz="1023"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257" name="Rectangle 2"/>
          <p:cNvSpPr>
            <a:spLocks noGrp="1" noChangeArrowheads="1"/>
          </p:cNvSpPr>
          <p:nvPr>
            <p:ph type="ctrTitle"/>
          </p:nvPr>
        </p:nvSpPr>
        <p:spPr>
          <a:xfrm>
            <a:off x="1754469" y="2133604"/>
            <a:ext cx="8151531" cy="1470025"/>
          </a:xfrm>
        </p:spPr>
        <p:txBody>
          <a:bodyPr/>
          <a:lstStyle>
            <a:lvl1pPr>
              <a:defRPr sz="3409"/>
            </a:lvl1pPr>
          </a:lstStyle>
          <a:p>
            <a:r>
              <a:rPr lang="ja-JP" altLang="en-US"/>
              <a:t>マスタ タイトルの書式設定</a:t>
            </a:r>
          </a:p>
        </p:txBody>
      </p:sp>
      <p:sp>
        <p:nvSpPr>
          <p:cNvPr id="1258" name="Rectangle 3"/>
          <p:cNvSpPr>
            <a:spLocks noGrp="1" noChangeArrowheads="1"/>
          </p:cNvSpPr>
          <p:nvPr>
            <p:ph type="subTitle" idx="1"/>
          </p:nvPr>
        </p:nvSpPr>
        <p:spPr>
          <a:xfrm>
            <a:off x="1486140" y="3886200"/>
            <a:ext cx="6933723" cy="1752600"/>
          </a:xfrm>
        </p:spPr>
        <p:txBody>
          <a:bodyPr/>
          <a:lstStyle>
            <a:lvl1pPr marL="0" indent="0" algn="ctr">
              <a:buFontTx/>
              <a:buNone/>
              <a:defRPr/>
            </a:lvl1pPr>
          </a:lstStyle>
          <a:p>
            <a:r>
              <a:rPr lang="ja-JP" altLang="en-US"/>
              <a:t>マスタ サブタイトルの書式設定</a:t>
            </a:r>
          </a:p>
        </p:txBody>
      </p:sp>
      <p:sp>
        <p:nvSpPr>
          <p:cNvPr id="1259" name="Rectangle 4"/>
          <p:cNvSpPr>
            <a:spLocks noGrp="1" noChangeArrowheads="1"/>
          </p:cNvSpPr>
          <p:nvPr>
            <p:ph type="dt" sz="half" idx="10"/>
          </p:nvPr>
        </p:nvSpPr>
        <p:spPr/>
        <p:txBody>
          <a:bodyPr/>
          <a:lstStyle>
            <a:lvl1pPr>
              <a:defRPr/>
            </a:lvl1pPr>
          </a:lstStyle>
          <a:p>
            <a:endParaRPr kumimoji="1" lang="ja-JP" altLang="en-US"/>
          </a:p>
        </p:txBody>
      </p:sp>
      <p:sp>
        <p:nvSpPr>
          <p:cNvPr id="1260" name="Rectangle 5"/>
          <p:cNvSpPr>
            <a:spLocks noGrp="1" noChangeArrowheads="1"/>
          </p:cNvSpPr>
          <p:nvPr>
            <p:ph type="ftr" sz="quarter" idx="11"/>
          </p:nvPr>
        </p:nvSpPr>
        <p:spPr/>
        <p:txBody>
          <a:bodyPr/>
          <a:lstStyle>
            <a:lvl1pPr>
              <a:defRPr/>
            </a:lvl1pPr>
          </a:lstStyle>
          <a:p>
            <a:endParaRPr kumimoji="1" lang="ja-JP" altLang="en-US"/>
          </a:p>
        </p:txBody>
      </p:sp>
    </p:spTree>
    <p:extLst>
      <p:ext uri="{BB962C8B-B14F-4D97-AF65-F5344CB8AC3E}">
        <p14:creationId xmlns:p14="http://schemas.microsoft.com/office/powerpoint/2010/main" val="155246952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endParaRPr kumimoji="1" lang="ja-JP" altLang="en-US"/>
          </a:p>
        </p:txBody>
      </p:sp>
      <p:sp>
        <p:nvSpPr>
          <p:cNvPr id="105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7"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261935416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62" name="タイトル 1"/>
          <p:cNvSpPr>
            <a:spLocks noGrp="1"/>
          </p:cNvSpPr>
          <p:nvPr>
            <p:ph type="title"/>
          </p:nvPr>
        </p:nvSpPr>
        <p:spPr/>
        <p:txBody>
          <a:bodyPr/>
          <a:lstStyle/>
          <a:p>
            <a:r>
              <a:rPr lang="ja-JP" altLang="en-US"/>
              <a:t>マスタ タイトルの書式設定</a:t>
            </a:r>
          </a:p>
        </p:txBody>
      </p:sp>
      <p:sp>
        <p:nvSpPr>
          <p:cNvPr id="126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4" name="Rectangle 3"/>
          <p:cNvSpPr>
            <a:spLocks noGrp="1" noChangeArrowheads="1"/>
          </p:cNvSpPr>
          <p:nvPr>
            <p:ph type="dt" sz="half" idx="10"/>
          </p:nvPr>
        </p:nvSpPr>
        <p:spPr>
          <a:ln/>
        </p:spPr>
        <p:txBody>
          <a:bodyPr/>
          <a:lstStyle>
            <a:lvl1pPr>
              <a:defRPr/>
            </a:lvl1pPr>
          </a:lstStyle>
          <a:p>
            <a:endParaRPr kumimoji="1" lang="ja-JP" altLang="en-US"/>
          </a:p>
        </p:txBody>
      </p:sp>
      <p:sp>
        <p:nvSpPr>
          <p:cNvPr id="1265"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26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127822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68" name="タイトル 1"/>
          <p:cNvSpPr>
            <a:spLocks noGrp="1"/>
          </p:cNvSpPr>
          <p:nvPr>
            <p:ph type="title"/>
          </p:nvPr>
        </p:nvSpPr>
        <p:spPr/>
        <p:txBody>
          <a:bodyPr/>
          <a:lstStyle/>
          <a:p>
            <a:r>
              <a:rPr lang="ja-JP" altLang="en-US"/>
              <a:t>マスタ タイトルの書式設定</a:t>
            </a:r>
          </a:p>
        </p:txBody>
      </p:sp>
      <p:sp>
        <p:nvSpPr>
          <p:cNvPr id="1269" name="コンテンツ プレースホルダ 2"/>
          <p:cNvSpPr>
            <a:spLocks noGrp="1"/>
          </p:cNvSpPr>
          <p:nvPr>
            <p:ph sz="half" idx="1"/>
          </p:nvPr>
        </p:nvSpPr>
        <p:spPr>
          <a:xfrm>
            <a:off x="495380" y="1600204"/>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0" name="コンテンツ プレースホルダ 3"/>
          <p:cNvSpPr>
            <a:spLocks noGrp="1"/>
          </p:cNvSpPr>
          <p:nvPr>
            <p:ph sz="half" idx="2"/>
          </p:nvPr>
        </p:nvSpPr>
        <p:spPr>
          <a:xfrm>
            <a:off x="5028418" y="1600204"/>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1" name="Rectangle 3"/>
          <p:cNvSpPr>
            <a:spLocks noGrp="1" noChangeArrowheads="1"/>
          </p:cNvSpPr>
          <p:nvPr>
            <p:ph type="dt" sz="half" idx="10"/>
          </p:nvPr>
        </p:nvSpPr>
        <p:spPr>
          <a:ln/>
        </p:spPr>
        <p:txBody>
          <a:bodyPr/>
          <a:lstStyle>
            <a:lvl1pPr>
              <a:defRPr/>
            </a:lvl1pPr>
          </a:lstStyle>
          <a:p>
            <a:endParaRPr kumimoji="1" lang="ja-JP" altLang="en-US"/>
          </a:p>
        </p:txBody>
      </p:sp>
      <p:sp>
        <p:nvSpPr>
          <p:cNvPr id="1272"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273"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9122306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75" name="タイトル 1"/>
          <p:cNvSpPr>
            <a:spLocks noGrp="1"/>
          </p:cNvSpPr>
          <p:nvPr>
            <p:ph type="title"/>
          </p:nvPr>
        </p:nvSpPr>
        <p:spPr/>
        <p:txBody>
          <a:bodyPr/>
          <a:lstStyle/>
          <a:p>
            <a:r>
              <a:rPr lang="ja-JP" altLang="en-US"/>
              <a:t>マスタ タイトルの書式設定</a:t>
            </a:r>
          </a:p>
        </p:txBody>
      </p:sp>
      <p:sp>
        <p:nvSpPr>
          <p:cNvPr id="1276" name="Rectangle 3"/>
          <p:cNvSpPr>
            <a:spLocks noGrp="1" noChangeArrowheads="1"/>
          </p:cNvSpPr>
          <p:nvPr>
            <p:ph type="dt" sz="half" idx="10"/>
          </p:nvPr>
        </p:nvSpPr>
        <p:spPr>
          <a:ln/>
        </p:spPr>
        <p:txBody>
          <a:bodyPr/>
          <a:lstStyle>
            <a:lvl1pPr>
              <a:defRPr/>
            </a:lvl1pPr>
          </a:lstStyle>
          <a:p>
            <a:endParaRPr kumimoji="1" lang="ja-JP" altLang="en-US"/>
          </a:p>
        </p:txBody>
      </p:sp>
      <p:sp>
        <p:nvSpPr>
          <p:cNvPr id="1277"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278"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544952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80" name="Rectangle 3"/>
          <p:cNvSpPr>
            <a:spLocks noGrp="1" noChangeArrowheads="1"/>
          </p:cNvSpPr>
          <p:nvPr>
            <p:ph type="dt" sz="half" idx="10"/>
          </p:nvPr>
        </p:nvSpPr>
        <p:spPr>
          <a:ln/>
        </p:spPr>
        <p:txBody>
          <a:bodyPr/>
          <a:lstStyle>
            <a:lvl1pPr>
              <a:defRPr/>
            </a:lvl1pPr>
          </a:lstStyle>
          <a:p>
            <a:endParaRPr kumimoji="1" lang="ja-JP" altLang="en-US"/>
          </a:p>
        </p:txBody>
      </p:sp>
      <p:sp>
        <p:nvSpPr>
          <p:cNvPr id="1281"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282"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60978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84" name="コンテンツ プレースホルダ 1"/>
          <p:cNvSpPr>
            <a:spLocks noGrp="1"/>
          </p:cNvSpPr>
          <p:nvPr>
            <p:ph/>
          </p:nvPr>
        </p:nvSpPr>
        <p:spPr>
          <a:xfrm>
            <a:off x="2" y="4"/>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5" name="日付プレースホルダ 2"/>
          <p:cNvSpPr>
            <a:spLocks noGrp="1"/>
          </p:cNvSpPr>
          <p:nvPr>
            <p:ph type="dt" sz="half" idx="10"/>
          </p:nvPr>
        </p:nvSpPr>
        <p:spPr/>
        <p:txBody>
          <a:bodyPr/>
          <a:lstStyle>
            <a:lvl1pPr>
              <a:defRPr/>
            </a:lvl1pPr>
          </a:lstStyle>
          <a:p>
            <a:endParaRPr kumimoji="1" lang="ja-JP" altLang="en-US"/>
          </a:p>
        </p:txBody>
      </p:sp>
      <p:sp>
        <p:nvSpPr>
          <p:cNvPr id="1286" name="フッター プレースホルダ 3"/>
          <p:cNvSpPr>
            <a:spLocks noGrp="1"/>
          </p:cNvSpPr>
          <p:nvPr>
            <p:ph type="ftr" sz="quarter" idx="11"/>
          </p:nvPr>
        </p:nvSpPr>
        <p:spPr/>
        <p:txBody>
          <a:bodyPr/>
          <a:lstStyle>
            <a:lvl1pPr>
              <a:defRPr/>
            </a:lvl1pPr>
          </a:lstStyle>
          <a:p>
            <a:endParaRPr kumimoji="1" lang="ja-JP" altLang="en-US"/>
          </a:p>
        </p:txBody>
      </p:sp>
      <p:sp>
        <p:nvSpPr>
          <p:cNvPr id="1287"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7393150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289" name="タイトル 1"/>
          <p:cNvSpPr>
            <a:spLocks noGrp="1"/>
          </p:cNvSpPr>
          <p:nvPr>
            <p:ph type="title" sz="quarter"/>
          </p:nvPr>
        </p:nvSpPr>
        <p:spPr>
          <a:xfrm>
            <a:off x="2" y="0"/>
            <a:ext cx="7605343" cy="476250"/>
          </a:xfrm>
        </p:spPr>
        <p:txBody>
          <a:bodyPr/>
          <a:lstStyle/>
          <a:p>
            <a:r>
              <a:rPr lang="ja-JP" altLang="en-US"/>
              <a:t>マスタ タイトルの書式設定</a:t>
            </a:r>
          </a:p>
        </p:txBody>
      </p:sp>
      <p:sp>
        <p:nvSpPr>
          <p:cNvPr id="1290"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1"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2" name="コンテンツ プレースホルダ 4"/>
          <p:cNvSpPr>
            <a:spLocks noGrp="1"/>
          </p:cNvSpPr>
          <p:nvPr>
            <p:ph sz="quarter" idx="3"/>
          </p:nvPr>
        </p:nvSpPr>
        <p:spPr>
          <a:xfrm>
            <a:off x="495380" y="3938592"/>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3" name="コンテンツ プレースホルダ 5"/>
          <p:cNvSpPr>
            <a:spLocks noGrp="1"/>
          </p:cNvSpPr>
          <p:nvPr>
            <p:ph sz="quarter" idx="4"/>
          </p:nvPr>
        </p:nvSpPr>
        <p:spPr>
          <a:xfrm>
            <a:off x="5028418" y="3938592"/>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4" name="Rectangle 3"/>
          <p:cNvSpPr>
            <a:spLocks noGrp="1" noChangeArrowheads="1"/>
          </p:cNvSpPr>
          <p:nvPr>
            <p:ph type="dt" sz="half" idx="10"/>
          </p:nvPr>
        </p:nvSpPr>
        <p:spPr>
          <a:ln/>
        </p:spPr>
        <p:txBody>
          <a:bodyPr/>
          <a:lstStyle>
            <a:lvl1pPr>
              <a:defRPr/>
            </a:lvl1pPr>
          </a:lstStyle>
          <a:p>
            <a:endParaRPr kumimoji="1" lang="ja-JP" altLang="en-US"/>
          </a:p>
        </p:txBody>
      </p:sp>
      <p:sp>
        <p:nvSpPr>
          <p:cNvPr id="1295"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296"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5623907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98" name="タイトル 1"/>
          <p:cNvSpPr>
            <a:spLocks noGrp="1"/>
          </p:cNvSpPr>
          <p:nvPr>
            <p:ph type="title"/>
          </p:nvPr>
        </p:nvSpPr>
        <p:spPr>
          <a:xfrm>
            <a:off x="2" y="0"/>
            <a:ext cx="7605343" cy="476250"/>
          </a:xfrm>
        </p:spPr>
        <p:txBody>
          <a:bodyPr/>
          <a:lstStyle/>
          <a:p>
            <a:r>
              <a:rPr lang="ja-JP" altLang="en-US"/>
              <a:t>マスタ タイトルの書式設定</a:t>
            </a:r>
          </a:p>
        </p:txBody>
      </p:sp>
      <p:sp>
        <p:nvSpPr>
          <p:cNvPr id="1299" name="表プレースホルダ 2"/>
          <p:cNvSpPr>
            <a:spLocks noGrp="1"/>
          </p:cNvSpPr>
          <p:nvPr>
            <p:ph type="tbl" idx="1"/>
          </p:nvPr>
        </p:nvSpPr>
        <p:spPr>
          <a:xfrm>
            <a:off x="495382" y="1600204"/>
            <a:ext cx="8915241" cy="4525963"/>
          </a:xfrm>
        </p:spPr>
        <p:txBody>
          <a:bodyPr/>
          <a:lstStyle/>
          <a:p>
            <a:pPr lvl="0"/>
            <a:endParaRPr lang="ja-JP" altLang="en-US" noProof="0"/>
          </a:p>
        </p:txBody>
      </p:sp>
      <p:sp>
        <p:nvSpPr>
          <p:cNvPr id="1300" name="Rectangle 3"/>
          <p:cNvSpPr>
            <a:spLocks noGrp="1" noChangeArrowheads="1"/>
          </p:cNvSpPr>
          <p:nvPr>
            <p:ph type="dt" sz="half" idx="10"/>
          </p:nvPr>
        </p:nvSpPr>
        <p:spPr>
          <a:ln/>
        </p:spPr>
        <p:txBody>
          <a:bodyPr/>
          <a:lstStyle>
            <a:lvl1pPr>
              <a:defRPr/>
            </a:lvl1pPr>
          </a:lstStyle>
          <a:p>
            <a:endParaRPr kumimoji="1" lang="ja-JP" altLang="en-US"/>
          </a:p>
        </p:txBody>
      </p:sp>
      <p:sp>
        <p:nvSpPr>
          <p:cNvPr id="1301"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02"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0776491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304" name="タイトル 1"/>
          <p:cNvSpPr>
            <a:spLocks noGrp="1"/>
          </p:cNvSpPr>
          <p:nvPr>
            <p:ph type="title"/>
          </p:nvPr>
        </p:nvSpPr>
        <p:spPr/>
        <p:txBody>
          <a:bodyPr/>
          <a:lstStyle/>
          <a:p>
            <a:r>
              <a:rPr lang="ja-JP" altLang="en-US"/>
              <a:t>マスタ タイトルの書式設定</a:t>
            </a:r>
          </a:p>
        </p:txBody>
      </p:sp>
      <p:sp>
        <p:nvSpPr>
          <p:cNvPr id="1305" name="日付プレースホルダ 3"/>
          <p:cNvSpPr>
            <a:spLocks noGrp="1"/>
          </p:cNvSpPr>
          <p:nvPr>
            <p:ph type="dt" sz="half" idx="10"/>
          </p:nvPr>
        </p:nvSpPr>
        <p:spPr/>
        <p:txBody>
          <a:bodyPr/>
          <a:lstStyle>
            <a:lvl1pPr>
              <a:defRPr/>
            </a:lvl1pPr>
          </a:lstStyle>
          <a:p>
            <a:endParaRPr kumimoji="1" lang="ja-JP" altLang="en-US"/>
          </a:p>
        </p:txBody>
      </p:sp>
      <p:sp>
        <p:nvSpPr>
          <p:cNvPr id="1306" name="フッター プレースホルダ 4"/>
          <p:cNvSpPr>
            <a:spLocks noGrp="1"/>
          </p:cNvSpPr>
          <p:nvPr>
            <p:ph type="ftr" sz="quarter" idx="11"/>
          </p:nvPr>
        </p:nvSpPr>
        <p:spPr/>
        <p:txBody>
          <a:bodyPr/>
          <a:lstStyle>
            <a:lvl1pPr>
              <a:defRPr/>
            </a:lvl1pPr>
          </a:lstStyle>
          <a:p>
            <a:endParaRPr kumimoji="1" lang="ja-JP" altLang="en-US"/>
          </a:p>
        </p:txBody>
      </p:sp>
      <p:sp>
        <p:nvSpPr>
          <p:cNvPr id="1307"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654425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322"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w="9525">
            <a:noFill/>
            <a:miter lim="800000"/>
            <a:headEnd/>
            <a:tailEnd/>
          </a:ln>
        </p:spPr>
      </p:pic>
      <p:sp>
        <p:nvSpPr>
          <p:cNvPr id="1323" name="Rectangle 8"/>
          <p:cNvSpPr>
            <a:spLocks noChangeArrowheads="1"/>
          </p:cNvSpPr>
          <p:nvPr/>
        </p:nvSpPr>
        <p:spPr>
          <a:xfrm>
            <a:off x="1833859" y="3284542"/>
            <a:ext cx="8072143"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pic>
        <p:nvPicPr>
          <p:cNvPr id="1324" name="Picture 9"/>
          <p:cNvPicPr>
            <a:picLocks noChangeAspect="1" noChangeArrowheads="1"/>
          </p:cNvPicPr>
          <p:nvPr/>
        </p:nvPicPr>
        <p:blipFill>
          <a:blip r:embed="rId3"/>
          <a:stretch>
            <a:fillRect/>
          </a:stretch>
        </p:blipFill>
        <p:spPr>
          <a:xfrm>
            <a:off x="1" y="6051554"/>
            <a:ext cx="2302244" cy="473075"/>
          </a:xfrm>
          <a:prstGeom prst="rect">
            <a:avLst/>
          </a:prstGeom>
          <a:noFill/>
          <a:ln w="9525">
            <a:noFill/>
            <a:miter lim="800000"/>
            <a:headEnd/>
            <a:tailEnd/>
          </a:ln>
        </p:spPr>
      </p:pic>
      <p:sp>
        <p:nvSpPr>
          <p:cNvPr id="1325"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eaLnBrk="1" hangingPunct="1">
              <a:defRPr/>
            </a:pPr>
            <a:r>
              <a:rPr lang="en-US" altLang="ja-JP" sz="1023"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326" name="Rectangle 2"/>
          <p:cNvSpPr>
            <a:spLocks noGrp="1" noChangeArrowheads="1"/>
          </p:cNvSpPr>
          <p:nvPr>
            <p:ph type="ctrTitle"/>
          </p:nvPr>
        </p:nvSpPr>
        <p:spPr>
          <a:xfrm>
            <a:off x="1754469" y="2133604"/>
            <a:ext cx="8151531" cy="1470025"/>
          </a:xfrm>
        </p:spPr>
        <p:txBody>
          <a:bodyPr/>
          <a:lstStyle>
            <a:lvl1pPr>
              <a:defRPr sz="3409"/>
            </a:lvl1pPr>
          </a:lstStyle>
          <a:p>
            <a:r>
              <a:rPr lang="ja-JP" altLang="en-US"/>
              <a:t>マスタ タイトルの書式設定</a:t>
            </a:r>
          </a:p>
        </p:txBody>
      </p:sp>
      <p:sp>
        <p:nvSpPr>
          <p:cNvPr id="1327" name="Rectangle 3"/>
          <p:cNvSpPr>
            <a:spLocks noGrp="1" noChangeArrowheads="1"/>
          </p:cNvSpPr>
          <p:nvPr>
            <p:ph type="subTitle" idx="1"/>
          </p:nvPr>
        </p:nvSpPr>
        <p:spPr>
          <a:xfrm>
            <a:off x="1486140" y="3886200"/>
            <a:ext cx="6933723" cy="1752600"/>
          </a:xfrm>
        </p:spPr>
        <p:txBody>
          <a:bodyPr/>
          <a:lstStyle>
            <a:lvl1pPr marL="0" indent="0" algn="ctr">
              <a:buFontTx/>
              <a:buNone/>
              <a:defRPr/>
            </a:lvl1pPr>
          </a:lstStyle>
          <a:p>
            <a:r>
              <a:rPr lang="ja-JP" altLang="en-US"/>
              <a:t>マスタ サブタイトルの書式設定</a:t>
            </a:r>
          </a:p>
        </p:txBody>
      </p:sp>
      <p:sp>
        <p:nvSpPr>
          <p:cNvPr id="1328" name="Rectangle 4"/>
          <p:cNvSpPr>
            <a:spLocks noGrp="1" noChangeArrowheads="1"/>
          </p:cNvSpPr>
          <p:nvPr>
            <p:ph type="dt" sz="half" idx="10"/>
          </p:nvPr>
        </p:nvSpPr>
        <p:spPr/>
        <p:txBody>
          <a:bodyPr/>
          <a:lstStyle>
            <a:lvl1pPr>
              <a:defRPr/>
            </a:lvl1pPr>
          </a:lstStyle>
          <a:p>
            <a:endParaRPr kumimoji="1" lang="ja-JP" altLang="en-US"/>
          </a:p>
        </p:txBody>
      </p:sp>
      <p:sp>
        <p:nvSpPr>
          <p:cNvPr id="1329" name="Rectangle 5"/>
          <p:cNvSpPr>
            <a:spLocks noGrp="1" noChangeArrowheads="1"/>
          </p:cNvSpPr>
          <p:nvPr>
            <p:ph type="ftr" sz="quarter" idx="11"/>
          </p:nvPr>
        </p:nvSpPr>
        <p:spPr/>
        <p:txBody>
          <a:bodyPr/>
          <a:lstStyle>
            <a:lvl1pPr>
              <a:defRPr/>
            </a:lvl1pPr>
          </a:lstStyle>
          <a:p>
            <a:endParaRPr kumimoji="1" lang="ja-JP" altLang="en-US"/>
          </a:p>
        </p:txBody>
      </p:sp>
    </p:spTree>
    <p:extLst>
      <p:ext uri="{BB962C8B-B14F-4D97-AF65-F5344CB8AC3E}">
        <p14:creationId xmlns:p14="http://schemas.microsoft.com/office/powerpoint/2010/main" val="27000233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31" name="タイトル 1"/>
          <p:cNvSpPr>
            <a:spLocks noGrp="1"/>
          </p:cNvSpPr>
          <p:nvPr>
            <p:ph type="title"/>
          </p:nvPr>
        </p:nvSpPr>
        <p:spPr/>
        <p:txBody>
          <a:bodyPr/>
          <a:lstStyle/>
          <a:p>
            <a:r>
              <a:rPr lang="ja-JP" altLang="en-US"/>
              <a:t>マスタ タイトルの書式設定</a:t>
            </a:r>
          </a:p>
        </p:txBody>
      </p:sp>
      <p:sp>
        <p:nvSpPr>
          <p:cNvPr id="1332"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33" name="Rectangle 3"/>
          <p:cNvSpPr>
            <a:spLocks noGrp="1" noChangeArrowheads="1"/>
          </p:cNvSpPr>
          <p:nvPr>
            <p:ph type="dt" sz="half" idx="10"/>
          </p:nvPr>
        </p:nvSpPr>
        <p:spPr>
          <a:ln/>
        </p:spPr>
        <p:txBody>
          <a:bodyPr/>
          <a:lstStyle>
            <a:lvl1pPr>
              <a:defRPr/>
            </a:lvl1pPr>
          </a:lstStyle>
          <a:p>
            <a:endParaRPr kumimoji="1" lang="ja-JP" altLang="en-US"/>
          </a:p>
        </p:txBody>
      </p:sp>
      <p:sp>
        <p:nvSpPr>
          <p:cNvPr id="1334"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35"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814327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endParaRPr kumimoji="1" lang="ja-JP" altLang="en-US"/>
          </a:p>
        </p:txBody>
      </p:sp>
      <p:sp>
        <p:nvSpPr>
          <p:cNvPr id="1063"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64"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21947045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37" name="タイトル 1"/>
          <p:cNvSpPr>
            <a:spLocks noGrp="1"/>
          </p:cNvSpPr>
          <p:nvPr>
            <p:ph type="title"/>
          </p:nvPr>
        </p:nvSpPr>
        <p:spPr/>
        <p:txBody>
          <a:bodyPr/>
          <a:lstStyle/>
          <a:p>
            <a:r>
              <a:rPr lang="ja-JP" altLang="en-US"/>
              <a:t>マスタ タイトルの書式設定</a:t>
            </a:r>
          </a:p>
        </p:txBody>
      </p:sp>
      <p:sp>
        <p:nvSpPr>
          <p:cNvPr id="1338" name="コンテンツ プレースホルダ 2"/>
          <p:cNvSpPr>
            <a:spLocks noGrp="1"/>
          </p:cNvSpPr>
          <p:nvPr>
            <p:ph sz="half" idx="1"/>
          </p:nvPr>
        </p:nvSpPr>
        <p:spPr>
          <a:xfrm>
            <a:off x="495380" y="1600204"/>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39" name="コンテンツ プレースホルダ 3"/>
          <p:cNvSpPr>
            <a:spLocks noGrp="1"/>
          </p:cNvSpPr>
          <p:nvPr>
            <p:ph sz="half" idx="2"/>
          </p:nvPr>
        </p:nvSpPr>
        <p:spPr>
          <a:xfrm>
            <a:off x="5028418" y="1600204"/>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0" name="Rectangle 3"/>
          <p:cNvSpPr>
            <a:spLocks noGrp="1" noChangeArrowheads="1"/>
          </p:cNvSpPr>
          <p:nvPr>
            <p:ph type="dt" sz="half" idx="10"/>
          </p:nvPr>
        </p:nvSpPr>
        <p:spPr>
          <a:ln/>
        </p:spPr>
        <p:txBody>
          <a:bodyPr/>
          <a:lstStyle>
            <a:lvl1pPr>
              <a:defRPr/>
            </a:lvl1pPr>
          </a:lstStyle>
          <a:p>
            <a:endParaRPr kumimoji="1" lang="ja-JP" altLang="en-US"/>
          </a:p>
        </p:txBody>
      </p:sp>
      <p:sp>
        <p:nvSpPr>
          <p:cNvPr id="1341"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42"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757469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44" name="タイトル 1"/>
          <p:cNvSpPr>
            <a:spLocks noGrp="1"/>
          </p:cNvSpPr>
          <p:nvPr>
            <p:ph type="title"/>
          </p:nvPr>
        </p:nvSpPr>
        <p:spPr/>
        <p:txBody>
          <a:bodyPr/>
          <a:lstStyle/>
          <a:p>
            <a:r>
              <a:rPr lang="ja-JP" altLang="en-US"/>
              <a:t>マスタ タイトルの書式設定</a:t>
            </a:r>
          </a:p>
        </p:txBody>
      </p:sp>
      <p:sp>
        <p:nvSpPr>
          <p:cNvPr id="1345" name="Rectangle 3"/>
          <p:cNvSpPr>
            <a:spLocks noGrp="1" noChangeArrowheads="1"/>
          </p:cNvSpPr>
          <p:nvPr>
            <p:ph type="dt" sz="half" idx="10"/>
          </p:nvPr>
        </p:nvSpPr>
        <p:spPr>
          <a:ln/>
        </p:spPr>
        <p:txBody>
          <a:bodyPr/>
          <a:lstStyle>
            <a:lvl1pPr>
              <a:defRPr/>
            </a:lvl1pPr>
          </a:lstStyle>
          <a:p>
            <a:endParaRPr kumimoji="1" lang="ja-JP" altLang="en-US"/>
          </a:p>
        </p:txBody>
      </p:sp>
      <p:sp>
        <p:nvSpPr>
          <p:cNvPr id="1346"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47"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879856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49" name="Rectangle 3"/>
          <p:cNvSpPr>
            <a:spLocks noGrp="1" noChangeArrowheads="1"/>
          </p:cNvSpPr>
          <p:nvPr>
            <p:ph type="dt" sz="half" idx="10"/>
          </p:nvPr>
        </p:nvSpPr>
        <p:spPr>
          <a:ln/>
        </p:spPr>
        <p:txBody>
          <a:bodyPr/>
          <a:lstStyle>
            <a:lvl1pPr>
              <a:defRPr/>
            </a:lvl1pPr>
          </a:lstStyle>
          <a:p>
            <a:endParaRPr kumimoji="1" lang="ja-JP" altLang="en-US"/>
          </a:p>
        </p:txBody>
      </p:sp>
      <p:sp>
        <p:nvSpPr>
          <p:cNvPr id="1350"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51"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514693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353" name="コンテンツ プレースホルダ 1"/>
          <p:cNvSpPr>
            <a:spLocks noGrp="1"/>
          </p:cNvSpPr>
          <p:nvPr>
            <p:ph/>
          </p:nvPr>
        </p:nvSpPr>
        <p:spPr>
          <a:xfrm>
            <a:off x="2" y="4"/>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54" name="日付プレースホルダ 2"/>
          <p:cNvSpPr>
            <a:spLocks noGrp="1"/>
          </p:cNvSpPr>
          <p:nvPr>
            <p:ph type="dt" sz="half" idx="10"/>
          </p:nvPr>
        </p:nvSpPr>
        <p:spPr/>
        <p:txBody>
          <a:bodyPr/>
          <a:lstStyle>
            <a:lvl1pPr>
              <a:defRPr/>
            </a:lvl1pPr>
          </a:lstStyle>
          <a:p>
            <a:endParaRPr kumimoji="1" lang="ja-JP" altLang="en-US"/>
          </a:p>
        </p:txBody>
      </p:sp>
      <p:sp>
        <p:nvSpPr>
          <p:cNvPr id="1355" name="フッター プレースホルダ 3"/>
          <p:cNvSpPr>
            <a:spLocks noGrp="1"/>
          </p:cNvSpPr>
          <p:nvPr>
            <p:ph type="ftr" sz="quarter" idx="11"/>
          </p:nvPr>
        </p:nvSpPr>
        <p:spPr/>
        <p:txBody>
          <a:bodyPr/>
          <a:lstStyle>
            <a:lvl1pPr>
              <a:defRPr/>
            </a:lvl1pPr>
          </a:lstStyle>
          <a:p>
            <a:endParaRPr kumimoji="1" lang="ja-JP" altLang="en-US"/>
          </a:p>
        </p:txBody>
      </p:sp>
      <p:sp>
        <p:nvSpPr>
          <p:cNvPr id="1356"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82402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358" name="タイトル 1"/>
          <p:cNvSpPr>
            <a:spLocks noGrp="1"/>
          </p:cNvSpPr>
          <p:nvPr>
            <p:ph type="title" sz="quarter"/>
          </p:nvPr>
        </p:nvSpPr>
        <p:spPr>
          <a:xfrm>
            <a:off x="2" y="0"/>
            <a:ext cx="7605343" cy="476250"/>
          </a:xfrm>
        </p:spPr>
        <p:txBody>
          <a:bodyPr/>
          <a:lstStyle/>
          <a:p>
            <a:r>
              <a:rPr lang="ja-JP" altLang="en-US"/>
              <a:t>マスタ タイトルの書式設定</a:t>
            </a:r>
          </a:p>
        </p:txBody>
      </p:sp>
      <p:sp>
        <p:nvSpPr>
          <p:cNvPr id="1359"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0"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1" name="コンテンツ プレースホルダ 4"/>
          <p:cNvSpPr>
            <a:spLocks noGrp="1"/>
          </p:cNvSpPr>
          <p:nvPr>
            <p:ph sz="quarter" idx="3"/>
          </p:nvPr>
        </p:nvSpPr>
        <p:spPr>
          <a:xfrm>
            <a:off x="495380" y="3938592"/>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2" name="コンテンツ プレースホルダ 5"/>
          <p:cNvSpPr>
            <a:spLocks noGrp="1"/>
          </p:cNvSpPr>
          <p:nvPr>
            <p:ph sz="quarter" idx="4"/>
          </p:nvPr>
        </p:nvSpPr>
        <p:spPr>
          <a:xfrm>
            <a:off x="5028418" y="3938592"/>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3" name="Rectangle 3"/>
          <p:cNvSpPr>
            <a:spLocks noGrp="1" noChangeArrowheads="1"/>
          </p:cNvSpPr>
          <p:nvPr>
            <p:ph type="dt" sz="half" idx="10"/>
          </p:nvPr>
        </p:nvSpPr>
        <p:spPr>
          <a:ln/>
        </p:spPr>
        <p:txBody>
          <a:bodyPr/>
          <a:lstStyle>
            <a:lvl1pPr>
              <a:defRPr/>
            </a:lvl1pPr>
          </a:lstStyle>
          <a:p>
            <a:endParaRPr kumimoji="1" lang="ja-JP" altLang="en-US"/>
          </a:p>
        </p:txBody>
      </p:sp>
      <p:sp>
        <p:nvSpPr>
          <p:cNvPr id="1364"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65"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797108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367" name="タイトル 1"/>
          <p:cNvSpPr>
            <a:spLocks noGrp="1"/>
          </p:cNvSpPr>
          <p:nvPr>
            <p:ph type="title"/>
          </p:nvPr>
        </p:nvSpPr>
        <p:spPr>
          <a:xfrm>
            <a:off x="2" y="0"/>
            <a:ext cx="7605343" cy="476250"/>
          </a:xfrm>
        </p:spPr>
        <p:txBody>
          <a:bodyPr/>
          <a:lstStyle/>
          <a:p>
            <a:r>
              <a:rPr lang="ja-JP" altLang="en-US"/>
              <a:t>マスタ タイトルの書式設定</a:t>
            </a:r>
          </a:p>
        </p:txBody>
      </p:sp>
      <p:sp>
        <p:nvSpPr>
          <p:cNvPr id="1368" name="表プレースホルダ 2"/>
          <p:cNvSpPr>
            <a:spLocks noGrp="1"/>
          </p:cNvSpPr>
          <p:nvPr>
            <p:ph type="tbl" idx="1"/>
          </p:nvPr>
        </p:nvSpPr>
        <p:spPr>
          <a:xfrm>
            <a:off x="495382" y="1600204"/>
            <a:ext cx="8915241" cy="4525963"/>
          </a:xfrm>
        </p:spPr>
        <p:txBody>
          <a:bodyPr/>
          <a:lstStyle/>
          <a:p>
            <a:pPr lvl="0"/>
            <a:endParaRPr lang="ja-JP" altLang="en-US" noProof="0"/>
          </a:p>
        </p:txBody>
      </p:sp>
      <p:sp>
        <p:nvSpPr>
          <p:cNvPr id="1369" name="Rectangle 3"/>
          <p:cNvSpPr>
            <a:spLocks noGrp="1" noChangeArrowheads="1"/>
          </p:cNvSpPr>
          <p:nvPr>
            <p:ph type="dt" sz="half" idx="10"/>
          </p:nvPr>
        </p:nvSpPr>
        <p:spPr>
          <a:ln/>
        </p:spPr>
        <p:txBody>
          <a:bodyPr/>
          <a:lstStyle>
            <a:lvl1pPr>
              <a:defRPr/>
            </a:lvl1pPr>
          </a:lstStyle>
          <a:p>
            <a:endParaRPr kumimoji="1" lang="ja-JP" altLang="en-US"/>
          </a:p>
        </p:txBody>
      </p:sp>
      <p:sp>
        <p:nvSpPr>
          <p:cNvPr id="1370"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371"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511270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1386" name="タイトル 1"/>
          <p:cNvSpPr>
            <a:spLocks noGrp="1"/>
          </p:cNvSpPr>
          <p:nvPr>
            <p:ph type="title"/>
          </p:nvPr>
        </p:nvSpPr>
        <p:spPr/>
        <p:txBody>
          <a:bodyPr/>
          <a:lstStyle/>
          <a:p>
            <a:r>
              <a:rPr lang="ja-JP" altLang="en-US"/>
              <a:t>マスタ タイトルの書式設定</a:t>
            </a:r>
          </a:p>
        </p:txBody>
      </p:sp>
      <p:sp>
        <p:nvSpPr>
          <p:cNvPr id="1387" name="Rectangle 4"/>
          <p:cNvSpPr>
            <a:spLocks noGrp="1" noChangeArrowheads="1"/>
          </p:cNvSpPr>
          <p:nvPr>
            <p:ph type="dt" sz="half" idx="10"/>
          </p:nvPr>
        </p:nvSpPr>
        <p:spPr>
          <a:ln/>
        </p:spPr>
        <p:txBody>
          <a:bodyPr/>
          <a:lstStyle>
            <a:lvl1pPr>
              <a:defRPr/>
            </a:lvl1pPr>
          </a:lstStyle>
          <a:p>
            <a:endParaRPr kumimoji="1" lang="ja-JP" altLang="en-US"/>
          </a:p>
        </p:txBody>
      </p:sp>
      <p:sp>
        <p:nvSpPr>
          <p:cNvPr id="138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389"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pPr>
                <a:defRPr/>
              </a:pPr>
              <a:t>‹#›</a:t>
            </a:fld>
            <a:endParaRPr lang="en-US" altLang="ja-JP"/>
          </a:p>
        </p:txBody>
      </p:sp>
    </p:spTree>
    <p:extLst>
      <p:ext uri="{BB962C8B-B14F-4D97-AF65-F5344CB8AC3E}">
        <p14:creationId xmlns:p14="http://schemas.microsoft.com/office/powerpoint/2010/main" val="413672087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1391" name="Rectangle 4"/>
          <p:cNvSpPr>
            <a:spLocks noGrp="1" noChangeArrowheads="1"/>
          </p:cNvSpPr>
          <p:nvPr>
            <p:ph type="dt" sz="half" idx="10"/>
          </p:nvPr>
        </p:nvSpPr>
        <p:spPr/>
        <p:txBody>
          <a:bodyPr/>
          <a:lstStyle>
            <a:lvl1pPr>
              <a:defRPr/>
            </a:lvl1pPr>
          </a:lstStyle>
          <a:p>
            <a:endParaRPr kumimoji="1" lang="ja-JP" altLang="en-US"/>
          </a:p>
        </p:txBody>
      </p:sp>
      <p:sp>
        <p:nvSpPr>
          <p:cNvPr id="1392" name="Rectangle 5"/>
          <p:cNvSpPr>
            <a:spLocks noGrp="1" noChangeArrowheads="1"/>
          </p:cNvSpPr>
          <p:nvPr>
            <p:ph type="ftr" sz="quarter" idx="11"/>
          </p:nvPr>
        </p:nvSpPr>
        <p:spPr/>
        <p:txBody>
          <a:bodyPr/>
          <a:lstStyle>
            <a:lvl1pPr>
              <a:defRPr/>
            </a:lvl1pPr>
          </a:lstStyle>
          <a:p>
            <a:endParaRPr kumimoji="1" lang="ja-JP" altLang="en-US"/>
          </a:p>
        </p:txBody>
      </p:sp>
      <p:sp>
        <p:nvSpPr>
          <p:cNvPr id="1393" name="Rectangle 6"/>
          <p:cNvSpPr>
            <a:spLocks noGrp="1" noChangeArrowheads="1"/>
          </p:cNvSpPr>
          <p:nvPr>
            <p:ph type="sldNum" sz="quarter" idx="12"/>
          </p:nvPr>
        </p:nvSpPr>
        <p:spPr>
          <a:xfrm>
            <a:off x="7594600" y="6538915"/>
            <a:ext cx="2311400" cy="319087"/>
          </a:xfrm>
        </p:spPr>
        <p:txBody>
          <a:bodyPr/>
          <a:lstStyle>
            <a:lvl1pPr>
              <a:defRPr/>
            </a:lvl1pPr>
          </a:lstStyle>
          <a:p>
            <a:pPr>
              <a:defRPr/>
            </a:pPr>
            <a:fld id="{6C3D721E-F19C-4185-8D1F-3B26899DBD5B}" type="slidenum">
              <a:rPr lang="en-US" altLang="ja-JP"/>
              <a:pPr>
                <a:defRPr/>
              </a:pPr>
              <a:t>‹#›</a:t>
            </a:fld>
            <a:endParaRPr lang="en-US" altLang="ja-JP"/>
          </a:p>
        </p:txBody>
      </p:sp>
    </p:spTree>
    <p:extLst>
      <p:ext uri="{BB962C8B-B14F-4D97-AF65-F5344CB8AC3E}">
        <p14:creationId xmlns:p14="http://schemas.microsoft.com/office/powerpoint/2010/main" val="411293066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pic>
        <p:nvPicPr>
          <p:cNvPr id="1395" name="Picture 7" descr="mlit_top"/>
          <p:cNvPicPr>
            <a:picLocks noChangeAspect="1" noChangeArrowheads="1"/>
          </p:cNvPicPr>
          <p:nvPr userDrawn="1"/>
        </p:nvPicPr>
        <p:blipFill>
          <a:blip r:embed="rId2"/>
          <a:srcRect t="62230"/>
          <a:stretch>
            <a:fillRect/>
          </a:stretch>
        </p:blipFill>
        <p:spPr>
          <a:xfrm>
            <a:off x="0" y="6524628"/>
            <a:ext cx="9906000" cy="333375"/>
          </a:xfrm>
          <a:prstGeom prst="rect">
            <a:avLst/>
          </a:prstGeom>
          <a:noFill/>
          <a:ln w="9525">
            <a:noFill/>
            <a:miter lim="800000"/>
            <a:headEnd/>
            <a:tailEnd/>
          </a:ln>
        </p:spPr>
      </p:pic>
      <p:sp>
        <p:nvSpPr>
          <p:cNvPr id="1396" name="Rectangle 9"/>
          <p:cNvSpPr>
            <a:spLocks noChangeArrowheads="1"/>
          </p:cNvSpPr>
          <p:nvPr userDrawn="1"/>
        </p:nvSpPr>
        <p:spPr>
          <a:xfrm>
            <a:off x="1833300" y="3284541"/>
            <a:ext cx="8072702"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pic>
        <p:nvPicPr>
          <p:cNvPr id="1397" name="Picture 11"/>
          <p:cNvPicPr>
            <a:picLocks noChangeAspect="1" noChangeArrowheads="1"/>
          </p:cNvPicPr>
          <p:nvPr userDrawn="1"/>
        </p:nvPicPr>
        <p:blipFill>
          <a:blip r:embed="rId3"/>
          <a:stretch>
            <a:fillRect/>
          </a:stretch>
        </p:blipFill>
        <p:spPr>
          <a:xfrm>
            <a:off x="2" y="6051553"/>
            <a:ext cx="2301081" cy="473075"/>
          </a:xfrm>
          <a:prstGeom prst="rect">
            <a:avLst/>
          </a:prstGeom>
          <a:noFill/>
          <a:ln w="9525">
            <a:noFill/>
            <a:miter lim="800000"/>
            <a:headEnd/>
            <a:tailEnd/>
          </a:ln>
        </p:spPr>
      </p:pic>
      <p:sp>
        <p:nvSpPr>
          <p:cNvPr id="1398" name="Text Box 12"/>
          <p:cNvSpPr txBox="1">
            <a:spLocks noChangeArrowheads="1"/>
          </p:cNvSpPr>
          <p:nvPr userDrawn="1"/>
        </p:nvSpPr>
        <p:spPr>
          <a:xfrm>
            <a:off x="3" y="6524627"/>
            <a:ext cx="3389069" cy="262829"/>
          </a:xfrm>
          <a:prstGeom prst="rect">
            <a:avLst/>
          </a:prstGeom>
          <a:noFill/>
          <a:ln w="9525">
            <a:noFill/>
            <a:miter lim="800000"/>
            <a:headEnd/>
            <a:tailEnd/>
          </a:ln>
          <a:effectLst/>
        </p:spPr>
        <p:txBody>
          <a:bodyPr wrap="none">
            <a:spAutoFit/>
          </a:bodyPr>
          <a:lstStyle/>
          <a:p>
            <a:pPr eaLnBrk="1" hangingPunct="1">
              <a:defRPr/>
            </a:pPr>
            <a:r>
              <a:rPr lang="en-US" altLang="ja-JP" sz="1108"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399"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1400"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401" name="Rectangle 4"/>
          <p:cNvSpPr>
            <a:spLocks noGrp="1" noChangeArrowheads="1"/>
          </p:cNvSpPr>
          <p:nvPr>
            <p:ph type="dt" sz="half" idx="10"/>
          </p:nvPr>
        </p:nvSpPr>
        <p:spPr/>
        <p:txBody>
          <a:bodyPr/>
          <a:lstStyle>
            <a:lvl1pPr>
              <a:defRPr/>
            </a:lvl1pPr>
          </a:lstStyle>
          <a:p>
            <a:endParaRPr kumimoji="1" lang="ja-JP" altLang="en-US"/>
          </a:p>
        </p:txBody>
      </p:sp>
      <p:sp>
        <p:nvSpPr>
          <p:cNvPr id="1402" name="Rectangle 5"/>
          <p:cNvSpPr>
            <a:spLocks noGrp="1" noChangeArrowheads="1"/>
          </p:cNvSpPr>
          <p:nvPr>
            <p:ph type="ftr" sz="quarter" idx="11"/>
          </p:nvPr>
        </p:nvSpPr>
        <p:spPr/>
        <p:txBody>
          <a:bodyPr/>
          <a:lstStyle>
            <a:lvl1pPr>
              <a:defRPr/>
            </a:lvl1pPr>
          </a:lstStyle>
          <a:p>
            <a:endParaRPr kumimoji="1" lang="ja-JP" altLang="en-US"/>
          </a:p>
        </p:txBody>
      </p:sp>
      <p:sp>
        <p:nvSpPr>
          <p:cNvPr id="1403"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2F606E31-882A-497F-A600-2A93F802FA50}" type="slidenum">
              <a:rPr lang="en-US" altLang="ja-JP"/>
              <a:pPr>
                <a:defRPr/>
              </a:pPr>
              <a:t>‹#›</a:t>
            </a:fld>
            <a:endParaRPr lang="en-US" altLang="ja-JP"/>
          </a:p>
        </p:txBody>
      </p:sp>
    </p:spTree>
    <p:extLst>
      <p:ext uri="{BB962C8B-B14F-4D97-AF65-F5344CB8AC3E}">
        <p14:creationId xmlns:p14="http://schemas.microsoft.com/office/powerpoint/2010/main" val="351941955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18"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w="9525">
            <a:noFill/>
            <a:miter lim="800000"/>
            <a:headEnd/>
            <a:tailEnd/>
          </a:ln>
        </p:spPr>
      </p:pic>
      <p:sp>
        <p:nvSpPr>
          <p:cNvPr id="1419" name="Rectangle 8"/>
          <p:cNvSpPr>
            <a:spLocks noChangeArrowheads="1"/>
          </p:cNvSpPr>
          <p:nvPr/>
        </p:nvSpPr>
        <p:spPr>
          <a:xfrm>
            <a:off x="1833859" y="3284542"/>
            <a:ext cx="8072143"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pic>
        <p:nvPicPr>
          <p:cNvPr id="1420" name="Picture 9"/>
          <p:cNvPicPr>
            <a:picLocks noChangeAspect="1" noChangeArrowheads="1"/>
          </p:cNvPicPr>
          <p:nvPr/>
        </p:nvPicPr>
        <p:blipFill>
          <a:blip r:embed="rId3"/>
          <a:stretch>
            <a:fillRect/>
          </a:stretch>
        </p:blipFill>
        <p:spPr>
          <a:xfrm>
            <a:off x="1" y="6051554"/>
            <a:ext cx="2302244" cy="473075"/>
          </a:xfrm>
          <a:prstGeom prst="rect">
            <a:avLst/>
          </a:prstGeom>
          <a:noFill/>
          <a:ln w="9525">
            <a:noFill/>
            <a:miter lim="800000"/>
            <a:headEnd/>
            <a:tailEnd/>
          </a:ln>
        </p:spPr>
      </p:pic>
      <p:sp>
        <p:nvSpPr>
          <p:cNvPr id="1421"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eaLnBrk="1" hangingPunct="1">
              <a:defRPr/>
            </a:pPr>
            <a:r>
              <a:rPr lang="en-US" altLang="ja-JP" sz="1023"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422" name="Rectangle 2"/>
          <p:cNvSpPr>
            <a:spLocks noGrp="1" noChangeArrowheads="1"/>
          </p:cNvSpPr>
          <p:nvPr>
            <p:ph type="ctrTitle"/>
          </p:nvPr>
        </p:nvSpPr>
        <p:spPr>
          <a:xfrm>
            <a:off x="1754469" y="2133604"/>
            <a:ext cx="8151531" cy="1470025"/>
          </a:xfrm>
        </p:spPr>
        <p:txBody>
          <a:bodyPr/>
          <a:lstStyle>
            <a:lvl1pPr>
              <a:defRPr sz="3409"/>
            </a:lvl1pPr>
          </a:lstStyle>
          <a:p>
            <a:r>
              <a:rPr lang="ja-JP" altLang="en-US"/>
              <a:t>マスタ タイトルの書式設定</a:t>
            </a:r>
          </a:p>
        </p:txBody>
      </p:sp>
      <p:sp>
        <p:nvSpPr>
          <p:cNvPr id="1423" name="Rectangle 3"/>
          <p:cNvSpPr>
            <a:spLocks noGrp="1" noChangeArrowheads="1"/>
          </p:cNvSpPr>
          <p:nvPr>
            <p:ph type="subTitle" idx="1"/>
          </p:nvPr>
        </p:nvSpPr>
        <p:spPr>
          <a:xfrm>
            <a:off x="1486140" y="3886200"/>
            <a:ext cx="6933723" cy="1752600"/>
          </a:xfrm>
        </p:spPr>
        <p:txBody>
          <a:bodyPr/>
          <a:lstStyle>
            <a:lvl1pPr marL="0" indent="0" algn="ctr">
              <a:buFontTx/>
              <a:buNone/>
              <a:defRPr/>
            </a:lvl1pPr>
          </a:lstStyle>
          <a:p>
            <a:r>
              <a:rPr lang="ja-JP" altLang="en-US"/>
              <a:t>マスタ サブタイトルの書式設定</a:t>
            </a:r>
          </a:p>
        </p:txBody>
      </p:sp>
      <p:sp>
        <p:nvSpPr>
          <p:cNvPr id="1424" name="Rectangle 4"/>
          <p:cNvSpPr>
            <a:spLocks noGrp="1" noChangeArrowheads="1"/>
          </p:cNvSpPr>
          <p:nvPr>
            <p:ph type="dt" sz="half" idx="10"/>
          </p:nvPr>
        </p:nvSpPr>
        <p:spPr/>
        <p:txBody>
          <a:bodyPr/>
          <a:lstStyle>
            <a:lvl1pPr>
              <a:defRPr/>
            </a:lvl1pPr>
          </a:lstStyle>
          <a:p>
            <a:endParaRPr kumimoji="1" lang="ja-JP" altLang="en-US"/>
          </a:p>
        </p:txBody>
      </p:sp>
      <p:sp>
        <p:nvSpPr>
          <p:cNvPr id="1425" name="Rectangle 5"/>
          <p:cNvSpPr>
            <a:spLocks noGrp="1" noChangeArrowheads="1"/>
          </p:cNvSpPr>
          <p:nvPr>
            <p:ph type="ftr" sz="quarter" idx="11"/>
          </p:nvPr>
        </p:nvSpPr>
        <p:spPr/>
        <p:txBody>
          <a:bodyPr/>
          <a:lstStyle>
            <a:lvl1pPr>
              <a:defRPr/>
            </a:lvl1pPr>
          </a:lstStyle>
          <a:p>
            <a:endParaRPr kumimoji="1" lang="ja-JP" altLang="en-US"/>
          </a:p>
        </p:txBody>
      </p:sp>
    </p:spTree>
    <p:extLst>
      <p:ext uri="{BB962C8B-B14F-4D97-AF65-F5344CB8AC3E}">
        <p14:creationId xmlns:p14="http://schemas.microsoft.com/office/powerpoint/2010/main" val="155089984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endParaRPr kumimoji="1" lang="ja-JP" altLang="en-US"/>
          </a:p>
        </p:txBody>
      </p:sp>
      <p:sp>
        <p:nvSpPr>
          <p:cNvPr id="107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3"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173894656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27" name="タイトル 1"/>
          <p:cNvSpPr>
            <a:spLocks noGrp="1"/>
          </p:cNvSpPr>
          <p:nvPr>
            <p:ph type="title"/>
          </p:nvPr>
        </p:nvSpPr>
        <p:spPr/>
        <p:txBody>
          <a:bodyPr/>
          <a:lstStyle/>
          <a:p>
            <a:r>
              <a:rPr lang="ja-JP" altLang="en-US"/>
              <a:t>マスタ タイトルの書式設定</a:t>
            </a:r>
          </a:p>
        </p:txBody>
      </p:sp>
      <p:sp>
        <p:nvSpPr>
          <p:cNvPr id="142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9" name="Rectangle 3"/>
          <p:cNvSpPr>
            <a:spLocks noGrp="1" noChangeArrowheads="1"/>
          </p:cNvSpPr>
          <p:nvPr>
            <p:ph type="dt" sz="half" idx="10"/>
          </p:nvPr>
        </p:nvSpPr>
        <p:spPr>
          <a:ln/>
        </p:spPr>
        <p:txBody>
          <a:bodyPr/>
          <a:lstStyle>
            <a:lvl1pPr>
              <a:defRPr/>
            </a:lvl1pPr>
          </a:lstStyle>
          <a:p>
            <a:endParaRPr kumimoji="1" lang="ja-JP" altLang="en-US"/>
          </a:p>
        </p:txBody>
      </p:sp>
      <p:sp>
        <p:nvSpPr>
          <p:cNvPr id="1430"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31"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349693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33" name="タイトル 1"/>
          <p:cNvSpPr>
            <a:spLocks noGrp="1"/>
          </p:cNvSpPr>
          <p:nvPr>
            <p:ph type="title"/>
          </p:nvPr>
        </p:nvSpPr>
        <p:spPr/>
        <p:txBody>
          <a:bodyPr/>
          <a:lstStyle/>
          <a:p>
            <a:r>
              <a:rPr lang="ja-JP" altLang="en-US"/>
              <a:t>マスタ タイトルの書式設定</a:t>
            </a:r>
          </a:p>
        </p:txBody>
      </p:sp>
      <p:sp>
        <p:nvSpPr>
          <p:cNvPr id="1434" name="コンテンツ プレースホルダ 2"/>
          <p:cNvSpPr>
            <a:spLocks noGrp="1"/>
          </p:cNvSpPr>
          <p:nvPr>
            <p:ph sz="half" idx="1"/>
          </p:nvPr>
        </p:nvSpPr>
        <p:spPr>
          <a:xfrm>
            <a:off x="495380" y="1600204"/>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5" name="コンテンツ プレースホルダ 3"/>
          <p:cNvSpPr>
            <a:spLocks noGrp="1"/>
          </p:cNvSpPr>
          <p:nvPr>
            <p:ph sz="half" idx="2"/>
          </p:nvPr>
        </p:nvSpPr>
        <p:spPr>
          <a:xfrm>
            <a:off x="5028418" y="1600204"/>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6" name="Rectangle 3"/>
          <p:cNvSpPr>
            <a:spLocks noGrp="1" noChangeArrowheads="1"/>
          </p:cNvSpPr>
          <p:nvPr>
            <p:ph type="dt" sz="half" idx="10"/>
          </p:nvPr>
        </p:nvSpPr>
        <p:spPr>
          <a:ln/>
        </p:spPr>
        <p:txBody>
          <a:bodyPr/>
          <a:lstStyle>
            <a:lvl1pPr>
              <a:defRPr/>
            </a:lvl1pPr>
          </a:lstStyle>
          <a:p>
            <a:endParaRPr kumimoji="1" lang="ja-JP" altLang="en-US"/>
          </a:p>
        </p:txBody>
      </p:sp>
      <p:sp>
        <p:nvSpPr>
          <p:cNvPr id="1437"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38"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770740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40" name="タイトル 1"/>
          <p:cNvSpPr>
            <a:spLocks noGrp="1"/>
          </p:cNvSpPr>
          <p:nvPr>
            <p:ph type="title"/>
          </p:nvPr>
        </p:nvSpPr>
        <p:spPr/>
        <p:txBody>
          <a:bodyPr/>
          <a:lstStyle/>
          <a:p>
            <a:r>
              <a:rPr lang="ja-JP" altLang="en-US"/>
              <a:t>マスタ タイトルの書式設定</a:t>
            </a:r>
          </a:p>
        </p:txBody>
      </p:sp>
      <p:sp>
        <p:nvSpPr>
          <p:cNvPr id="1441" name="Rectangle 3"/>
          <p:cNvSpPr>
            <a:spLocks noGrp="1" noChangeArrowheads="1"/>
          </p:cNvSpPr>
          <p:nvPr>
            <p:ph type="dt" sz="half" idx="10"/>
          </p:nvPr>
        </p:nvSpPr>
        <p:spPr>
          <a:ln/>
        </p:spPr>
        <p:txBody>
          <a:bodyPr/>
          <a:lstStyle>
            <a:lvl1pPr>
              <a:defRPr/>
            </a:lvl1pPr>
          </a:lstStyle>
          <a:p>
            <a:endParaRPr kumimoji="1" lang="ja-JP" altLang="en-US"/>
          </a:p>
        </p:txBody>
      </p:sp>
      <p:sp>
        <p:nvSpPr>
          <p:cNvPr id="1442"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43"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823786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45" name="Rectangle 3"/>
          <p:cNvSpPr>
            <a:spLocks noGrp="1" noChangeArrowheads="1"/>
          </p:cNvSpPr>
          <p:nvPr>
            <p:ph type="dt" sz="half" idx="10"/>
          </p:nvPr>
        </p:nvSpPr>
        <p:spPr>
          <a:ln/>
        </p:spPr>
        <p:txBody>
          <a:bodyPr/>
          <a:lstStyle>
            <a:lvl1pPr>
              <a:defRPr/>
            </a:lvl1pPr>
          </a:lstStyle>
          <a:p>
            <a:endParaRPr kumimoji="1" lang="ja-JP" altLang="en-US"/>
          </a:p>
        </p:txBody>
      </p:sp>
      <p:sp>
        <p:nvSpPr>
          <p:cNvPr id="1446"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47"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497217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449" name="コンテンツ プレースホルダ 1"/>
          <p:cNvSpPr>
            <a:spLocks noGrp="1"/>
          </p:cNvSpPr>
          <p:nvPr>
            <p:ph/>
          </p:nvPr>
        </p:nvSpPr>
        <p:spPr>
          <a:xfrm>
            <a:off x="2" y="4"/>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0" name="日付プレースホルダ 2"/>
          <p:cNvSpPr>
            <a:spLocks noGrp="1"/>
          </p:cNvSpPr>
          <p:nvPr>
            <p:ph type="dt" sz="half" idx="10"/>
          </p:nvPr>
        </p:nvSpPr>
        <p:spPr/>
        <p:txBody>
          <a:bodyPr/>
          <a:lstStyle>
            <a:lvl1pPr>
              <a:defRPr/>
            </a:lvl1pPr>
          </a:lstStyle>
          <a:p>
            <a:endParaRPr kumimoji="1" lang="ja-JP" altLang="en-US"/>
          </a:p>
        </p:txBody>
      </p:sp>
      <p:sp>
        <p:nvSpPr>
          <p:cNvPr id="1451" name="フッター プレースホルダ 3"/>
          <p:cNvSpPr>
            <a:spLocks noGrp="1"/>
          </p:cNvSpPr>
          <p:nvPr>
            <p:ph type="ftr" sz="quarter" idx="11"/>
          </p:nvPr>
        </p:nvSpPr>
        <p:spPr/>
        <p:txBody>
          <a:bodyPr/>
          <a:lstStyle>
            <a:lvl1pPr>
              <a:defRPr/>
            </a:lvl1pPr>
          </a:lstStyle>
          <a:p>
            <a:endParaRPr kumimoji="1" lang="ja-JP" altLang="en-US"/>
          </a:p>
        </p:txBody>
      </p:sp>
      <p:sp>
        <p:nvSpPr>
          <p:cNvPr id="1452"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642298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454" name="タイトル 1"/>
          <p:cNvSpPr>
            <a:spLocks noGrp="1"/>
          </p:cNvSpPr>
          <p:nvPr>
            <p:ph type="title" sz="quarter"/>
          </p:nvPr>
        </p:nvSpPr>
        <p:spPr>
          <a:xfrm>
            <a:off x="2" y="0"/>
            <a:ext cx="7605343" cy="476250"/>
          </a:xfrm>
        </p:spPr>
        <p:txBody>
          <a:bodyPr/>
          <a:lstStyle/>
          <a:p>
            <a:r>
              <a:rPr lang="ja-JP" altLang="en-US"/>
              <a:t>マスタ タイトルの書式設定</a:t>
            </a:r>
          </a:p>
        </p:txBody>
      </p:sp>
      <p:sp>
        <p:nvSpPr>
          <p:cNvPr id="1455"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6"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7" name="コンテンツ プレースホルダ 4"/>
          <p:cNvSpPr>
            <a:spLocks noGrp="1"/>
          </p:cNvSpPr>
          <p:nvPr>
            <p:ph sz="quarter" idx="3"/>
          </p:nvPr>
        </p:nvSpPr>
        <p:spPr>
          <a:xfrm>
            <a:off x="495380" y="3938592"/>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8" name="コンテンツ プレースホルダ 5"/>
          <p:cNvSpPr>
            <a:spLocks noGrp="1"/>
          </p:cNvSpPr>
          <p:nvPr>
            <p:ph sz="quarter" idx="4"/>
          </p:nvPr>
        </p:nvSpPr>
        <p:spPr>
          <a:xfrm>
            <a:off x="5028418" y="3938592"/>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9" name="Rectangle 3"/>
          <p:cNvSpPr>
            <a:spLocks noGrp="1" noChangeArrowheads="1"/>
          </p:cNvSpPr>
          <p:nvPr>
            <p:ph type="dt" sz="half" idx="10"/>
          </p:nvPr>
        </p:nvSpPr>
        <p:spPr>
          <a:ln/>
        </p:spPr>
        <p:txBody>
          <a:bodyPr/>
          <a:lstStyle>
            <a:lvl1pPr>
              <a:defRPr/>
            </a:lvl1pPr>
          </a:lstStyle>
          <a:p>
            <a:endParaRPr kumimoji="1" lang="ja-JP" altLang="en-US"/>
          </a:p>
        </p:txBody>
      </p:sp>
      <p:sp>
        <p:nvSpPr>
          <p:cNvPr id="1460"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61"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390297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463" name="タイトル 1"/>
          <p:cNvSpPr>
            <a:spLocks noGrp="1"/>
          </p:cNvSpPr>
          <p:nvPr>
            <p:ph type="title"/>
          </p:nvPr>
        </p:nvSpPr>
        <p:spPr>
          <a:xfrm>
            <a:off x="2" y="0"/>
            <a:ext cx="7605343" cy="476250"/>
          </a:xfrm>
        </p:spPr>
        <p:txBody>
          <a:bodyPr/>
          <a:lstStyle/>
          <a:p>
            <a:r>
              <a:rPr lang="ja-JP" altLang="en-US"/>
              <a:t>マスタ タイトルの書式設定</a:t>
            </a:r>
          </a:p>
        </p:txBody>
      </p:sp>
      <p:sp>
        <p:nvSpPr>
          <p:cNvPr id="1464" name="表プレースホルダ 2"/>
          <p:cNvSpPr>
            <a:spLocks noGrp="1"/>
          </p:cNvSpPr>
          <p:nvPr>
            <p:ph type="tbl" idx="1"/>
          </p:nvPr>
        </p:nvSpPr>
        <p:spPr>
          <a:xfrm>
            <a:off x="495382" y="1600204"/>
            <a:ext cx="8915241" cy="4525963"/>
          </a:xfrm>
        </p:spPr>
        <p:txBody>
          <a:bodyPr/>
          <a:lstStyle/>
          <a:p>
            <a:pPr lvl="0"/>
            <a:endParaRPr lang="ja-JP" altLang="en-US" noProof="0"/>
          </a:p>
        </p:txBody>
      </p:sp>
      <p:sp>
        <p:nvSpPr>
          <p:cNvPr id="1465" name="Rectangle 3"/>
          <p:cNvSpPr>
            <a:spLocks noGrp="1" noChangeArrowheads="1"/>
          </p:cNvSpPr>
          <p:nvPr>
            <p:ph type="dt" sz="half" idx="10"/>
          </p:nvPr>
        </p:nvSpPr>
        <p:spPr>
          <a:ln/>
        </p:spPr>
        <p:txBody>
          <a:bodyPr/>
          <a:lstStyle>
            <a:lvl1pPr>
              <a:defRPr/>
            </a:lvl1pPr>
          </a:lstStyle>
          <a:p>
            <a:endParaRPr kumimoji="1" lang="ja-JP" altLang="en-US"/>
          </a:p>
        </p:txBody>
      </p:sp>
      <p:sp>
        <p:nvSpPr>
          <p:cNvPr id="1466" name="Rectangle 4"/>
          <p:cNvSpPr>
            <a:spLocks noGrp="1" noChangeArrowheads="1"/>
          </p:cNvSpPr>
          <p:nvPr>
            <p:ph type="ftr" sz="quarter" idx="11"/>
          </p:nvPr>
        </p:nvSpPr>
        <p:spPr>
          <a:ln/>
        </p:spPr>
        <p:txBody>
          <a:bodyPr/>
          <a:lstStyle>
            <a:lvl1pPr>
              <a:defRPr/>
            </a:lvl1pPr>
          </a:lstStyle>
          <a:p>
            <a:endParaRPr kumimoji="1" lang="ja-JP" altLang="en-US"/>
          </a:p>
        </p:txBody>
      </p:sp>
      <p:sp>
        <p:nvSpPr>
          <p:cNvPr id="1467"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614895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81" name="Picture 7" descr="mlit_top"/>
          <p:cNvPicPr>
            <a:picLocks noChangeAspect="1" noChangeArrowheads="1"/>
          </p:cNvPicPr>
          <p:nvPr/>
        </p:nvPicPr>
        <p:blipFill>
          <a:blip r:embed="rId2"/>
          <a:srcRect t="62230"/>
          <a:stretch>
            <a:fillRect/>
          </a:stretch>
        </p:blipFill>
        <p:spPr>
          <a:xfrm>
            <a:off x="0" y="6524627"/>
            <a:ext cx="9906000" cy="333375"/>
          </a:xfrm>
          <a:prstGeom prst="rect">
            <a:avLst/>
          </a:prstGeom>
          <a:noFill/>
          <a:ln>
            <a:noFill/>
          </a:ln>
        </p:spPr>
      </p:pic>
      <p:sp>
        <p:nvSpPr>
          <p:cNvPr id="1482" name="Rectangle 8"/>
          <p:cNvSpPr>
            <a:spLocks noChangeArrowheads="1"/>
          </p:cNvSpPr>
          <p:nvPr/>
        </p:nvSpPr>
        <p:spPr>
          <a:xfrm>
            <a:off x="1833563" y="3284540"/>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solidFill>
                <a:srgbClr val="000000"/>
              </a:solidFill>
              <a:ea typeface="Meiryo UI" panose="020B0604030504040204" pitchFamily="50" charset="-128"/>
            </a:endParaRPr>
          </a:p>
        </p:txBody>
      </p:sp>
      <p:pic>
        <p:nvPicPr>
          <p:cNvPr id="1483" name="Picture 9"/>
          <p:cNvPicPr>
            <a:picLocks noChangeAspect="1" noChangeArrowheads="1"/>
          </p:cNvPicPr>
          <p:nvPr/>
        </p:nvPicPr>
        <p:blipFill>
          <a:blip r:embed="rId3"/>
          <a:stretch>
            <a:fillRect/>
          </a:stretch>
        </p:blipFill>
        <p:spPr>
          <a:xfrm>
            <a:off x="0" y="6051552"/>
            <a:ext cx="2301875" cy="473075"/>
          </a:xfrm>
          <a:prstGeom prst="rect">
            <a:avLst/>
          </a:prstGeom>
          <a:noFill/>
          <a:ln>
            <a:noFill/>
          </a:ln>
        </p:spPr>
      </p:pic>
      <p:sp>
        <p:nvSpPr>
          <p:cNvPr id="1484" name="Text Box 10"/>
          <p:cNvSpPr txBox="1">
            <a:spLocks noChangeArrowheads="1"/>
          </p:cNvSpPr>
          <p:nvPr/>
        </p:nvSpPr>
        <p:spPr>
          <a:xfrm>
            <a:off x="0" y="6524627"/>
            <a:ext cx="2933816" cy="237629"/>
          </a:xfrm>
          <a:prstGeom prst="rect">
            <a:avLst/>
          </a:prstGeom>
          <a:noFill/>
          <a:ln w="9525">
            <a:noFill/>
            <a:miter lim="800000"/>
            <a:headEnd/>
            <a:tailEnd/>
          </a:ln>
          <a:effectLst/>
        </p:spPr>
        <p:txBody>
          <a:bodyPr wrap="none">
            <a:spAutoFit/>
          </a:bodyPr>
          <a:lstStyle/>
          <a:p>
            <a:pPr eaLnBrk="1" hangingPunct="1">
              <a:defRPr/>
            </a:pPr>
            <a:r>
              <a:rPr lang="en-US" altLang="ja-JP" sz="944"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485" name="Rectangle 2"/>
          <p:cNvSpPr>
            <a:spLocks noGrp="1" noChangeArrowheads="1"/>
          </p:cNvSpPr>
          <p:nvPr>
            <p:ph type="ctrTitle"/>
          </p:nvPr>
        </p:nvSpPr>
        <p:spPr>
          <a:xfrm>
            <a:off x="1754469" y="2133606"/>
            <a:ext cx="8151531" cy="1470025"/>
          </a:xfrm>
        </p:spPr>
        <p:txBody>
          <a:bodyPr/>
          <a:lstStyle>
            <a:lvl1pPr>
              <a:defRPr sz="3147"/>
            </a:lvl1pPr>
          </a:lstStyle>
          <a:p>
            <a:r>
              <a:rPr lang="ja-JP" altLang="en-US"/>
              <a:t>マスタ タイトルの書式設定</a:t>
            </a:r>
          </a:p>
        </p:txBody>
      </p:sp>
      <p:sp>
        <p:nvSpPr>
          <p:cNvPr id="1486"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1487" name="Rectangle 4"/>
          <p:cNvSpPr>
            <a:spLocks noGrp="1" noChangeArrowheads="1"/>
          </p:cNvSpPr>
          <p:nvPr>
            <p:ph type="dt" sz="half" idx="10"/>
          </p:nvPr>
        </p:nvSpPr>
        <p:spPr/>
        <p:txBody>
          <a:bodyPr/>
          <a:lstStyle>
            <a:lvl1pPr eaLnBrk="0" hangingPunct="0">
              <a:defRPr/>
            </a:lvl1pPr>
          </a:lstStyle>
          <a:p>
            <a:endParaRPr kumimoji="1" lang="ja-JP" altLang="en-US"/>
          </a:p>
        </p:txBody>
      </p:sp>
      <p:sp>
        <p:nvSpPr>
          <p:cNvPr id="1488" name="Rectangle 5"/>
          <p:cNvSpPr>
            <a:spLocks noGrp="1" noChangeArrowheads="1"/>
          </p:cNvSpPr>
          <p:nvPr>
            <p:ph type="ftr" sz="quarter" idx="11"/>
          </p:nvPr>
        </p:nvSpPr>
        <p:spPr/>
        <p:txBody>
          <a:bodyPr/>
          <a:lstStyle>
            <a:lvl1pPr eaLnBrk="0" hangingPunct="0">
              <a:defRPr/>
            </a:lvl1pPr>
          </a:lstStyle>
          <a:p>
            <a:endParaRPr kumimoji="1" lang="ja-JP" altLang="en-US"/>
          </a:p>
        </p:txBody>
      </p:sp>
    </p:spTree>
    <p:extLst>
      <p:ext uri="{BB962C8B-B14F-4D97-AF65-F5344CB8AC3E}">
        <p14:creationId xmlns:p14="http://schemas.microsoft.com/office/powerpoint/2010/main" val="63948410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90" name="タイトル 1"/>
          <p:cNvSpPr>
            <a:spLocks noGrp="1"/>
          </p:cNvSpPr>
          <p:nvPr>
            <p:ph type="title"/>
          </p:nvPr>
        </p:nvSpPr>
        <p:spPr/>
        <p:txBody>
          <a:bodyPr/>
          <a:lstStyle/>
          <a:p>
            <a:r>
              <a:rPr lang="ja-JP" altLang="en-US"/>
              <a:t>マスタ タイトルの書式設定</a:t>
            </a:r>
          </a:p>
        </p:txBody>
      </p:sp>
      <p:sp>
        <p:nvSpPr>
          <p:cNvPr id="149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92"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493"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494" name="Rectangle 5"/>
          <p:cNvSpPr>
            <a:spLocks noGrp="1" noChangeArrowheads="1"/>
          </p:cNvSpPr>
          <p:nvPr>
            <p:ph type="sldNum" sz="quarter" idx="12"/>
          </p:nvPr>
        </p:nvSpPr>
        <p:spPr/>
        <p:txBody>
          <a:bodyPr/>
          <a:lstStyle>
            <a:lvl1pPr eaLnBrk="0" hangingPunct="0">
              <a:defRPr/>
            </a:lvl1pPr>
          </a:lstStyle>
          <a:p>
            <a:pPr>
              <a:defRPr/>
            </a:pPr>
            <a:fld id="{B0B8EB51-F311-4197-AA61-FB70247F879A}" type="slidenum">
              <a:rPr lang="en-US" altLang="ja-JP"/>
              <a:pPr>
                <a:defRPr/>
              </a:pPr>
              <a:t>‹#›</a:t>
            </a:fld>
            <a:endParaRPr lang="en-US" altLang="ja-JP"/>
          </a:p>
        </p:txBody>
      </p:sp>
    </p:spTree>
    <p:extLst>
      <p:ext uri="{BB962C8B-B14F-4D97-AF65-F5344CB8AC3E}">
        <p14:creationId xmlns:p14="http://schemas.microsoft.com/office/powerpoint/2010/main" val="157103332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96" name="タイトル 1"/>
          <p:cNvSpPr>
            <a:spLocks noGrp="1"/>
          </p:cNvSpPr>
          <p:nvPr>
            <p:ph type="title"/>
          </p:nvPr>
        </p:nvSpPr>
        <p:spPr/>
        <p:txBody>
          <a:bodyPr/>
          <a:lstStyle/>
          <a:p>
            <a:r>
              <a:rPr lang="ja-JP" altLang="en-US"/>
              <a:t>マスタ タイトルの書式設定</a:t>
            </a:r>
          </a:p>
        </p:txBody>
      </p:sp>
      <p:sp>
        <p:nvSpPr>
          <p:cNvPr id="1497" name="コンテンツ プレースホルダ 2"/>
          <p:cNvSpPr>
            <a:spLocks noGrp="1"/>
          </p:cNvSpPr>
          <p:nvPr>
            <p:ph sz="half" idx="1"/>
          </p:nvPr>
        </p:nvSpPr>
        <p:spPr>
          <a:xfrm>
            <a:off x="495380" y="1600206"/>
            <a:ext cx="4380614" cy="4525963"/>
          </a:xfrm>
        </p:spPr>
        <p:txBody>
          <a:bodyPr/>
          <a:lstStyle>
            <a:lvl1pPr>
              <a:defRPr sz="2203"/>
            </a:lvl1pPr>
            <a:lvl2pPr>
              <a:defRPr sz="1889"/>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98" name="コンテンツ プレースホルダ 3"/>
          <p:cNvSpPr>
            <a:spLocks noGrp="1"/>
          </p:cNvSpPr>
          <p:nvPr>
            <p:ph sz="half" idx="2"/>
          </p:nvPr>
        </p:nvSpPr>
        <p:spPr>
          <a:xfrm>
            <a:off x="5028418" y="1600206"/>
            <a:ext cx="4382203" cy="4525963"/>
          </a:xfrm>
        </p:spPr>
        <p:txBody>
          <a:bodyPr/>
          <a:lstStyle>
            <a:lvl1pPr>
              <a:defRPr sz="2203"/>
            </a:lvl1pPr>
            <a:lvl2pPr>
              <a:defRPr sz="1889"/>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99"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500"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501" name="Rectangle 5"/>
          <p:cNvSpPr>
            <a:spLocks noGrp="1" noChangeArrowheads="1"/>
          </p:cNvSpPr>
          <p:nvPr>
            <p:ph type="sldNum" sz="quarter" idx="12"/>
          </p:nvPr>
        </p:nvSpPr>
        <p:spPr/>
        <p:txBody>
          <a:bodyPr/>
          <a:lstStyle>
            <a:lvl1pPr eaLnBrk="0" hangingPunct="0">
              <a:defRPr/>
            </a:lvl1pPr>
          </a:lstStyle>
          <a:p>
            <a:pPr>
              <a:defRPr/>
            </a:pPr>
            <a:fld id="{D10370E7-BAD9-42FC-8191-610B7F3FF9B4}" type="slidenum">
              <a:rPr lang="en-US" altLang="ja-JP"/>
              <a:pPr>
                <a:defRPr/>
              </a:pPr>
              <a:t>‹#›</a:t>
            </a:fld>
            <a:endParaRPr lang="en-US" altLang="ja-JP"/>
          </a:p>
        </p:txBody>
      </p:sp>
    </p:spTree>
    <p:extLst>
      <p:ext uri="{BB962C8B-B14F-4D97-AF65-F5344CB8AC3E}">
        <p14:creationId xmlns:p14="http://schemas.microsoft.com/office/powerpoint/2010/main" val="4261638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endParaRPr kumimoji="1" lang="ja-JP" altLang="en-US"/>
          </a:p>
        </p:txBody>
      </p:sp>
      <p:sp>
        <p:nvSpPr>
          <p:cNvPr id="107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8"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355355898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503" name="タイトル 1"/>
          <p:cNvSpPr>
            <a:spLocks noGrp="1"/>
          </p:cNvSpPr>
          <p:nvPr>
            <p:ph type="title"/>
          </p:nvPr>
        </p:nvSpPr>
        <p:spPr/>
        <p:txBody>
          <a:bodyPr/>
          <a:lstStyle/>
          <a:p>
            <a:r>
              <a:rPr lang="ja-JP" altLang="en-US"/>
              <a:t>マスタ タイトルの書式設定</a:t>
            </a:r>
          </a:p>
        </p:txBody>
      </p:sp>
      <p:sp>
        <p:nvSpPr>
          <p:cNvPr id="1504"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505"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506" name="Rectangle 5"/>
          <p:cNvSpPr>
            <a:spLocks noGrp="1" noChangeArrowheads="1"/>
          </p:cNvSpPr>
          <p:nvPr>
            <p:ph type="sldNum" sz="quarter" idx="12"/>
          </p:nvPr>
        </p:nvSpPr>
        <p:spPr/>
        <p:txBody>
          <a:bodyPr/>
          <a:lstStyle>
            <a:lvl1pPr eaLnBrk="0" hangingPunct="0">
              <a:defRPr/>
            </a:lvl1pPr>
          </a:lstStyle>
          <a:p>
            <a:pPr>
              <a:defRPr/>
            </a:pPr>
            <a:fld id="{381B2CA4-2152-42EA-A331-04ED2F72C426}" type="slidenum">
              <a:rPr lang="en-US" altLang="ja-JP"/>
              <a:pPr>
                <a:defRPr/>
              </a:pPr>
              <a:t>‹#›</a:t>
            </a:fld>
            <a:endParaRPr lang="en-US" altLang="ja-JP"/>
          </a:p>
        </p:txBody>
      </p:sp>
    </p:spTree>
    <p:extLst>
      <p:ext uri="{BB962C8B-B14F-4D97-AF65-F5344CB8AC3E}">
        <p14:creationId xmlns:p14="http://schemas.microsoft.com/office/powerpoint/2010/main" val="315960003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508"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509"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510" name="Rectangle 5"/>
          <p:cNvSpPr>
            <a:spLocks noGrp="1" noChangeArrowheads="1"/>
          </p:cNvSpPr>
          <p:nvPr>
            <p:ph type="sldNum" sz="quarter" idx="12"/>
          </p:nvPr>
        </p:nvSpPr>
        <p:spPr>
          <a:xfrm>
            <a:off x="7627229" y="6624638"/>
            <a:ext cx="2311400" cy="476250"/>
          </a:xfrm>
        </p:spPr>
        <p:txBody>
          <a:bodyPr/>
          <a:lstStyle>
            <a:lvl1pPr eaLnBrk="0" hangingPunct="0">
              <a:defRPr/>
            </a:lvl1pPr>
          </a:lstStyle>
          <a:p>
            <a:pPr>
              <a:defRPr/>
            </a:pPr>
            <a:fld id="{1E8CFC58-550E-4953-A847-24ED6ACF1D95}" type="slidenum">
              <a:rPr lang="en-US" altLang="ja-JP"/>
              <a:pPr>
                <a:defRPr/>
              </a:pPr>
              <a:t>‹#›</a:t>
            </a:fld>
            <a:endParaRPr lang="en-US" altLang="ja-JP"/>
          </a:p>
        </p:txBody>
      </p:sp>
    </p:spTree>
    <p:extLst>
      <p:ext uri="{BB962C8B-B14F-4D97-AF65-F5344CB8AC3E}">
        <p14:creationId xmlns:p14="http://schemas.microsoft.com/office/powerpoint/2010/main" val="384771453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512"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3" name="日付プレースホルダ 2"/>
          <p:cNvSpPr>
            <a:spLocks noGrp="1"/>
          </p:cNvSpPr>
          <p:nvPr>
            <p:ph type="dt" sz="half" idx="10"/>
          </p:nvPr>
        </p:nvSpPr>
        <p:spPr/>
        <p:txBody>
          <a:bodyPr/>
          <a:lstStyle>
            <a:lvl1pPr eaLnBrk="0" hangingPunct="0">
              <a:defRPr/>
            </a:lvl1pPr>
          </a:lstStyle>
          <a:p>
            <a:endParaRPr kumimoji="1" lang="ja-JP" altLang="en-US"/>
          </a:p>
        </p:txBody>
      </p:sp>
      <p:sp>
        <p:nvSpPr>
          <p:cNvPr id="1514" name="フッター プレースホルダ 3"/>
          <p:cNvSpPr>
            <a:spLocks noGrp="1"/>
          </p:cNvSpPr>
          <p:nvPr>
            <p:ph type="ftr" sz="quarter" idx="11"/>
          </p:nvPr>
        </p:nvSpPr>
        <p:spPr/>
        <p:txBody>
          <a:bodyPr/>
          <a:lstStyle>
            <a:lvl1pPr eaLnBrk="0" hangingPunct="0">
              <a:defRPr/>
            </a:lvl1pPr>
          </a:lstStyle>
          <a:p>
            <a:endParaRPr kumimoji="1" lang="ja-JP" altLang="en-US"/>
          </a:p>
        </p:txBody>
      </p:sp>
      <p:sp>
        <p:nvSpPr>
          <p:cNvPr id="1515" name="スライド番号プレースホルダ 4"/>
          <p:cNvSpPr>
            <a:spLocks noGrp="1"/>
          </p:cNvSpPr>
          <p:nvPr>
            <p:ph type="sldNum" sz="quarter" idx="12"/>
          </p:nvPr>
        </p:nvSpPr>
        <p:spPr>
          <a:xfrm>
            <a:off x="7618413" y="6624638"/>
            <a:ext cx="2311400" cy="476250"/>
          </a:xfrm>
        </p:spPr>
        <p:txBody>
          <a:bodyPr/>
          <a:lstStyle>
            <a:lvl1pPr eaLnBrk="0" hangingPunct="0">
              <a:defRPr/>
            </a:lvl1pPr>
          </a:lstStyle>
          <a:p>
            <a:pPr>
              <a:defRPr/>
            </a:pPr>
            <a:fld id="{EFBF03F5-F28D-43FA-AE46-0E1A2C49F13D}" type="slidenum">
              <a:rPr lang="en-US" altLang="ja-JP"/>
              <a:pPr>
                <a:defRPr/>
              </a:pPr>
              <a:t>‹#›</a:t>
            </a:fld>
            <a:endParaRPr lang="en-US" altLang="ja-JP"/>
          </a:p>
        </p:txBody>
      </p:sp>
    </p:spTree>
    <p:extLst>
      <p:ext uri="{BB962C8B-B14F-4D97-AF65-F5344CB8AC3E}">
        <p14:creationId xmlns:p14="http://schemas.microsoft.com/office/powerpoint/2010/main" val="121387380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517"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1518"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9"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20"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21"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22"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523"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524" name="Rectangle 5"/>
          <p:cNvSpPr>
            <a:spLocks noGrp="1" noChangeArrowheads="1"/>
          </p:cNvSpPr>
          <p:nvPr>
            <p:ph type="sldNum" sz="quarter" idx="12"/>
          </p:nvPr>
        </p:nvSpPr>
        <p:spPr/>
        <p:txBody>
          <a:bodyPr/>
          <a:lstStyle>
            <a:lvl1pPr eaLnBrk="0" hangingPunct="0">
              <a:defRPr/>
            </a:lvl1pPr>
          </a:lstStyle>
          <a:p>
            <a:pPr>
              <a:defRPr/>
            </a:pPr>
            <a:fld id="{667486E9-7E2B-491B-8B2C-7DBBBE3653D6}" type="slidenum">
              <a:rPr lang="en-US" altLang="ja-JP"/>
              <a:pPr>
                <a:defRPr/>
              </a:pPr>
              <a:t>‹#›</a:t>
            </a:fld>
            <a:endParaRPr lang="en-US" altLang="ja-JP"/>
          </a:p>
        </p:txBody>
      </p:sp>
    </p:spTree>
    <p:extLst>
      <p:ext uri="{BB962C8B-B14F-4D97-AF65-F5344CB8AC3E}">
        <p14:creationId xmlns:p14="http://schemas.microsoft.com/office/powerpoint/2010/main" val="242308752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526"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1527"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1528" name="Rectangle 3"/>
          <p:cNvSpPr>
            <a:spLocks noGrp="1" noChangeArrowheads="1"/>
          </p:cNvSpPr>
          <p:nvPr>
            <p:ph type="dt" sz="half" idx="10"/>
          </p:nvPr>
        </p:nvSpPr>
        <p:spPr/>
        <p:txBody>
          <a:bodyPr/>
          <a:lstStyle>
            <a:lvl1pPr eaLnBrk="0" hangingPunct="0">
              <a:defRPr/>
            </a:lvl1pPr>
          </a:lstStyle>
          <a:p>
            <a:endParaRPr kumimoji="1" lang="ja-JP" altLang="en-US"/>
          </a:p>
        </p:txBody>
      </p:sp>
      <p:sp>
        <p:nvSpPr>
          <p:cNvPr id="1529" name="Rectangle 4"/>
          <p:cNvSpPr>
            <a:spLocks noGrp="1" noChangeArrowheads="1"/>
          </p:cNvSpPr>
          <p:nvPr>
            <p:ph type="ftr" sz="quarter" idx="11"/>
          </p:nvPr>
        </p:nvSpPr>
        <p:spPr/>
        <p:txBody>
          <a:bodyPr/>
          <a:lstStyle>
            <a:lvl1pPr eaLnBrk="0" hangingPunct="0">
              <a:defRPr/>
            </a:lvl1pPr>
          </a:lstStyle>
          <a:p>
            <a:endParaRPr kumimoji="1" lang="ja-JP" altLang="en-US"/>
          </a:p>
        </p:txBody>
      </p:sp>
      <p:sp>
        <p:nvSpPr>
          <p:cNvPr id="1530" name="Rectangle 5"/>
          <p:cNvSpPr>
            <a:spLocks noGrp="1" noChangeArrowheads="1"/>
          </p:cNvSpPr>
          <p:nvPr>
            <p:ph type="sldNum" sz="quarter" idx="12"/>
          </p:nvPr>
        </p:nvSpPr>
        <p:spPr/>
        <p:txBody>
          <a:bodyPr/>
          <a:lstStyle>
            <a:lvl1pPr eaLnBrk="0" hangingPunct="0">
              <a:defRPr/>
            </a:lvl1pPr>
          </a:lstStyle>
          <a:p>
            <a:pPr>
              <a:defRPr/>
            </a:pPr>
            <a:fld id="{62017857-9948-43BD-AB33-71B92E393225}" type="slidenum">
              <a:rPr lang="en-US" altLang="ja-JP"/>
              <a:pPr>
                <a:defRPr/>
              </a:pPr>
              <a:t>‹#›</a:t>
            </a:fld>
            <a:endParaRPr lang="en-US" altLang="ja-JP"/>
          </a:p>
        </p:txBody>
      </p:sp>
    </p:spTree>
    <p:extLst>
      <p:ext uri="{BB962C8B-B14F-4D97-AF65-F5344CB8AC3E}">
        <p14:creationId xmlns:p14="http://schemas.microsoft.com/office/powerpoint/2010/main" val="58573372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153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153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1534" name="Rectangle 4"/>
          <p:cNvSpPr>
            <a:spLocks noGrp="1" noChangeArrowheads="1"/>
          </p:cNvSpPr>
          <p:nvPr>
            <p:ph type="dt" sz="half" idx="10"/>
          </p:nvPr>
        </p:nvSpPr>
        <p:spPr>
          <a:ln/>
        </p:spPr>
        <p:txBody>
          <a:bodyPr/>
          <a:lstStyle>
            <a:lvl1pPr>
              <a:defRPr/>
            </a:lvl1pPr>
          </a:lstStyle>
          <a:p>
            <a:endParaRPr kumimoji="1" lang="ja-JP" altLang="en-US"/>
          </a:p>
        </p:txBody>
      </p:sp>
      <p:sp>
        <p:nvSpPr>
          <p:cNvPr id="1535"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53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1240200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1538" name="タイトル 1"/>
          <p:cNvSpPr>
            <a:spLocks noGrp="1"/>
          </p:cNvSpPr>
          <p:nvPr>
            <p:ph type="title"/>
          </p:nvPr>
        </p:nvSpPr>
        <p:spPr/>
        <p:txBody>
          <a:bodyPr/>
          <a:lstStyle/>
          <a:p>
            <a:r>
              <a:rPr lang="ja-JP" altLang="en-US"/>
              <a:t>マスタ タイトルの書式設定</a:t>
            </a:r>
          </a:p>
        </p:txBody>
      </p:sp>
      <p:sp>
        <p:nvSpPr>
          <p:cNvPr id="1539" name="日付プレースホルダ 3"/>
          <p:cNvSpPr>
            <a:spLocks noGrp="1"/>
          </p:cNvSpPr>
          <p:nvPr>
            <p:ph type="dt" sz="half" idx="10"/>
          </p:nvPr>
        </p:nvSpPr>
        <p:spPr/>
        <p:txBody>
          <a:bodyPr/>
          <a:lstStyle>
            <a:lvl1pPr>
              <a:defRPr/>
            </a:lvl1pPr>
          </a:lstStyle>
          <a:p>
            <a:endParaRPr kumimoji="1" lang="ja-JP" altLang="en-US"/>
          </a:p>
        </p:txBody>
      </p:sp>
      <p:sp>
        <p:nvSpPr>
          <p:cNvPr id="1540" name="フッター プレースホルダ 4"/>
          <p:cNvSpPr>
            <a:spLocks noGrp="1"/>
          </p:cNvSpPr>
          <p:nvPr>
            <p:ph type="ftr" sz="quarter" idx="11"/>
          </p:nvPr>
        </p:nvSpPr>
        <p:spPr/>
        <p:txBody>
          <a:bodyPr/>
          <a:lstStyle>
            <a:lvl1pPr>
              <a:defRPr/>
            </a:lvl1pPr>
          </a:lstStyle>
          <a:p>
            <a:endParaRPr kumimoji="1" lang="ja-JP" altLang="en-US"/>
          </a:p>
        </p:txBody>
      </p:sp>
      <p:sp>
        <p:nvSpPr>
          <p:cNvPr id="1541"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pPr>
                <a:defRPr/>
              </a:pPr>
              <a:t>‹#›</a:t>
            </a:fld>
            <a:endParaRPr lang="en-US" altLang="ja-JP"/>
          </a:p>
        </p:txBody>
      </p:sp>
    </p:spTree>
    <p:extLst>
      <p:ext uri="{BB962C8B-B14F-4D97-AF65-F5344CB8AC3E}">
        <p14:creationId xmlns:p14="http://schemas.microsoft.com/office/powerpoint/2010/main" val="107415065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1543" name="タイトル 1"/>
          <p:cNvSpPr>
            <a:spLocks noGrp="1"/>
          </p:cNvSpPr>
          <p:nvPr>
            <p:ph type="title"/>
          </p:nvPr>
        </p:nvSpPr>
        <p:spPr/>
        <p:txBody>
          <a:bodyPr/>
          <a:lstStyle/>
          <a:p>
            <a:r>
              <a:rPr lang="ja-JP" altLang="en-US"/>
              <a:t>マスタ タイトルの書式設定</a:t>
            </a:r>
          </a:p>
        </p:txBody>
      </p:sp>
      <p:sp>
        <p:nvSpPr>
          <p:cNvPr id="1544" name="日付プレースホルダ 3"/>
          <p:cNvSpPr>
            <a:spLocks noGrp="1"/>
          </p:cNvSpPr>
          <p:nvPr>
            <p:ph type="dt" sz="half" idx="10"/>
          </p:nvPr>
        </p:nvSpPr>
        <p:spPr/>
        <p:txBody>
          <a:bodyPr/>
          <a:lstStyle>
            <a:lvl1pPr>
              <a:defRPr/>
            </a:lvl1pPr>
          </a:lstStyle>
          <a:p>
            <a:endParaRPr kumimoji="1" lang="ja-JP" altLang="en-US"/>
          </a:p>
        </p:txBody>
      </p:sp>
      <p:sp>
        <p:nvSpPr>
          <p:cNvPr id="1545" name="フッター プレースホルダ 4"/>
          <p:cNvSpPr>
            <a:spLocks noGrp="1"/>
          </p:cNvSpPr>
          <p:nvPr>
            <p:ph type="ftr" sz="quarter" idx="11"/>
          </p:nvPr>
        </p:nvSpPr>
        <p:spPr/>
        <p:txBody>
          <a:bodyPr/>
          <a:lstStyle>
            <a:lvl1pPr>
              <a:defRPr/>
            </a:lvl1pPr>
          </a:lstStyle>
          <a:p>
            <a:endParaRPr kumimoji="1" lang="ja-JP" altLang="en-US"/>
          </a:p>
        </p:txBody>
      </p:sp>
      <p:sp>
        <p:nvSpPr>
          <p:cNvPr id="1546"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pPr>
                <a:defRPr/>
              </a:pPr>
              <a:t>‹#›</a:t>
            </a:fld>
            <a:endParaRPr lang="en-US" altLang="ja-JP"/>
          </a:p>
        </p:txBody>
      </p:sp>
    </p:spTree>
    <p:extLst>
      <p:ext uri="{BB962C8B-B14F-4D97-AF65-F5344CB8AC3E}">
        <p14:creationId xmlns:p14="http://schemas.microsoft.com/office/powerpoint/2010/main" val="87375455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grpSp>
        <p:nvGrpSpPr>
          <p:cNvPr id="1548" name="Group 18"/>
          <p:cNvGrpSpPr/>
          <p:nvPr userDrawn="1"/>
        </p:nvGrpSpPr>
        <p:grpSpPr>
          <a:xfrm>
            <a:off x="0" y="0"/>
            <a:ext cx="9906000" cy="546100"/>
            <a:chOff x="0" y="0"/>
            <a:chExt cx="5760" cy="344"/>
          </a:xfrm>
        </p:grpSpPr>
        <p:pic>
          <p:nvPicPr>
            <p:cNvPr id="1549"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1550" name="Group 17"/>
            <p:cNvGrpSpPr/>
            <p:nvPr userDrawn="1"/>
          </p:nvGrpSpPr>
          <p:grpSpPr>
            <a:xfrm>
              <a:off x="0" y="0"/>
              <a:ext cx="5760" cy="318"/>
              <a:chOff x="0" y="0"/>
              <a:chExt cx="5760" cy="318"/>
            </a:xfrm>
          </p:grpSpPr>
          <p:pic>
            <p:nvPicPr>
              <p:cNvPr id="1551"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552"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553"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554" name="Picture 14"/>
          <p:cNvPicPr>
            <a:picLocks noChangeAspect="1" noChangeArrowheads="1"/>
          </p:cNvPicPr>
          <p:nvPr userDrawn="1"/>
        </p:nvPicPr>
        <p:blipFill>
          <a:blip r:embed="rId5"/>
          <a:srcRect t="3670"/>
          <a:stretch>
            <a:fillRect/>
          </a:stretch>
        </p:blipFill>
        <p:spPr>
          <a:xfrm>
            <a:off x="8226427" y="2"/>
            <a:ext cx="1679575" cy="333375"/>
          </a:xfrm>
          <a:prstGeom prst="rect">
            <a:avLst/>
          </a:prstGeom>
          <a:noFill/>
          <a:ln>
            <a:noFill/>
          </a:ln>
        </p:spPr>
      </p:pic>
      <p:sp>
        <p:nvSpPr>
          <p:cNvPr id="1555" name="Rectangle 6"/>
          <p:cNvSpPr>
            <a:spLocks noGrp="1" noChangeArrowheads="1"/>
          </p:cNvSpPr>
          <p:nvPr>
            <p:ph type="sldNum" sz="quarter" idx="10"/>
          </p:nvPr>
        </p:nvSpPr>
        <p:spPr>
          <a:xfrm>
            <a:off x="9566117" y="6615114"/>
            <a:ext cx="344646" cy="246221"/>
          </a:xfrm>
        </p:spPr>
        <p:txBody>
          <a:bodyPr wrap="none" lIns="0" tIns="0" rIns="0" bIns="0">
            <a:spAutoFit/>
          </a:bodyPr>
          <a:lstStyle>
            <a:lvl1pPr>
              <a:defRPr sz="1600">
                <a:solidFill>
                  <a:srgbClr val="000000"/>
                </a:solidFill>
                <a:latin typeface="Meiryo UI" panose="020B060403050404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316959238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1557" name="タイトル 1"/>
          <p:cNvSpPr>
            <a:spLocks noGrp="1"/>
          </p:cNvSpPr>
          <p:nvPr>
            <p:ph type="title"/>
          </p:nvPr>
        </p:nvSpPr>
        <p:spPr/>
        <p:txBody>
          <a:bodyPr/>
          <a:lstStyle/>
          <a:p>
            <a:r>
              <a:rPr lang="ja-JP" altLang="en-US"/>
              <a:t>マスタ タイトルの書式設定</a:t>
            </a:r>
          </a:p>
        </p:txBody>
      </p:sp>
      <p:sp>
        <p:nvSpPr>
          <p:cNvPr id="1558" name="日付プレースホルダ 3"/>
          <p:cNvSpPr>
            <a:spLocks noGrp="1"/>
          </p:cNvSpPr>
          <p:nvPr>
            <p:ph type="dt" sz="half" idx="10"/>
          </p:nvPr>
        </p:nvSpPr>
        <p:spPr/>
        <p:txBody>
          <a:bodyPr/>
          <a:lstStyle>
            <a:lvl1pPr>
              <a:defRPr/>
            </a:lvl1pPr>
          </a:lstStyle>
          <a:p>
            <a:endParaRPr kumimoji="1" lang="ja-JP" altLang="en-US"/>
          </a:p>
        </p:txBody>
      </p:sp>
      <p:sp>
        <p:nvSpPr>
          <p:cNvPr id="1559" name="フッター プレースホルダ 4"/>
          <p:cNvSpPr>
            <a:spLocks noGrp="1"/>
          </p:cNvSpPr>
          <p:nvPr>
            <p:ph type="ftr" sz="quarter" idx="11"/>
          </p:nvPr>
        </p:nvSpPr>
        <p:spPr/>
        <p:txBody>
          <a:bodyPr/>
          <a:lstStyle>
            <a:lvl1pPr>
              <a:defRPr/>
            </a:lvl1pPr>
          </a:lstStyle>
          <a:p>
            <a:endParaRPr kumimoji="1" lang="ja-JP" altLang="en-US"/>
          </a:p>
        </p:txBody>
      </p:sp>
      <p:sp>
        <p:nvSpPr>
          <p:cNvPr id="1560"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pPr>
                <a:defRPr/>
              </a:pPr>
              <a:t>‹#›</a:t>
            </a:fld>
            <a:endParaRPr lang="en-US" altLang="ja-JP"/>
          </a:p>
        </p:txBody>
      </p:sp>
    </p:spTree>
    <p:extLst>
      <p:ext uri="{BB962C8B-B14F-4D97-AF65-F5344CB8AC3E}">
        <p14:creationId xmlns:p14="http://schemas.microsoft.com/office/powerpoint/2010/main" val="30516069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endParaRPr kumimoji="1" lang="ja-JP" altLang="en-US"/>
          </a:p>
        </p:txBody>
      </p:sp>
      <p:sp>
        <p:nvSpPr>
          <p:cNvPr id="108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82"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113530855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1562" name="Group 18"/>
          <p:cNvGrpSpPr/>
          <p:nvPr userDrawn="1"/>
        </p:nvGrpSpPr>
        <p:grpSpPr>
          <a:xfrm>
            <a:off x="0" y="0"/>
            <a:ext cx="9906000" cy="546100"/>
            <a:chOff x="0" y="0"/>
            <a:chExt cx="5760" cy="344"/>
          </a:xfrm>
        </p:grpSpPr>
        <p:pic>
          <p:nvPicPr>
            <p:cNvPr id="1563"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1564" name="Group 17"/>
            <p:cNvGrpSpPr/>
            <p:nvPr userDrawn="1"/>
          </p:nvGrpSpPr>
          <p:grpSpPr>
            <a:xfrm>
              <a:off x="0" y="0"/>
              <a:ext cx="5760" cy="318"/>
              <a:chOff x="0" y="0"/>
              <a:chExt cx="5760" cy="318"/>
            </a:xfrm>
          </p:grpSpPr>
          <p:pic>
            <p:nvPicPr>
              <p:cNvPr id="156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56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56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568" name="Picture 14"/>
          <p:cNvPicPr>
            <a:picLocks noChangeAspect="1" noChangeArrowheads="1"/>
          </p:cNvPicPr>
          <p:nvPr userDrawn="1"/>
        </p:nvPicPr>
        <p:blipFill>
          <a:blip r:embed="rId5"/>
          <a:srcRect t="3670"/>
          <a:stretch>
            <a:fillRect/>
          </a:stretch>
        </p:blipFill>
        <p:spPr>
          <a:xfrm>
            <a:off x="8226427" y="2"/>
            <a:ext cx="1679575" cy="333375"/>
          </a:xfrm>
          <a:prstGeom prst="rect">
            <a:avLst/>
          </a:prstGeom>
          <a:noFill/>
          <a:ln>
            <a:noFill/>
          </a:ln>
        </p:spPr>
      </p:pic>
      <p:sp>
        <p:nvSpPr>
          <p:cNvPr id="1569" name="Rectangle 6"/>
          <p:cNvSpPr>
            <a:spLocks noGrp="1" noChangeArrowheads="1"/>
          </p:cNvSpPr>
          <p:nvPr>
            <p:ph type="sldNum" sz="quarter" idx="10"/>
          </p:nvPr>
        </p:nvSpPr>
        <p:spPr>
          <a:xfrm>
            <a:off x="9566117" y="6615114"/>
            <a:ext cx="344646" cy="246221"/>
          </a:xfrm>
        </p:spPr>
        <p:txBody>
          <a:bodyPr wrap="none" lIns="0" tIns="0" rIns="0" bIns="0">
            <a:spAutoFit/>
          </a:bodyPr>
          <a:lstStyle>
            <a:lvl1pPr>
              <a:defRPr sz="1600">
                <a:solidFill>
                  <a:srgbClr val="000000"/>
                </a:solidFill>
                <a:latin typeface="Meiryo UI" panose="020B060403050404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1691427175"/>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1571" name="Rectangle 6"/>
          <p:cNvSpPr>
            <a:spLocks noGrp="1" noChangeArrowheads="1"/>
          </p:cNvSpPr>
          <p:nvPr>
            <p:ph type="sldNum" sz="quarter" idx="10"/>
          </p:nvPr>
        </p:nvSpPr>
        <p:spPr>
          <a:xfrm>
            <a:off x="9566117" y="6615114"/>
            <a:ext cx="344646" cy="246221"/>
          </a:xfrm>
        </p:spPr>
        <p:txBody>
          <a:bodyPr wrap="none" lIns="0" tIns="0" rIns="0" bIns="0">
            <a:spAutoFit/>
          </a:bodyPr>
          <a:lstStyle>
            <a:lvl1pPr>
              <a:defRPr sz="1600">
                <a:solidFill>
                  <a:srgbClr val="000000"/>
                </a:solidFill>
                <a:latin typeface="Meiryo UI" panose="020B060403050404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414571566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586"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587"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662" dirty="0">
              <a:solidFill>
                <a:srgbClr val="000000"/>
              </a:solidFill>
              <a:latin typeface="Arial"/>
              <a:ea typeface="Meiryo UI" panose="020B0604030504040204" pitchFamily="50" charset="-128"/>
            </a:endParaRPr>
          </a:p>
        </p:txBody>
      </p:sp>
      <p:pic>
        <p:nvPicPr>
          <p:cNvPr id="1588"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589"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1108"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1590"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591"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592"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593"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594"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5F3A5940-95FB-4719-9DE1-D90BF23157A8}" type="slidenum">
              <a:rPr lang="ja-JP" altLang="en-US" smtClean="0"/>
              <a:pPr>
                <a:defRPr/>
              </a:pPr>
              <a:t>‹#›</a:t>
            </a:fld>
            <a:endParaRPr lang="ja-JP" altLang="en-US" dirty="0"/>
          </a:p>
        </p:txBody>
      </p:sp>
    </p:spTree>
    <p:extLst>
      <p:ext uri="{BB962C8B-B14F-4D97-AF65-F5344CB8AC3E}">
        <p14:creationId xmlns:p14="http://schemas.microsoft.com/office/powerpoint/2010/main" val="214796144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596" name="タイトル 1"/>
          <p:cNvSpPr>
            <a:spLocks noGrp="1"/>
          </p:cNvSpPr>
          <p:nvPr>
            <p:ph type="title"/>
          </p:nvPr>
        </p:nvSpPr>
        <p:spPr/>
        <p:txBody>
          <a:bodyPr/>
          <a:lstStyle/>
          <a:p>
            <a:r>
              <a:rPr lang="ja-JP" altLang="en-US"/>
              <a:t>マスタ タイトルの書式設定</a:t>
            </a:r>
          </a:p>
        </p:txBody>
      </p:sp>
      <p:sp>
        <p:nvSpPr>
          <p:cNvPr id="159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9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59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0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C5B919F3-C927-4154-A558-F21A8F314B69}" type="slidenum">
              <a:rPr lang="ja-JP" altLang="en-US" smtClean="0"/>
              <a:pPr>
                <a:defRPr/>
              </a:pPr>
              <a:t>‹#›</a:t>
            </a:fld>
            <a:endParaRPr lang="ja-JP" altLang="en-US" dirty="0"/>
          </a:p>
        </p:txBody>
      </p:sp>
    </p:spTree>
    <p:extLst>
      <p:ext uri="{BB962C8B-B14F-4D97-AF65-F5344CB8AC3E}">
        <p14:creationId xmlns:p14="http://schemas.microsoft.com/office/powerpoint/2010/main" val="238777446"/>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602"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603"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604"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0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0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FCEBE2BB-7FAA-4419-8280-F5884368A7C6}" type="slidenum">
              <a:rPr lang="ja-JP" altLang="en-US" smtClean="0"/>
              <a:pPr>
                <a:defRPr/>
              </a:pPr>
              <a:t>‹#›</a:t>
            </a:fld>
            <a:endParaRPr lang="ja-JP" altLang="en-US" dirty="0"/>
          </a:p>
        </p:txBody>
      </p:sp>
    </p:spTree>
    <p:extLst>
      <p:ext uri="{BB962C8B-B14F-4D97-AF65-F5344CB8AC3E}">
        <p14:creationId xmlns:p14="http://schemas.microsoft.com/office/powerpoint/2010/main" val="121600870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608" name="タイトル 1"/>
          <p:cNvSpPr>
            <a:spLocks noGrp="1"/>
          </p:cNvSpPr>
          <p:nvPr>
            <p:ph type="title"/>
          </p:nvPr>
        </p:nvSpPr>
        <p:spPr/>
        <p:txBody>
          <a:bodyPr/>
          <a:lstStyle/>
          <a:p>
            <a:r>
              <a:rPr lang="ja-JP" altLang="en-US"/>
              <a:t>マスタ タイトルの書式設定</a:t>
            </a:r>
          </a:p>
        </p:txBody>
      </p:sp>
      <p:sp>
        <p:nvSpPr>
          <p:cNvPr id="1609"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0"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1"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12"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13"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7A3C4644-DE6B-4455-91C9-E2A382FDAB90}" type="slidenum">
              <a:rPr lang="ja-JP" altLang="en-US" smtClean="0"/>
              <a:pPr>
                <a:defRPr/>
              </a:pPr>
              <a:t>‹#›</a:t>
            </a:fld>
            <a:endParaRPr lang="ja-JP" altLang="en-US" dirty="0"/>
          </a:p>
        </p:txBody>
      </p:sp>
    </p:spTree>
    <p:extLst>
      <p:ext uri="{BB962C8B-B14F-4D97-AF65-F5344CB8AC3E}">
        <p14:creationId xmlns:p14="http://schemas.microsoft.com/office/powerpoint/2010/main" val="660375867"/>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615"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616"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617"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8"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619"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20"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21"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22"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240B78F2-DD6A-4637-A683-D3C5BE4D56BE}" type="slidenum">
              <a:rPr lang="ja-JP" altLang="en-US" smtClean="0"/>
              <a:pPr>
                <a:defRPr/>
              </a:pPr>
              <a:t>‹#›</a:t>
            </a:fld>
            <a:endParaRPr lang="ja-JP" altLang="en-US" dirty="0"/>
          </a:p>
        </p:txBody>
      </p:sp>
    </p:spTree>
    <p:extLst>
      <p:ext uri="{BB962C8B-B14F-4D97-AF65-F5344CB8AC3E}">
        <p14:creationId xmlns:p14="http://schemas.microsoft.com/office/powerpoint/2010/main" val="1952519075"/>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624" name="タイトル 1"/>
          <p:cNvSpPr>
            <a:spLocks noGrp="1"/>
          </p:cNvSpPr>
          <p:nvPr>
            <p:ph type="title"/>
          </p:nvPr>
        </p:nvSpPr>
        <p:spPr/>
        <p:txBody>
          <a:bodyPr/>
          <a:lstStyle/>
          <a:p>
            <a:r>
              <a:rPr lang="ja-JP" altLang="en-US"/>
              <a:t>マスタ タイトルの書式設定</a:t>
            </a:r>
          </a:p>
        </p:txBody>
      </p:sp>
      <p:sp>
        <p:nvSpPr>
          <p:cNvPr id="1625"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26"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27"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FC00F35E-1114-40A7-A713-1B0913958844}" type="slidenum">
              <a:rPr lang="ja-JP" altLang="en-US" smtClean="0"/>
              <a:pPr>
                <a:defRPr/>
              </a:pPr>
              <a:t>‹#›</a:t>
            </a:fld>
            <a:endParaRPr lang="ja-JP" altLang="en-US" dirty="0"/>
          </a:p>
        </p:txBody>
      </p:sp>
    </p:spTree>
    <p:extLst>
      <p:ext uri="{BB962C8B-B14F-4D97-AF65-F5344CB8AC3E}">
        <p14:creationId xmlns:p14="http://schemas.microsoft.com/office/powerpoint/2010/main" val="3659228841"/>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629"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30"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31"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50B4DCCB-A26B-4297-8E0B-8AC62BE0D692}" type="slidenum">
              <a:rPr lang="ja-JP" altLang="en-US" smtClean="0"/>
              <a:pPr>
                <a:defRPr/>
              </a:pPr>
              <a:t>‹#›</a:t>
            </a:fld>
            <a:endParaRPr lang="ja-JP" altLang="en-US" dirty="0"/>
          </a:p>
        </p:txBody>
      </p:sp>
    </p:spTree>
    <p:extLst>
      <p:ext uri="{BB962C8B-B14F-4D97-AF65-F5344CB8AC3E}">
        <p14:creationId xmlns:p14="http://schemas.microsoft.com/office/powerpoint/2010/main" val="320685657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633"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1634"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5"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636"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37"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38"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0088468B-5462-4E4B-B69C-B1B83B6481D5}" type="slidenum">
              <a:rPr lang="ja-JP" altLang="en-US" smtClean="0"/>
              <a:pPr>
                <a:defRPr/>
              </a:pPr>
              <a:t>‹#›</a:t>
            </a:fld>
            <a:endParaRPr lang="ja-JP" altLang="en-US" dirty="0"/>
          </a:p>
        </p:txBody>
      </p:sp>
    </p:spTree>
    <p:extLst>
      <p:ext uri="{BB962C8B-B14F-4D97-AF65-F5344CB8AC3E}">
        <p14:creationId xmlns:p14="http://schemas.microsoft.com/office/powerpoint/2010/main" val="149857162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endParaRPr kumimoji="1" lang="ja-JP" altLang="en-US"/>
          </a:p>
        </p:txBody>
      </p:sp>
      <p:sp>
        <p:nvSpPr>
          <p:cNvPr id="108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89"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233787693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640"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1641"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1642"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64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4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4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A37324DF-D023-4B9D-9981-359A3343B946}" type="slidenum">
              <a:rPr lang="ja-JP" altLang="en-US" smtClean="0"/>
              <a:pPr>
                <a:defRPr/>
              </a:pPr>
              <a:t>‹#›</a:t>
            </a:fld>
            <a:endParaRPr lang="ja-JP" altLang="en-US" dirty="0"/>
          </a:p>
        </p:txBody>
      </p:sp>
    </p:spTree>
    <p:extLst>
      <p:ext uri="{BB962C8B-B14F-4D97-AF65-F5344CB8AC3E}">
        <p14:creationId xmlns:p14="http://schemas.microsoft.com/office/powerpoint/2010/main" val="314194498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647" name="タイトル 1"/>
          <p:cNvSpPr>
            <a:spLocks noGrp="1"/>
          </p:cNvSpPr>
          <p:nvPr>
            <p:ph type="title"/>
          </p:nvPr>
        </p:nvSpPr>
        <p:spPr/>
        <p:txBody>
          <a:bodyPr/>
          <a:lstStyle/>
          <a:p>
            <a:r>
              <a:rPr lang="ja-JP" altLang="en-US"/>
              <a:t>マスタ タイトルの書式設定</a:t>
            </a:r>
          </a:p>
        </p:txBody>
      </p:sp>
      <p:sp>
        <p:nvSpPr>
          <p:cNvPr id="164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4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5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5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1BA18D2B-461E-4F0C-AEEC-C9E528329585}" type="slidenum">
              <a:rPr lang="ja-JP" altLang="en-US" smtClean="0"/>
              <a:pPr>
                <a:defRPr/>
              </a:pPr>
              <a:t>‹#›</a:t>
            </a:fld>
            <a:endParaRPr lang="ja-JP" altLang="en-US" dirty="0"/>
          </a:p>
        </p:txBody>
      </p:sp>
    </p:spTree>
    <p:extLst>
      <p:ext uri="{BB962C8B-B14F-4D97-AF65-F5344CB8AC3E}">
        <p14:creationId xmlns:p14="http://schemas.microsoft.com/office/powerpoint/2010/main" val="1856740001"/>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653"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1654"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5"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56"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57"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F673179E-279A-4A67-A5C1-5318FA17B21A}" type="slidenum">
              <a:rPr lang="ja-JP" altLang="en-US" smtClean="0"/>
              <a:pPr>
                <a:defRPr/>
              </a:pPr>
              <a:t>‹#›</a:t>
            </a:fld>
            <a:endParaRPr lang="ja-JP" altLang="en-US" dirty="0"/>
          </a:p>
        </p:txBody>
      </p:sp>
    </p:spTree>
    <p:extLst>
      <p:ext uri="{BB962C8B-B14F-4D97-AF65-F5344CB8AC3E}">
        <p14:creationId xmlns:p14="http://schemas.microsoft.com/office/powerpoint/2010/main" val="2043054569"/>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659"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660"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1"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2"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3"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6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endParaRPr kumimoji="1" lang="ja-JP" altLang="en-US"/>
          </a:p>
        </p:txBody>
      </p:sp>
      <p:sp>
        <p:nvSpPr>
          <p:cNvPr id="1666"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D5EA39B6-A1E9-4A82-BA76-23125E464D34}" type="slidenum">
              <a:rPr lang="en-US" altLang="ja-JP" smtClean="0"/>
              <a:pPr>
                <a:defRPr/>
              </a:pPr>
              <a:t>‹#›</a:t>
            </a:fld>
            <a:endParaRPr lang="en-US" altLang="ja-JP" dirty="0"/>
          </a:p>
        </p:txBody>
      </p:sp>
    </p:spTree>
    <p:extLst>
      <p:ext uri="{BB962C8B-B14F-4D97-AF65-F5344CB8AC3E}">
        <p14:creationId xmlns:p14="http://schemas.microsoft.com/office/powerpoint/2010/main" val="381605961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668"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1669"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eiryo UI" panose="020B0604030504040204" pitchFamily="50" charset="-128"/>
              </a:defRPr>
            </a:lvl1pPr>
          </a:lstStyle>
          <a:p>
            <a:pPr>
              <a:defRPr/>
            </a:pPr>
            <a:fld id="{6ADCAD0D-3CA1-4882-BF57-8FE9AC372856}" type="slidenum">
              <a:rPr lang="en-US" altLang="ja-JP" smtClean="0"/>
              <a:pPr>
                <a:defRPr/>
              </a:pPr>
              <a:t>‹#›</a:t>
            </a:fld>
            <a:endParaRPr lang="en-US" altLang="ja-JP" dirty="0"/>
          </a:p>
        </p:txBody>
      </p:sp>
    </p:spTree>
    <p:extLst>
      <p:ext uri="{BB962C8B-B14F-4D97-AF65-F5344CB8AC3E}">
        <p14:creationId xmlns:p14="http://schemas.microsoft.com/office/powerpoint/2010/main" val="2125715869"/>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684"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685"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662" dirty="0">
              <a:solidFill>
                <a:srgbClr val="000000"/>
              </a:solidFill>
              <a:latin typeface="Arial"/>
              <a:ea typeface="ＭＳ Ｐゴシック"/>
            </a:endParaRPr>
          </a:p>
        </p:txBody>
      </p:sp>
      <p:pic>
        <p:nvPicPr>
          <p:cNvPr id="1686"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687"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1108" i="1" dirty="0">
                <a:solidFill>
                  <a:srgbClr val="FFFFFF"/>
                </a:solidFill>
                <a:latin typeface="Times New Roman" pitchFamily="18" charset="0"/>
                <a:ea typeface="ＭＳ Ｐゴシック"/>
              </a:rPr>
              <a:t>Ministry of Land, Infrastructure, Transport and Tourism</a:t>
            </a:r>
          </a:p>
        </p:txBody>
      </p:sp>
      <p:sp>
        <p:nvSpPr>
          <p:cNvPr id="1688"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689"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690"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691"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692"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382670510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694" name="タイトル 1"/>
          <p:cNvSpPr>
            <a:spLocks noGrp="1"/>
          </p:cNvSpPr>
          <p:nvPr>
            <p:ph type="title"/>
          </p:nvPr>
        </p:nvSpPr>
        <p:spPr/>
        <p:txBody>
          <a:bodyPr/>
          <a:lstStyle/>
          <a:p>
            <a:r>
              <a:rPr lang="ja-JP" altLang="en-US"/>
              <a:t>マスタ タイトルの書式設定</a:t>
            </a:r>
          </a:p>
        </p:txBody>
      </p:sp>
      <p:sp>
        <p:nvSpPr>
          <p:cNvPr id="169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9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69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69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398074865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00"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701"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70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0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04"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135554707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06" name="タイトル 1"/>
          <p:cNvSpPr>
            <a:spLocks noGrp="1"/>
          </p:cNvSpPr>
          <p:nvPr>
            <p:ph type="title"/>
          </p:nvPr>
        </p:nvSpPr>
        <p:spPr/>
        <p:txBody>
          <a:bodyPr/>
          <a:lstStyle/>
          <a:p>
            <a:r>
              <a:rPr lang="ja-JP" altLang="en-US"/>
              <a:t>マスタ タイトルの書式設定</a:t>
            </a:r>
          </a:p>
        </p:txBody>
      </p:sp>
      <p:sp>
        <p:nvSpPr>
          <p:cNvPr id="1707"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8"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9"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10"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11"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235343674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13"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714"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715"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6"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717"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8"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19"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20"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1721591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endParaRPr kumimoji="1" lang="ja-JP" altLang="en-US"/>
          </a:p>
        </p:txBody>
      </p:sp>
      <p:sp>
        <p:nvSpPr>
          <p:cNvPr id="1095"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96"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657119886"/>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22" name="タイトル 1"/>
          <p:cNvSpPr>
            <a:spLocks noGrp="1"/>
          </p:cNvSpPr>
          <p:nvPr>
            <p:ph type="title"/>
          </p:nvPr>
        </p:nvSpPr>
        <p:spPr/>
        <p:txBody>
          <a:bodyPr/>
          <a:lstStyle/>
          <a:p>
            <a:r>
              <a:rPr lang="ja-JP" altLang="en-US"/>
              <a:t>マスタ タイトルの書式設定</a:t>
            </a:r>
          </a:p>
        </p:txBody>
      </p:sp>
      <p:sp>
        <p:nvSpPr>
          <p:cNvPr id="1723"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24"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25"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901008952"/>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27"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28"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29"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55369175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31"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1732"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3"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734"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35"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36"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66227590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38"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1739"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1740"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741"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42"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43"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180970400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45" name="タイトル 1"/>
          <p:cNvSpPr>
            <a:spLocks noGrp="1"/>
          </p:cNvSpPr>
          <p:nvPr>
            <p:ph type="title"/>
          </p:nvPr>
        </p:nvSpPr>
        <p:spPr/>
        <p:txBody>
          <a:bodyPr/>
          <a:lstStyle/>
          <a:p>
            <a:r>
              <a:rPr lang="ja-JP" altLang="en-US"/>
              <a:t>マスタ タイトルの書式設定</a:t>
            </a:r>
          </a:p>
        </p:txBody>
      </p:sp>
      <p:sp>
        <p:nvSpPr>
          <p:cNvPr id="1746"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4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4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3082126203"/>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51"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1752"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5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5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33412614"/>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757"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758"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9"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0"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2"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63"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764"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1698783779"/>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766"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1767"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1462651122"/>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782"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178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784" name="Rectangle 4"/>
          <p:cNvSpPr>
            <a:spLocks noGrp="1" noChangeArrowheads="1"/>
          </p:cNvSpPr>
          <p:nvPr>
            <p:ph type="dt" sz="half" idx="2"/>
          </p:nvPr>
        </p:nvSpPr>
        <p:spPr/>
        <p:txBody>
          <a:bodyPr/>
          <a:lstStyle>
            <a:lvl1pPr>
              <a:defRPr/>
            </a:lvl1pPr>
          </a:lstStyle>
          <a:p>
            <a:endParaRPr kumimoji="1" lang="ja-JP" altLang="en-US"/>
          </a:p>
        </p:txBody>
      </p:sp>
      <p:sp>
        <p:nvSpPr>
          <p:cNvPr id="1785" name="Rectangle 5"/>
          <p:cNvSpPr>
            <a:spLocks noGrp="1" noChangeArrowheads="1"/>
          </p:cNvSpPr>
          <p:nvPr>
            <p:ph type="ftr" sz="quarter" idx="3"/>
          </p:nvPr>
        </p:nvSpPr>
        <p:spPr/>
        <p:txBody>
          <a:bodyPr/>
          <a:lstStyle>
            <a:lvl1pPr>
              <a:defRPr/>
            </a:lvl1pPr>
          </a:lstStyle>
          <a:p>
            <a:endParaRPr kumimoji="1" lang="ja-JP" altLang="en-US"/>
          </a:p>
        </p:txBody>
      </p:sp>
      <p:sp>
        <p:nvSpPr>
          <p:cNvPr id="1786" name="Rectangle 6"/>
          <p:cNvSpPr>
            <a:spLocks noGrp="1" noChangeArrowheads="1"/>
          </p:cNvSpPr>
          <p:nvPr>
            <p:ph type="sldNum" sz="quarter" idx="4"/>
          </p:nvPr>
        </p:nvSpPr>
        <p:spPr>
          <a:xfrm>
            <a:off x="7099300" y="6245225"/>
            <a:ext cx="2311400" cy="476250"/>
          </a:xfrm>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pic>
        <p:nvPicPr>
          <p:cNvPr id="1787" name="Picture 7" descr="mlit_top"/>
          <p:cNvPicPr>
            <a:picLocks noChangeAspect="1" noChangeArrowheads="1"/>
          </p:cNvPicPr>
          <p:nvPr/>
        </p:nvPicPr>
        <p:blipFill>
          <a:blip r:embed="rId2"/>
          <a:srcRect t="62230"/>
          <a:stretch>
            <a:fillRect/>
          </a:stretch>
        </p:blipFill>
        <p:spPr>
          <a:xfrm>
            <a:off x="0" y="6524630"/>
            <a:ext cx="9906000" cy="333375"/>
          </a:xfrm>
          <a:prstGeom prst="rect">
            <a:avLst/>
          </a:prstGeom>
          <a:noFill/>
        </p:spPr>
      </p:pic>
      <p:sp>
        <p:nvSpPr>
          <p:cNvPr id="1788" name="Rectangle 9"/>
          <p:cNvSpPr>
            <a:spLocks noChangeArrowheads="1"/>
          </p:cNvSpPr>
          <p:nvPr/>
        </p:nvSpPr>
        <p:spPr>
          <a:xfrm>
            <a:off x="1833301" y="3284543"/>
            <a:ext cx="8072702"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pPr>
            <a:endParaRPr lang="ja-JP" altLang="en-US">
              <a:solidFill>
                <a:srgbClr val="000000"/>
              </a:solidFill>
              <a:latin typeface="Arial"/>
              <a:ea typeface="ＭＳ Ｐゴシック"/>
            </a:endParaRPr>
          </a:p>
        </p:txBody>
      </p:sp>
      <p:pic>
        <p:nvPicPr>
          <p:cNvPr id="1789" name="Picture 11"/>
          <p:cNvPicPr>
            <a:picLocks noChangeAspect="1" noChangeArrowheads="1"/>
          </p:cNvPicPr>
          <p:nvPr/>
        </p:nvPicPr>
        <p:blipFill>
          <a:blip r:embed="rId3"/>
          <a:stretch>
            <a:fillRect/>
          </a:stretch>
        </p:blipFill>
        <p:spPr>
          <a:xfrm>
            <a:off x="3" y="6051555"/>
            <a:ext cx="2301081" cy="473075"/>
          </a:xfrm>
          <a:prstGeom prst="rect">
            <a:avLst/>
          </a:prstGeom>
          <a:noFill/>
          <a:ln w="9525">
            <a:noFill/>
            <a:miter lim="800000"/>
            <a:headEnd/>
            <a:tailEnd/>
          </a:ln>
          <a:effectLst/>
        </p:spPr>
      </p:pic>
      <p:sp>
        <p:nvSpPr>
          <p:cNvPr id="1790" name="Text Box 12"/>
          <p:cNvSpPr txBox="1">
            <a:spLocks noChangeArrowheads="1"/>
          </p:cNvSpPr>
          <p:nvPr/>
        </p:nvSpPr>
        <p:spPr>
          <a:xfrm>
            <a:off x="4" y="6524629"/>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altLang="ja-JP" sz="1108" i="1">
                <a:solidFill>
                  <a:srgbClr val="FFFFFF"/>
                </a:solidFill>
                <a:latin typeface="Times New Roman" pitchFamily="18" charset="0"/>
                <a:ea typeface="ＭＳ Ｐゴシック"/>
              </a:rPr>
              <a:t>Ministry of Land, Infrastructure, Transport and Tourism</a:t>
            </a:r>
          </a:p>
        </p:txBody>
      </p:sp>
    </p:spTree>
    <p:extLst>
      <p:ext uri="{BB962C8B-B14F-4D97-AF65-F5344CB8AC3E}">
        <p14:creationId xmlns:p14="http://schemas.microsoft.com/office/powerpoint/2010/main" val="4021820005"/>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92" name="タイトル 1"/>
          <p:cNvSpPr>
            <a:spLocks noGrp="1"/>
          </p:cNvSpPr>
          <p:nvPr>
            <p:ph type="title"/>
          </p:nvPr>
        </p:nvSpPr>
        <p:spPr/>
        <p:txBody>
          <a:bodyPr/>
          <a:lstStyle/>
          <a:p>
            <a:r>
              <a:rPr lang="ja-JP" altLang="en-US"/>
              <a:t>マスタ タイトルの書式設定</a:t>
            </a:r>
          </a:p>
        </p:txBody>
      </p:sp>
      <p:sp>
        <p:nvSpPr>
          <p:cNvPr id="17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94" name="日付プレースホルダ 3"/>
          <p:cNvSpPr>
            <a:spLocks noGrp="1"/>
          </p:cNvSpPr>
          <p:nvPr>
            <p:ph type="dt" sz="half" idx="10"/>
          </p:nvPr>
        </p:nvSpPr>
        <p:spPr/>
        <p:txBody>
          <a:bodyPr/>
          <a:lstStyle>
            <a:lvl1pPr>
              <a:defRPr/>
            </a:lvl1pPr>
          </a:lstStyle>
          <a:p>
            <a:endParaRPr kumimoji="1" lang="ja-JP" altLang="en-US"/>
          </a:p>
        </p:txBody>
      </p:sp>
      <p:sp>
        <p:nvSpPr>
          <p:cNvPr id="1795" name="フッター プレースホルダ 4"/>
          <p:cNvSpPr>
            <a:spLocks noGrp="1"/>
          </p:cNvSpPr>
          <p:nvPr>
            <p:ph type="ftr" sz="quarter" idx="11"/>
          </p:nvPr>
        </p:nvSpPr>
        <p:spPr/>
        <p:txBody>
          <a:bodyPr/>
          <a:lstStyle>
            <a:lvl1pPr>
              <a:defRPr/>
            </a:lvl1pPr>
          </a:lstStyle>
          <a:p>
            <a:endParaRPr kumimoji="1" lang="ja-JP" altLang="en-US"/>
          </a:p>
        </p:txBody>
      </p:sp>
      <p:sp>
        <p:nvSpPr>
          <p:cNvPr id="179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01679233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4.wmf"/><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3.png"/><Relationship Id="rId2" Type="http://schemas.openxmlformats.org/officeDocument/2006/relationships/slideLayout" Target="../slideLayouts/slideLayout86.xml"/><Relationship Id="rId16" Type="http://schemas.openxmlformats.org/officeDocument/2006/relationships/image" Target="../media/image2.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6" Type="http://schemas.openxmlformats.org/officeDocument/2006/relationships/image" Target="../media/image4.wmf"/><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3.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png"/><Relationship Id="rId3" Type="http://schemas.openxmlformats.org/officeDocument/2006/relationships/slideLayout" Target="../slideLayouts/slideLayout111.xml"/><Relationship Id="rId21" Type="http://schemas.openxmlformats.org/officeDocument/2006/relationships/image" Target="../media/image4.wmf"/><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12.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image" Target="../media/image3.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image" Target="../media/image2.pn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theme" Target="../theme/theme13.xml"/><Relationship Id="rId20" Type="http://schemas.openxmlformats.org/officeDocument/2006/relationships/image" Target="../media/image4.wmf"/><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3.pn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image" Target="../media/image4.wmf"/><Relationship Id="rId2" Type="http://schemas.openxmlformats.org/officeDocument/2006/relationships/slideLayout" Target="../slideLayouts/slideLayout141.xml"/><Relationship Id="rId16" Type="http://schemas.openxmlformats.org/officeDocument/2006/relationships/image" Target="../media/image3.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w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w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5.pn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w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3.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2.png"/><Relationship Id="rId5" Type="http://schemas.openxmlformats.org/officeDocument/2006/relationships/slideLayout" Target="../slideLayouts/slideLayout42.xml"/><Relationship Id="rId10"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48.xml"/><Relationship Id="rId7" Type="http://schemas.openxmlformats.org/officeDocument/2006/relationships/image" Target="../media/image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wmf"/><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png"/><Relationship Id="rId5" Type="http://schemas.openxmlformats.org/officeDocument/2006/relationships/slideLayout" Target="../slideLayouts/slideLayout53.xml"/><Relationship Id="rId10" Type="http://schemas.openxmlformats.org/officeDocument/2006/relationships/image" Target="../media/image5.png"/><Relationship Id="rId4" Type="http://schemas.openxmlformats.org/officeDocument/2006/relationships/slideLayout" Target="../slideLayouts/slideLayout5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5.png"/><Relationship Id="rId2" Type="http://schemas.openxmlformats.org/officeDocument/2006/relationships/slideLayout" Target="../slideLayouts/slideLayout58.xml"/><Relationship Id="rId16" Type="http://schemas.openxmlformats.org/officeDocument/2006/relationships/theme" Target="../theme/theme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4.w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3.png"/><Relationship Id="rId2" Type="http://schemas.openxmlformats.org/officeDocument/2006/relationships/slideLayout" Target="../slideLayouts/slideLayout73.xml"/><Relationship Id="rId16" Type="http://schemas.openxmlformats.org/officeDocument/2006/relationships/image" Target="../media/image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endParaRPr kumimoji="1" lang="ja-JP" altLang="en-US"/>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endParaRPr kumimoji="1" lang="ja-JP" altLang="en-US"/>
          </a:p>
        </p:txBody>
      </p:sp>
      <p:sp>
        <p:nvSpPr>
          <p:cNvPr id="1028" name="Rectangle 6"/>
          <p:cNvSpPr>
            <a:spLocks noGrp="1" noChangeArrowheads="1"/>
          </p:cNvSpPr>
          <p:nvPr>
            <p:ph type="sldNum" sz="quarter" idx="4"/>
          </p:nvPr>
        </p:nvSpPr>
        <p:spPr>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6" name="Picture 14"/>
          <p:cNvPicPr>
            <a:picLocks noChangeAspect="1" noChangeArrowheads="1"/>
          </p:cNvPicPr>
          <p:nvPr userDrawn="1"/>
        </p:nvPicPr>
        <p:blipFill>
          <a:blip r:embed="rId17"/>
          <a:srcRect t="3670"/>
          <a:stretch>
            <a:fillRect/>
          </a:stretch>
        </p:blipFill>
        <p:spPr>
          <a:xfrm>
            <a:off x="8226425" y="0"/>
            <a:ext cx="1679575" cy="3333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91029" r:id="rId1"/>
    <p:sldLayoutId id="2147491019" r:id="rId2"/>
    <p:sldLayoutId id="2147491020" r:id="rId3"/>
    <p:sldLayoutId id="2147491021" r:id="rId4"/>
    <p:sldLayoutId id="2147491022" r:id="rId5"/>
    <p:sldLayoutId id="2147491023" r:id="rId6"/>
    <p:sldLayoutId id="2147491024" r:id="rId7"/>
    <p:sldLayoutId id="2147491025" r:id="rId8"/>
    <p:sldLayoutId id="2147491026" r:id="rId9"/>
    <p:sldLayoutId id="2147491027" r:id="rId10"/>
    <p:sldLayoutId id="2147491028" r:id="rId11"/>
    <p:sldLayoutId id="2147491275" r:id="rId12"/>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1"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72"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673"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674"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92">
                <a:solidFill>
                  <a:srgbClr val="000000"/>
                </a:solidFill>
                <a:latin typeface="Arial"/>
                <a:ea typeface="ＭＳ Ｐゴシック"/>
              </a:defRPr>
            </a:lvl1pPr>
          </a:lstStyle>
          <a:p>
            <a:pPr>
              <a:defRPr/>
            </a:pPr>
            <a:fld id="{609B8759-8497-46D7-A540-F05423233F19}" type="slidenum">
              <a:rPr lang="ja-JP" altLang="en-US"/>
              <a:pPr>
                <a:defRPr/>
              </a:pPr>
              <a:t>‹#›</a:t>
            </a:fld>
            <a:endParaRPr lang="ja-JP" altLang="en-US" dirty="0"/>
          </a:p>
        </p:txBody>
      </p:sp>
      <p:grpSp>
        <p:nvGrpSpPr>
          <p:cNvPr id="1675" name="Group 18"/>
          <p:cNvGrpSpPr/>
          <p:nvPr/>
        </p:nvGrpSpPr>
        <p:grpSpPr>
          <a:xfrm>
            <a:off x="0" y="0"/>
            <a:ext cx="9906000" cy="546100"/>
            <a:chOff x="0" y="0"/>
            <a:chExt cx="5760" cy="344"/>
          </a:xfrm>
        </p:grpSpPr>
        <p:pic>
          <p:nvPicPr>
            <p:cNvPr id="1676"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677" name="Group 17"/>
            <p:cNvGrpSpPr/>
            <p:nvPr userDrawn="1"/>
          </p:nvGrpSpPr>
          <p:grpSpPr>
            <a:xfrm>
              <a:off x="0" y="0"/>
              <a:ext cx="5760" cy="318"/>
              <a:chOff x="0" y="0"/>
              <a:chExt cx="5760" cy="318"/>
            </a:xfrm>
          </p:grpSpPr>
          <p:pic>
            <p:nvPicPr>
              <p:cNvPr id="1678"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679"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680"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681"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682" name="Picture 14"/>
          <p:cNvPicPr>
            <a:picLocks noChangeAspect="1" noChangeArrowheads="1"/>
          </p:cNvPicPr>
          <p:nvPr/>
        </p:nvPicPr>
        <p:blipFill>
          <a:blip r:embed="rId18"/>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1536099702"/>
      </p:ext>
    </p:extLst>
  </p:cSld>
  <p:clrMap bg1="lt1" tx1="dk1" bg2="lt2" tx2="dk2" accent1="accent1" accent2="accent2" accent3="accent3" accent4="accent4" accent5="accent5" accent6="accent6" hlink="hlink" folHlink="folHlink"/>
  <p:sldLayoutIdLst>
    <p:sldLayoutId id="2147491715"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 id="2147491726" r:id="rId12"/>
    <p:sldLayoutId id="2147491727" r:id="rId13"/>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9" name="Rectangle 3"/>
          <p:cNvSpPr>
            <a:spLocks noGrp="1" noChangeArrowheads="1"/>
          </p:cNvSpPr>
          <p:nvPr>
            <p:ph type="body" idx="1"/>
          </p:nvPr>
        </p:nvSpPr>
        <p:spPr>
          <a:xfrm>
            <a:off x="495300" y="1600205"/>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0"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endParaRPr kumimoji="1" lang="ja-JP" altLang="en-US"/>
          </a:p>
        </p:txBody>
      </p:sp>
      <p:sp>
        <p:nvSpPr>
          <p:cNvPr id="1771"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endParaRPr kumimoji="1" lang="ja-JP" altLang="en-US"/>
          </a:p>
        </p:txBody>
      </p:sp>
      <p:sp>
        <p:nvSpPr>
          <p:cNvPr id="1772"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pPr eaLnBrk="1" fontAlgn="auto" hangingPunct="1">
              <a:spcBef>
                <a:spcPts val="0"/>
              </a:spcBef>
              <a:spcAft>
                <a:spcPts val="0"/>
              </a:spcAft>
            </a:pPr>
            <a:fld id="{29B6D3CF-C449-43AF-A9D0-2DFC9D708CAF}" type="slidenum">
              <a:rPr lang="ja-JP" altLang="en-US" smtClean="0">
                <a:solidFill>
                  <a:srgbClr val="000000"/>
                </a:solidFill>
                <a:latin typeface="Arial"/>
                <a:ea typeface="ＭＳ Ｐゴシック"/>
              </a:rPr>
              <a:pPr eaLnBrk="1" fontAlgn="auto" hangingPunct="1">
                <a:spcBef>
                  <a:spcPts val="0"/>
                </a:spcBef>
                <a:spcAft>
                  <a:spcPts val="0"/>
                </a:spcAft>
              </a:pPr>
              <a:t>‹#›</a:t>
            </a:fld>
            <a:endParaRPr lang="ja-JP" altLang="en-US">
              <a:solidFill>
                <a:srgbClr val="000000"/>
              </a:solidFill>
              <a:latin typeface="Arial"/>
              <a:ea typeface="ＭＳ Ｐゴシック"/>
            </a:endParaRPr>
          </a:p>
        </p:txBody>
      </p:sp>
      <p:grpSp>
        <p:nvGrpSpPr>
          <p:cNvPr id="1773" name="Group 18"/>
          <p:cNvGrpSpPr/>
          <p:nvPr/>
        </p:nvGrpSpPr>
        <p:grpSpPr>
          <a:xfrm>
            <a:off x="0" y="0"/>
            <a:ext cx="9906000" cy="546100"/>
            <a:chOff x="0" y="0"/>
            <a:chExt cx="5760" cy="344"/>
          </a:xfrm>
        </p:grpSpPr>
        <p:pic>
          <p:nvPicPr>
            <p:cNvPr id="1774"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p:spPr>
        </p:pic>
        <p:grpSp>
          <p:nvGrpSpPr>
            <p:cNvPr id="1775" name="Group 17"/>
            <p:cNvGrpSpPr/>
            <p:nvPr userDrawn="1"/>
          </p:nvGrpSpPr>
          <p:grpSpPr>
            <a:xfrm>
              <a:off x="0" y="0"/>
              <a:ext cx="5760" cy="318"/>
              <a:chOff x="0" y="0"/>
              <a:chExt cx="5760" cy="318"/>
            </a:xfrm>
          </p:grpSpPr>
          <p:pic>
            <p:nvPicPr>
              <p:cNvPr id="1776"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p:spPr>
          </p:pic>
          <p:pic>
            <p:nvPicPr>
              <p:cNvPr id="1777"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p:spPr>
          </p:pic>
          <p:pic>
            <p:nvPicPr>
              <p:cNvPr id="1778"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p:spPr>
          </p:pic>
        </p:grpSp>
      </p:grpSp>
      <p:sp>
        <p:nvSpPr>
          <p:cNvPr id="1779" name="Rectangle 2"/>
          <p:cNvSpPr>
            <a:spLocks noGrp="1" noChangeArrowheads="1"/>
          </p:cNvSpPr>
          <p:nvPr>
            <p:ph type="title"/>
          </p:nvPr>
        </p:nvSpPr>
        <p:spPr>
          <a:xfrm>
            <a:off x="3"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780" name="Picture 14"/>
          <p:cNvPicPr>
            <a:picLocks noChangeAspect="1" noChangeArrowheads="1"/>
          </p:cNvPicPr>
          <p:nvPr/>
        </p:nvPicPr>
        <p:blipFill>
          <a:blip r:embed="rId16"/>
          <a:srcRect t="3670"/>
          <a:stretch>
            <a:fillRect/>
          </a:stretch>
        </p:blipFill>
        <p:spPr>
          <a:xfrm>
            <a:off x="8225767" y="5"/>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3296501484"/>
      </p:ext>
    </p:extLst>
  </p:cSld>
  <p:clrMap bg1="lt1" tx1="dk1" bg2="lt2" tx2="dk2" accent1="accent1" accent2="accent2" accent3="accent3" accent4="accent4" accent5="accent5" accent6="accent6" hlink="hlink" folHlink="folHlink"/>
  <p:sldLayoutIdLst>
    <p:sldLayoutId id="2147491744" r:id="rId1"/>
    <p:sldLayoutId id="2147491745" r:id="rId2"/>
    <p:sldLayoutId id="2147491746" r:id="rId3"/>
    <p:sldLayoutId id="2147491747" r:id="rId4"/>
    <p:sldLayoutId id="2147491748" r:id="rId5"/>
    <p:sldLayoutId id="2147491749" r:id="rId6"/>
    <p:sldLayoutId id="2147491750" r:id="rId7"/>
    <p:sldLayoutId id="2147491751" r:id="rId8"/>
    <p:sldLayoutId id="2147491752" r:id="rId9"/>
    <p:sldLayoutId id="2147491753" r:id="rId10"/>
    <p:sldLayoutId id="2147491754"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55"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5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193">
                <a:solidFill>
                  <a:srgbClr val="000000"/>
                </a:solidFill>
                <a:latin typeface="Arial"/>
                <a:ea typeface="ＭＳ Ｐゴシック"/>
              </a:defRPr>
            </a:lvl1pPr>
          </a:lstStyle>
          <a:p>
            <a:endParaRPr kumimoji="1" lang="ja-JP" altLang="en-US"/>
          </a:p>
        </p:txBody>
      </p:sp>
      <p:sp>
        <p:nvSpPr>
          <p:cNvPr id="185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193">
                <a:solidFill>
                  <a:srgbClr val="000000"/>
                </a:solidFill>
                <a:latin typeface="Arial"/>
                <a:ea typeface="ＭＳ Ｐゴシック"/>
              </a:defRPr>
            </a:lvl1pPr>
          </a:lstStyle>
          <a:p>
            <a:endParaRPr kumimoji="1" lang="ja-JP" altLang="en-US"/>
          </a:p>
        </p:txBody>
      </p:sp>
      <p:sp>
        <p:nvSpPr>
          <p:cNvPr id="185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193">
                <a:solidFill>
                  <a:srgbClr val="000000"/>
                </a:solidFill>
                <a:latin typeface="Arial"/>
                <a:ea typeface="ＭＳ Ｐゴシック"/>
              </a:defRPr>
            </a:lvl1pPr>
          </a:lstStyle>
          <a:p>
            <a:pPr>
              <a:defRPr/>
            </a:pPr>
            <a:fld id="{609B8759-8497-46D7-A540-F05423233F19}" type="slidenum">
              <a:rPr lang="ja-JP" altLang="en-US"/>
              <a:pPr>
                <a:defRPr/>
              </a:pPr>
              <a:t>‹#›</a:t>
            </a:fld>
            <a:endParaRPr lang="ja-JP" altLang="en-US" dirty="0"/>
          </a:p>
        </p:txBody>
      </p:sp>
      <p:grpSp>
        <p:nvGrpSpPr>
          <p:cNvPr id="1859" name="Group 18"/>
          <p:cNvGrpSpPr/>
          <p:nvPr/>
        </p:nvGrpSpPr>
        <p:grpSpPr>
          <a:xfrm>
            <a:off x="0" y="0"/>
            <a:ext cx="9906000" cy="546100"/>
            <a:chOff x="0" y="0"/>
            <a:chExt cx="5760" cy="344"/>
          </a:xfrm>
        </p:grpSpPr>
        <p:pic>
          <p:nvPicPr>
            <p:cNvPr id="1860" name="Picture 9" descr="mlit_top"/>
            <p:cNvPicPr>
              <a:picLocks noChangeAspect="1" noChangeArrowheads="1"/>
            </p:cNvPicPr>
            <p:nvPr userDrawn="1"/>
          </p:nvPicPr>
          <p:blipFill>
            <a:blip r:embed="rId18"/>
            <a:srcRect t="26801" b="65286"/>
            <a:stretch>
              <a:fillRect/>
            </a:stretch>
          </p:blipFill>
          <p:spPr>
            <a:xfrm>
              <a:off x="0" y="300"/>
              <a:ext cx="5760" cy="44"/>
            </a:xfrm>
            <a:prstGeom prst="rect">
              <a:avLst/>
            </a:prstGeom>
            <a:noFill/>
            <a:ln>
              <a:noFill/>
            </a:ln>
          </p:spPr>
        </p:pic>
        <p:grpSp>
          <p:nvGrpSpPr>
            <p:cNvPr id="1861" name="Group 17"/>
            <p:cNvGrpSpPr/>
            <p:nvPr userDrawn="1"/>
          </p:nvGrpSpPr>
          <p:grpSpPr>
            <a:xfrm>
              <a:off x="0" y="0"/>
              <a:ext cx="5760" cy="318"/>
              <a:chOff x="0" y="0"/>
              <a:chExt cx="5760" cy="318"/>
            </a:xfrm>
          </p:grpSpPr>
          <p:pic>
            <p:nvPicPr>
              <p:cNvPr id="1862" name="Picture 11" descr="mlit_top"/>
              <p:cNvPicPr>
                <a:picLocks noChangeAspect="1" noChangeArrowheads="1"/>
              </p:cNvPicPr>
              <p:nvPr userDrawn="1"/>
            </p:nvPicPr>
            <p:blipFill>
              <a:blip r:embed="rId19"/>
              <a:srcRect r="66945" b="42805"/>
              <a:stretch>
                <a:fillRect/>
              </a:stretch>
            </p:blipFill>
            <p:spPr>
              <a:xfrm>
                <a:off x="3856" y="0"/>
                <a:ext cx="1904" cy="318"/>
              </a:xfrm>
              <a:prstGeom prst="rect">
                <a:avLst/>
              </a:prstGeom>
              <a:noFill/>
              <a:ln>
                <a:noFill/>
              </a:ln>
            </p:spPr>
          </p:pic>
          <p:pic>
            <p:nvPicPr>
              <p:cNvPr id="1863" name="Picture 16" descr="mlit_top"/>
              <p:cNvPicPr>
                <a:picLocks noChangeAspect="1" noChangeArrowheads="1"/>
              </p:cNvPicPr>
              <p:nvPr userDrawn="1"/>
            </p:nvPicPr>
            <p:blipFill>
              <a:blip r:embed="rId20"/>
              <a:srcRect l="50000" b="42805"/>
              <a:stretch>
                <a:fillRect/>
              </a:stretch>
            </p:blipFill>
            <p:spPr>
              <a:xfrm>
                <a:off x="1043" y="0"/>
                <a:ext cx="2880" cy="318"/>
              </a:xfrm>
              <a:prstGeom prst="rect">
                <a:avLst/>
              </a:prstGeom>
              <a:noFill/>
              <a:ln>
                <a:noFill/>
              </a:ln>
            </p:spPr>
          </p:pic>
          <p:pic>
            <p:nvPicPr>
              <p:cNvPr id="1864" name="Picture 10" descr="mlit_top"/>
              <p:cNvPicPr>
                <a:picLocks noChangeAspect="1" noChangeArrowheads="1"/>
              </p:cNvPicPr>
              <p:nvPr userDrawn="1"/>
            </p:nvPicPr>
            <p:blipFill>
              <a:blip r:embed="rId20"/>
              <a:srcRect l="68906" b="42805"/>
              <a:stretch>
                <a:fillRect/>
              </a:stretch>
            </p:blipFill>
            <p:spPr>
              <a:xfrm>
                <a:off x="0" y="0"/>
                <a:ext cx="1791" cy="318"/>
              </a:xfrm>
              <a:prstGeom prst="rect">
                <a:avLst/>
              </a:prstGeom>
              <a:noFill/>
              <a:ln>
                <a:noFill/>
              </a:ln>
            </p:spPr>
          </p:pic>
        </p:grpSp>
      </p:grpSp>
      <p:sp>
        <p:nvSpPr>
          <p:cNvPr id="1865"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866" name="Picture 14"/>
          <p:cNvPicPr>
            <a:picLocks noChangeAspect="1" noChangeArrowheads="1"/>
          </p:cNvPicPr>
          <p:nvPr/>
        </p:nvPicPr>
        <p:blipFill>
          <a:blip r:embed="rId21"/>
          <a:srcRect t="3670"/>
          <a:stretch>
            <a:fillRect/>
          </a:stretch>
        </p:blipFill>
        <p:spPr>
          <a:xfrm>
            <a:off x="8226429" y="6"/>
            <a:ext cx="1679575" cy="333375"/>
          </a:xfrm>
          <a:prstGeom prst="rect">
            <a:avLst/>
          </a:prstGeom>
          <a:noFill/>
          <a:ln>
            <a:noFill/>
          </a:ln>
        </p:spPr>
      </p:pic>
    </p:spTree>
    <p:extLst>
      <p:ext uri="{BB962C8B-B14F-4D97-AF65-F5344CB8AC3E}">
        <p14:creationId xmlns:p14="http://schemas.microsoft.com/office/powerpoint/2010/main" val="1193018535"/>
      </p:ext>
    </p:extLst>
  </p:cSld>
  <p:clrMap bg1="lt1" tx1="dk1" bg2="lt2" tx2="dk2" accent1="accent1" accent2="accent2" accent3="accent3" accent4="accent4" accent5="accent5" accent6="accent6" hlink="hlink" folHlink="folHlink"/>
  <p:sldLayoutIdLst>
    <p:sldLayoutId id="2147492004" r:id="rId1"/>
    <p:sldLayoutId id="2147492005" r:id="rId2"/>
    <p:sldLayoutId id="2147492006" r:id="rId3"/>
    <p:sldLayoutId id="2147492007" r:id="rId4"/>
    <p:sldLayoutId id="2147492008" r:id="rId5"/>
    <p:sldLayoutId id="2147492009" r:id="rId6"/>
    <p:sldLayoutId id="2147492010" r:id="rId7"/>
    <p:sldLayoutId id="2147492011" r:id="rId8"/>
    <p:sldLayoutId id="2147492012" r:id="rId9"/>
    <p:sldLayoutId id="2147492013" r:id="rId10"/>
    <p:sldLayoutId id="2147492014" r:id="rId11"/>
    <p:sldLayoutId id="2147492015" r:id="rId12"/>
    <p:sldLayoutId id="2147492016" r:id="rId13"/>
    <p:sldLayoutId id="2147492017" r:id="rId14"/>
    <p:sldLayoutId id="2147492018" r:id="rId15"/>
    <p:sldLayoutId id="2147492019" r:id="rId16"/>
  </p:sldLayoutIdLst>
  <p:hf hdr="0" ftr="0" dt="0"/>
  <p:txStyles>
    <p:titleStyle>
      <a:lvl1pPr algn="l" rtl="0" eaLnBrk="0" fontAlgn="base" hangingPunct="0">
        <a:spcBef>
          <a:spcPct val="0"/>
        </a:spcBef>
        <a:spcAft>
          <a:spcPct val="0"/>
        </a:spcAft>
        <a:defRPr kumimoji="1" sz="2308">
          <a:solidFill>
            <a:srgbClr val="4087C8"/>
          </a:solidFill>
          <a:latin typeface="+mj-lt"/>
          <a:ea typeface="+mj-ea"/>
          <a:cs typeface="+mj-cs"/>
        </a:defRPr>
      </a:lvl1pPr>
      <a:lvl2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5pPr>
      <a:lvl6pPr marL="389584"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68"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3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1617" indent="-291617" algn="l" rtl="0" eaLnBrk="0" fontAlgn="base" hangingPunct="0">
        <a:spcBef>
          <a:spcPct val="20000"/>
        </a:spcBef>
        <a:spcAft>
          <a:spcPct val="0"/>
        </a:spcAft>
        <a:buChar char="•"/>
        <a:defRPr kumimoji="1" sz="2677">
          <a:solidFill>
            <a:schemeClr val="tx1"/>
          </a:solidFill>
          <a:latin typeface="+mn-lt"/>
          <a:ea typeface="+mn-ea"/>
          <a:cs typeface="+mn-cs"/>
        </a:defRPr>
      </a:lvl1pPr>
      <a:lvl2pPr marL="633058" indent="-243259" algn="l" rtl="0" eaLnBrk="0" fontAlgn="base" hangingPunct="0">
        <a:spcBef>
          <a:spcPct val="20000"/>
        </a:spcBef>
        <a:spcAft>
          <a:spcPct val="0"/>
        </a:spcAft>
        <a:buChar char="–"/>
        <a:defRPr kumimoji="1" sz="2308">
          <a:solidFill>
            <a:schemeClr val="tx1"/>
          </a:solidFill>
          <a:latin typeface="+mn-lt"/>
          <a:ea typeface="+mn-ea"/>
        </a:defRPr>
      </a:lvl2pPr>
      <a:lvl3pPr marL="973034" indent="-193435" algn="l" rtl="0" eaLnBrk="0" fontAlgn="base" hangingPunct="0">
        <a:spcBef>
          <a:spcPct val="20000"/>
        </a:spcBef>
        <a:spcAft>
          <a:spcPct val="0"/>
        </a:spcAft>
        <a:buChar char="•"/>
        <a:defRPr kumimoji="1" sz="2031">
          <a:solidFill>
            <a:schemeClr val="tx1"/>
          </a:solidFill>
          <a:latin typeface="+mn-lt"/>
          <a:ea typeface="+mn-ea"/>
        </a:defRPr>
      </a:lvl3pPr>
      <a:lvl4pPr marL="1362834" indent="-193435" algn="l" rtl="0" eaLnBrk="0" fontAlgn="base" hangingPunct="0">
        <a:spcBef>
          <a:spcPct val="20000"/>
        </a:spcBef>
        <a:spcAft>
          <a:spcPct val="0"/>
        </a:spcAft>
        <a:buChar char="–"/>
        <a:defRPr kumimoji="1">
          <a:solidFill>
            <a:schemeClr val="tx1"/>
          </a:solidFill>
          <a:latin typeface="+mn-lt"/>
          <a:ea typeface="+mn-ea"/>
        </a:defRPr>
      </a:lvl4pPr>
      <a:lvl5pPr marL="1752634" indent="-193435" algn="l" rtl="0" eaLnBrk="0" fontAlgn="base" hangingPunct="0">
        <a:spcBef>
          <a:spcPct val="20000"/>
        </a:spcBef>
        <a:spcAft>
          <a:spcPct val="0"/>
        </a:spcAft>
        <a:buChar char="»"/>
        <a:defRPr kumimoji="1">
          <a:solidFill>
            <a:schemeClr val="tx1"/>
          </a:solidFill>
          <a:latin typeface="+mn-lt"/>
          <a:ea typeface="+mn-ea"/>
        </a:defRPr>
      </a:lvl5pPr>
      <a:lvl6pPr marL="2142713" indent="-194792" algn="l" rtl="0" eaLnBrk="1" fontAlgn="base" hangingPunct="1">
        <a:spcBef>
          <a:spcPct val="20000"/>
        </a:spcBef>
        <a:spcAft>
          <a:spcPct val="0"/>
        </a:spcAft>
        <a:buChar char="»"/>
        <a:defRPr kumimoji="1" sz="1704">
          <a:solidFill>
            <a:schemeClr val="tx1"/>
          </a:solidFill>
          <a:latin typeface="+mn-lt"/>
          <a:ea typeface="+mn-ea"/>
        </a:defRPr>
      </a:lvl6pPr>
      <a:lvl7pPr marL="2532298" indent="-194792" algn="l" rtl="0" eaLnBrk="1" fontAlgn="base" hangingPunct="1">
        <a:spcBef>
          <a:spcPct val="20000"/>
        </a:spcBef>
        <a:spcAft>
          <a:spcPct val="0"/>
        </a:spcAft>
        <a:buChar char="»"/>
        <a:defRPr kumimoji="1" sz="1704">
          <a:solidFill>
            <a:schemeClr val="tx1"/>
          </a:solidFill>
          <a:latin typeface="+mn-lt"/>
          <a:ea typeface="+mn-ea"/>
        </a:defRPr>
      </a:lvl7pPr>
      <a:lvl8pPr marL="2921881" indent="-194792" algn="l" rtl="0" eaLnBrk="1" fontAlgn="base" hangingPunct="1">
        <a:spcBef>
          <a:spcPct val="20000"/>
        </a:spcBef>
        <a:spcAft>
          <a:spcPct val="0"/>
        </a:spcAft>
        <a:buChar char="»"/>
        <a:defRPr kumimoji="1" sz="1704">
          <a:solidFill>
            <a:schemeClr val="tx1"/>
          </a:solidFill>
          <a:latin typeface="+mn-lt"/>
          <a:ea typeface="+mn-ea"/>
        </a:defRPr>
      </a:lvl8pPr>
      <a:lvl9pPr marL="3311465" indent="-194792"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68" rtl="0" eaLnBrk="1" latinLnBrk="0" hangingPunct="1">
        <a:defRPr kumimoji="1" sz="1534" kern="1200">
          <a:solidFill>
            <a:schemeClr val="tx1"/>
          </a:solidFill>
          <a:latin typeface="+mn-lt"/>
          <a:ea typeface="+mn-ea"/>
          <a:cs typeface="+mn-cs"/>
        </a:defRPr>
      </a:lvl1pPr>
      <a:lvl2pPr marL="389584" algn="l" defTabSz="779168" rtl="0" eaLnBrk="1" latinLnBrk="0" hangingPunct="1">
        <a:defRPr kumimoji="1" sz="1534" kern="1200">
          <a:solidFill>
            <a:schemeClr val="tx1"/>
          </a:solidFill>
          <a:latin typeface="+mn-lt"/>
          <a:ea typeface="+mn-ea"/>
          <a:cs typeface="+mn-cs"/>
        </a:defRPr>
      </a:lvl2pPr>
      <a:lvl3pPr marL="779168" algn="l" defTabSz="779168" rtl="0" eaLnBrk="1" latinLnBrk="0" hangingPunct="1">
        <a:defRPr kumimoji="1" sz="1534" kern="1200">
          <a:solidFill>
            <a:schemeClr val="tx1"/>
          </a:solidFill>
          <a:latin typeface="+mn-lt"/>
          <a:ea typeface="+mn-ea"/>
          <a:cs typeface="+mn-cs"/>
        </a:defRPr>
      </a:lvl3pPr>
      <a:lvl4pPr marL="1168753" algn="l" defTabSz="779168" rtl="0" eaLnBrk="1" latinLnBrk="0" hangingPunct="1">
        <a:defRPr kumimoji="1" sz="1534" kern="1200">
          <a:solidFill>
            <a:schemeClr val="tx1"/>
          </a:solidFill>
          <a:latin typeface="+mn-lt"/>
          <a:ea typeface="+mn-ea"/>
          <a:cs typeface="+mn-cs"/>
        </a:defRPr>
      </a:lvl4pPr>
      <a:lvl5pPr marL="1558336" algn="l" defTabSz="779168" rtl="0" eaLnBrk="1" latinLnBrk="0" hangingPunct="1">
        <a:defRPr kumimoji="1" sz="1534" kern="1200">
          <a:solidFill>
            <a:schemeClr val="tx1"/>
          </a:solidFill>
          <a:latin typeface="+mn-lt"/>
          <a:ea typeface="+mn-ea"/>
          <a:cs typeface="+mn-cs"/>
        </a:defRPr>
      </a:lvl5pPr>
      <a:lvl6pPr marL="1947921" algn="l" defTabSz="779168" rtl="0" eaLnBrk="1" latinLnBrk="0" hangingPunct="1">
        <a:defRPr kumimoji="1" sz="1534" kern="1200">
          <a:solidFill>
            <a:schemeClr val="tx1"/>
          </a:solidFill>
          <a:latin typeface="+mn-lt"/>
          <a:ea typeface="+mn-ea"/>
          <a:cs typeface="+mn-cs"/>
        </a:defRPr>
      </a:lvl6pPr>
      <a:lvl7pPr marL="2337504" algn="l" defTabSz="779168" rtl="0" eaLnBrk="1" latinLnBrk="0" hangingPunct="1">
        <a:defRPr kumimoji="1" sz="1534" kern="1200">
          <a:solidFill>
            <a:schemeClr val="tx1"/>
          </a:solidFill>
          <a:latin typeface="+mn-lt"/>
          <a:ea typeface="+mn-ea"/>
          <a:cs typeface="+mn-cs"/>
        </a:defRPr>
      </a:lvl7pPr>
      <a:lvl8pPr marL="2727088" algn="l" defTabSz="779168" rtl="0" eaLnBrk="1" latinLnBrk="0" hangingPunct="1">
        <a:defRPr kumimoji="1" sz="1534" kern="1200">
          <a:solidFill>
            <a:schemeClr val="tx1"/>
          </a:solidFill>
          <a:latin typeface="+mn-lt"/>
          <a:ea typeface="+mn-ea"/>
          <a:cs typeface="+mn-cs"/>
        </a:defRPr>
      </a:lvl8pPr>
      <a:lvl9pPr marL="3116673" algn="l" defTabSz="779168" rtl="0" eaLnBrk="1" latinLnBrk="0" hangingPunct="1">
        <a:defRPr kumimoji="1" sz="1534"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68"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97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971"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grpSp>
        <p:nvGrpSpPr>
          <p:cNvPr id="1972" name="Group 18"/>
          <p:cNvGrpSpPr/>
          <p:nvPr/>
        </p:nvGrpSpPr>
        <p:grpSpPr>
          <a:xfrm>
            <a:off x="0" y="0"/>
            <a:ext cx="9906000" cy="546100"/>
            <a:chOff x="0" y="0"/>
            <a:chExt cx="5760" cy="344"/>
          </a:xfrm>
        </p:grpSpPr>
        <p:pic>
          <p:nvPicPr>
            <p:cNvPr id="1973"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a:noFill/>
            </a:ln>
          </p:spPr>
        </p:pic>
        <p:grpSp>
          <p:nvGrpSpPr>
            <p:cNvPr id="1974" name="Group 17"/>
            <p:cNvGrpSpPr/>
            <p:nvPr userDrawn="1"/>
          </p:nvGrpSpPr>
          <p:grpSpPr>
            <a:xfrm>
              <a:off x="0" y="0"/>
              <a:ext cx="5760" cy="318"/>
              <a:chOff x="0" y="0"/>
              <a:chExt cx="5760" cy="318"/>
            </a:xfrm>
          </p:grpSpPr>
          <p:pic>
            <p:nvPicPr>
              <p:cNvPr id="1975"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a:noFill/>
              </a:ln>
            </p:spPr>
          </p:pic>
          <p:pic>
            <p:nvPicPr>
              <p:cNvPr id="1976"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a:noFill/>
              </a:ln>
            </p:spPr>
          </p:pic>
          <p:pic>
            <p:nvPicPr>
              <p:cNvPr id="1977"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a:noFill/>
              </a:ln>
            </p:spPr>
          </p:pic>
        </p:grpSp>
      </p:grpSp>
      <p:sp>
        <p:nvSpPr>
          <p:cNvPr id="1978"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979" name="Picture 14"/>
          <p:cNvPicPr>
            <a:picLocks noChangeAspect="1" noChangeArrowheads="1"/>
          </p:cNvPicPr>
          <p:nvPr/>
        </p:nvPicPr>
        <p:blipFill>
          <a:blip r:embed="rId20"/>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217886110"/>
      </p:ext>
    </p:extLst>
  </p:cSld>
  <p:clrMap bg1="lt1" tx1="dk1" bg2="lt2" tx2="dk2" accent1="accent1" accent2="accent2" accent3="accent3" accent4="accent4" accent5="accent5" accent6="accent6" hlink="hlink" folHlink="folHlink"/>
  <p:sldLayoutIdLst>
    <p:sldLayoutId id="2147492235" r:id="rId1"/>
    <p:sldLayoutId id="2147492236" r:id="rId2"/>
    <p:sldLayoutId id="2147492237" r:id="rId3"/>
    <p:sldLayoutId id="2147492238" r:id="rId4"/>
    <p:sldLayoutId id="2147492239" r:id="rId5"/>
    <p:sldLayoutId id="2147492240" r:id="rId6"/>
    <p:sldLayoutId id="2147492241" r:id="rId7"/>
    <p:sldLayoutId id="2147492242" r:id="rId8"/>
    <p:sldLayoutId id="2147492243" r:id="rId9"/>
    <p:sldLayoutId id="2147492244" r:id="rId10"/>
    <p:sldLayoutId id="2147492245" r:id="rId11"/>
    <p:sldLayoutId id="2147492246" r:id="rId12"/>
    <p:sldLayoutId id="2147492247" r:id="rId13"/>
    <p:sldLayoutId id="2147492248" r:id="rId14"/>
    <p:sldLayoutId id="2147492249" r:id="rId15"/>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3"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74"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endParaRPr kumimoji="1" lang="ja-JP" altLang="en-US"/>
          </a:p>
        </p:txBody>
      </p:sp>
      <p:sp>
        <p:nvSpPr>
          <p:cNvPr id="2075"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endParaRPr kumimoji="1" lang="ja-JP" altLang="en-US"/>
          </a:p>
        </p:txBody>
      </p:sp>
      <p:sp>
        <p:nvSpPr>
          <p:cNvPr id="2076"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5DAFD92B-AD05-4009-903D-0FECC00E76F6}" type="slidenum">
              <a:rPr lang="en-US" altLang="ja-JP">
                <a:solidFill>
                  <a:prstClr val="black"/>
                </a:solidFill>
                <a:latin typeface="Arial" panose="020B0604020202020204" pitchFamily="34" charset="0"/>
                <a:ea typeface="ＭＳ Ｐゴシック" panose="020B0600070205080204" pitchFamily="50" charset="-128"/>
              </a:rPr>
              <a:pPr>
                <a:defRPr/>
              </a:pPr>
              <a:t>‹#›</a:t>
            </a:fld>
            <a:endParaRPr lang="en-US" altLang="ja-JP">
              <a:solidFill>
                <a:prstClr val="black"/>
              </a:solidFill>
              <a:latin typeface="Arial" panose="020B0604020202020204" pitchFamily="34" charset="0"/>
              <a:ea typeface="ＭＳ Ｐゴシック" panose="020B0600070205080204" pitchFamily="50" charset="-128"/>
            </a:endParaRPr>
          </a:p>
        </p:txBody>
      </p:sp>
      <p:grpSp>
        <p:nvGrpSpPr>
          <p:cNvPr id="2077" name="Group 18"/>
          <p:cNvGrpSpPr/>
          <p:nvPr/>
        </p:nvGrpSpPr>
        <p:grpSpPr>
          <a:xfrm>
            <a:off x="0" y="0"/>
            <a:ext cx="9906000" cy="546100"/>
            <a:chOff x="0" y="0"/>
            <a:chExt cx="5760" cy="344"/>
          </a:xfrm>
        </p:grpSpPr>
        <p:pic>
          <p:nvPicPr>
            <p:cNvPr id="2078"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2079" name="Group 17"/>
            <p:cNvGrpSpPr/>
            <p:nvPr userDrawn="1"/>
          </p:nvGrpSpPr>
          <p:grpSpPr>
            <a:xfrm>
              <a:off x="0" y="0"/>
              <a:ext cx="5760" cy="318"/>
              <a:chOff x="0" y="0"/>
              <a:chExt cx="5760" cy="318"/>
            </a:xfrm>
          </p:grpSpPr>
          <p:pic>
            <p:nvPicPr>
              <p:cNvPr id="2080"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2081"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2082"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2083"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084" name="Picture 14"/>
          <p:cNvPicPr>
            <a:picLocks noChangeAspect="1" noChangeArrowheads="1"/>
          </p:cNvPicPr>
          <p:nvPr/>
        </p:nvPicPr>
        <p:blipFill>
          <a:blip r:embed="rId17"/>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769074521"/>
      </p:ext>
    </p:extLst>
  </p:cSld>
  <p:clrMap bg1="lt1" tx1="dk1" bg2="lt2" tx2="dk2" accent1="accent1" accent2="accent2" accent3="accent3" accent4="accent4" accent5="accent5" accent6="accent6" hlink="hlink" folHlink="folHlink"/>
  <p:sldLayoutIdLst>
    <p:sldLayoutId id="2147492251" r:id="rId1"/>
    <p:sldLayoutId id="2147492252" r:id="rId2"/>
    <p:sldLayoutId id="2147492253" r:id="rId3"/>
    <p:sldLayoutId id="2147492254" r:id="rId4"/>
    <p:sldLayoutId id="2147492255" r:id="rId5"/>
    <p:sldLayoutId id="2147492256" r:id="rId6"/>
    <p:sldLayoutId id="2147492257" r:id="rId7"/>
    <p:sldLayoutId id="2147492258" r:id="rId8"/>
    <p:sldLayoutId id="2147492259" r:id="rId9"/>
    <p:sldLayoutId id="2147492260" r:id="rId10"/>
    <p:sldLayoutId id="2147492261" r:id="rId11"/>
    <p:sldLayoutId id="2147492262"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2" name="Rectangle 2"/>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113"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solidFill>
                  <a:srgbClr val="000000"/>
                </a:solidFill>
                <a:latin typeface="Arial" charset="0"/>
                <a:ea typeface="Meiryo UI" panose="020B0604030504040204" pitchFamily="50" charset="-128"/>
              </a:defRPr>
            </a:lvl1pPr>
          </a:lstStyle>
          <a:p>
            <a:endParaRPr kumimoji="1" lang="ja-JP" altLang="en-US"/>
          </a:p>
        </p:txBody>
      </p:sp>
      <p:sp>
        <p:nvSpPr>
          <p:cNvPr id="1114"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solidFill>
                  <a:srgbClr val="000000"/>
                </a:solidFill>
                <a:latin typeface="Arial" charset="0"/>
                <a:ea typeface="Meiryo UI" panose="020B0604030504040204" pitchFamily="50" charset="-128"/>
              </a:defRPr>
            </a:lvl1pPr>
          </a:lstStyle>
          <a:p>
            <a:endParaRPr kumimoji="1" lang="ja-JP" altLang="en-US"/>
          </a:p>
        </p:txBody>
      </p:sp>
      <p:sp>
        <p:nvSpPr>
          <p:cNvPr id="1115" name="Rectangle 5"/>
          <p:cNvSpPr>
            <a:spLocks noGrp="1" noChangeArrowheads="1"/>
          </p:cNvSpPr>
          <p:nvPr>
            <p:ph type="sldNum" sz="quarter" idx="4"/>
          </p:nvPr>
        </p:nvSpPr>
        <p:spPr>
          <a:xfrm>
            <a:off x="7610152" y="630932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solidFill>
                  <a:srgbClr val="000000"/>
                </a:solidFill>
                <a:latin typeface="Arial" charset="0"/>
                <a:ea typeface="Meiryo UI" panose="020B0604030504040204" pitchFamily="50" charset="-128"/>
              </a:defRPr>
            </a:lvl1pPr>
          </a:lstStyle>
          <a:p>
            <a:pPr>
              <a:defRPr/>
            </a:pPr>
            <a:fld id="{668103CC-F862-43AB-A048-A9388794012A}" type="slidenum">
              <a:rPr lang="en-US" altLang="ja-JP" smtClean="0"/>
              <a:pPr>
                <a:defRPr/>
              </a:pPr>
              <a:t>‹#›</a:t>
            </a:fld>
            <a:endParaRPr lang="en-US" altLang="ja-JP" dirty="0"/>
          </a:p>
        </p:txBody>
      </p:sp>
      <p:grpSp>
        <p:nvGrpSpPr>
          <p:cNvPr id="1116" name="Group 6"/>
          <p:cNvGrpSpPr/>
          <p:nvPr/>
        </p:nvGrpSpPr>
        <p:grpSpPr>
          <a:xfrm>
            <a:off x="0" y="0"/>
            <a:ext cx="9906000" cy="546100"/>
            <a:chOff x="0" y="0"/>
            <a:chExt cx="5760" cy="344"/>
          </a:xfrm>
        </p:grpSpPr>
        <p:pic>
          <p:nvPicPr>
            <p:cNvPr id="1117"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a:noFill/>
            </a:ln>
          </p:spPr>
        </p:pic>
        <p:grpSp>
          <p:nvGrpSpPr>
            <p:cNvPr id="1118" name="Group 8"/>
            <p:cNvGrpSpPr/>
            <p:nvPr userDrawn="1"/>
          </p:nvGrpSpPr>
          <p:grpSpPr>
            <a:xfrm>
              <a:off x="0" y="0"/>
              <a:ext cx="5760" cy="318"/>
              <a:chOff x="0" y="0"/>
              <a:chExt cx="5760" cy="318"/>
            </a:xfrm>
          </p:grpSpPr>
          <p:pic>
            <p:nvPicPr>
              <p:cNvPr id="1119"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a:noFill/>
              </a:ln>
            </p:spPr>
          </p:pic>
          <p:pic>
            <p:nvPicPr>
              <p:cNvPr id="1120"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a:noFill/>
              </a:ln>
            </p:spPr>
          </p:pic>
          <p:pic>
            <p:nvPicPr>
              <p:cNvPr id="1121"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a:noFill/>
              </a:ln>
            </p:spPr>
          </p:pic>
        </p:grpSp>
      </p:grpSp>
      <p:sp>
        <p:nvSpPr>
          <p:cNvPr id="1122" name="Rectangle 1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123" name="Picture 13"/>
          <p:cNvPicPr>
            <a:picLocks noChangeAspect="1" noChangeArrowheads="1"/>
          </p:cNvPicPr>
          <p:nvPr/>
        </p:nvPicPr>
        <p:blipFill>
          <a:blip r:embed="rId13"/>
          <a:srcRect t="3670"/>
          <a:stretch>
            <a:fillRect/>
          </a:stretch>
        </p:blipFill>
        <p:spPr>
          <a:xfrm>
            <a:off x="8226425" y="0"/>
            <a:ext cx="1679575" cy="3333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91196" r:id="rId1"/>
    <p:sldLayoutId id="2147491197" r:id="rId2"/>
    <p:sldLayoutId id="2147491198" r:id="rId3"/>
    <p:sldLayoutId id="2147491199" r:id="rId4"/>
    <p:sldLayoutId id="2147491200" r:id="rId5"/>
    <p:sldLayoutId id="2147491201" r:id="rId6"/>
    <p:sldLayoutId id="2147491202" r:id="rId7"/>
    <p:sldLayoutId id="2147491203" r:id="rId8"/>
  </p:sldLayoutIdLst>
  <p:hf hdr="0" ftr="0" dt="0"/>
  <p:txStyles>
    <p:titleStyle>
      <a:lvl1pPr algn="l" rtl="0" eaLnBrk="0" fontAlgn="base" hangingPunct="0">
        <a:spcBef>
          <a:spcPct val="0"/>
        </a:spcBef>
        <a:spcAft>
          <a:spcPct val="0"/>
        </a:spcAft>
        <a:defRPr kumimoji="1" sz="2400">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100" indent="-292100" algn="l" rtl="0" eaLnBrk="0" fontAlgn="base" hangingPunct="0">
        <a:spcBef>
          <a:spcPct val="20000"/>
        </a:spcBef>
        <a:spcAft>
          <a:spcPct val="0"/>
        </a:spcAft>
        <a:buChar char="•"/>
        <a:defRPr kumimoji="1" sz="2700">
          <a:solidFill>
            <a:schemeClr val="tx1"/>
          </a:solidFill>
          <a:latin typeface="+mn-lt"/>
          <a:ea typeface="Meiryo UI" panose="020B0604030504040204" pitchFamily="50" charset="-128"/>
          <a:cs typeface="+mn-cs"/>
        </a:defRPr>
      </a:lvl1pPr>
      <a:lvl2pPr marL="631825" indent="-242888" algn="l" rtl="0" eaLnBrk="0" fontAlgn="base" hangingPunct="0">
        <a:spcBef>
          <a:spcPct val="20000"/>
        </a:spcBef>
        <a:spcAft>
          <a:spcPct val="0"/>
        </a:spcAft>
        <a:buChar char="–"/>
        <a:defRPr kumimoji="1" sz="2300">
          <a:solidFill>
            <a:schemeClr val="tx1"/>
          </a:solidFill>
          <a:latin typeface="+mn-lt"/>
          <a:ea typeface="Meiryo UI" panose="020B0604030504040204" pitchFamily="50" charset="-128"/>
        </a:defRPr>
      </a:lvl2pPr>
      <a:lvl3pPr marL="973138" indent="-193675"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3pPr>
      <a:lvl4pPr marL="1363663" indent="-193675" algn="l" rtl="0" eaLnBrk="0" fontAlgn="base" hangingPunct="0">
        <a:spcBef>
          <a:spcPct val="20000"/>
        </a:spcBef>
        <a:spcAft>
          <a:spcPct val="0"/>
        </a:spcAft>
        <a:buChar char="–"/>
        <a:defRPr kumimoji="1" sz="1700">
          <a:solidFill>
            <a:schemeClr val="tx1"/>
          </a:solidFill>
          <a:latin typeface="+mn-lt"/>
          <a:ea typeface="Meiryo UI" panose="020B0604030504040204" pitchFamily="50" charset="-128"/>
        </a:defRPr>
      </a:lvl4pPr>
      <a:lvl5pPr marL="1752600" indent="-193675" algn="l" rtl="0" eaLnBrk="0" fontAlgn="base" hangingPunct="0">
        <a:spcBef>
          <a:spcPct val="20000"/>
        </a:spcBef>
        <a:spcAft>
          <a:spcPct val="0"/>
        </a:spcAft>
        <a:buChar char="»"/>
        <a:defRPr kumimoji="1" sz="1700">
          <a:solidFill>
            <a:schemeClr val="tx1"/>
          </a:solidFill>
          <a:latin typeface="+mn-lt"/>
          <a:ea typeface="Meiryo UI" panose="020B0604030504040204" pitchFamily="50" charset="-128"/>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6" name="Rectangle 2"/>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177"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solidFill>
                  <a:srgbClr val="000000"/>
                </a:solidFill>
                <a:latin typeface="Arial" charset="0"/>
                <a:ea typeface="Meiryo UI" panose="020B0604030504040204" pitchFamily="50" charset="-128"/>
              </a:defRPr>
            </a:lvl1pPr>
          </a:lstStyle>
          <a:p>
            <a:endParaRPr kumimoji="1" lang="ja-JP" altLang="en-US"/>
          </a:p>
        </p:txBody>
      </p:sp>
      <p:sp>
        <p:nvSpPr>
          <p:cNvPr id="1178"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solidFill>
                  <a:srgbClr val="000000"/>
                </a:solidFill>
                <a:latin typeface="Arial" charset="0"/>
                <a:ea typeface="Meiryo UI" panose="020B0604030504040204" pitchFamily="50" charset="-128"/>
              </a:defRPr>
            </a:lvl1pPr>
          </a:lstStyle>
          <a:p>
            <a:endParaRPr kumimoji="1" lang="ja-JP" altLang="en-US"/>
          </a:p>
        </p:txBody>
      </p:sp>
      <p:sp>
        <p:nvSpPr>
          <p:cNvPr id="1179" name="Rectangle 5"/>
          <p:cNvSpPr>
            <a:spLocks noGrp="1" noChangeArrowheads="1"/>
          </p:cNvSpPr>
          <p:nvPr>
            <p:ph type="sldNum" sz="quarter" idx="4"/>
          </p:nvPr>
        </p:nvSpPr>
        <p:spPr>
          <a:xfrm>
            <a:off x="7610152" y="630932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solidFill>
                  <a:srgbClr val="000000"/>
                </a:solidFill>
                <a:latin typeface="Arial" charset="0"/>
                <a:ea typeface="Meiryo UI" panose="020B0604030504040204" pitchFamily="50" charset="-128"/>
              </a:defRPr>
            </a:lvl1pPr>
          </a:lstStyle>
          <a:p>
            <a:pPr>
              <a:defRPr/>
            </a:pPr>
            <a:fld id="{982A2B3B-FE0E-4A5D-B6AF-3B44BB589B10}" type="slidenum">
              <a:rPr lang="en-US" altLang="ja-JP" smtClean="0"/>
              <a:pPr>
                <a:defRPr/>
              </a:pPr>
              <a:t>‹#›</a:t>
            </a:fld>
            <a:endParaRPr lang="en-US" altLang="ja-JP" dirty="0"/>
          </a:p>
        </p:txBody>
      </p:sp>
      <p:grpSp>
        <p:nvGrpSpPr>
          <p:cNvPr id="1180" name="Group 6"/>
          <p:cNvGrpSpPr/>
          <p:nvPr/>
        </p:nvGrpSpPr>
        <p:grpSpPr>
          <a:xfrm>
            <a:off x="0" y="0"/>
            <a:ext cx="9906000" cy="546100"/>
            <a:chOff x="0" y="0"/>
            <a:chExt cx="5760" cy="344"/>
          </a:xfrm>
        </p:grpSpPr>
        <p:pic>
          <p:nvPicPr>
            <p:cNvPr id="1181"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a:noFill/>
            </a:ln>
          </p:spPr>
        </p:pic>
        <p:grpSp>
          <p:nvGrpSpPr>
            <p:cNvPr id="1182" name="Group 8"/>
            <p:cNvGrpSpPr/>
            <p:nvPr userDrawn="1"/>
          </p:nvGrpSpPr>
          <p:grpSpPr>
            <a:xfrm>
              <a:off x="0" y="0"/>
              <a:ext cx="5760" cy="318"/>
              <a:chOff x="0" y="0"/>
              <a:chExt cx="5760" cy="318"/>
            </a:xfrm>
          </p:grpSpPr>
          <p:pic>
            <p:nvPicPr>
              <p:cNvPr id="1183"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a:noFill/>
              </a:ln>
            </p:spPr>
          </p:pic>
          <p:pic>
            <p:nvPicPr>
              <p:cNvPr id="1184"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a:noFill/>
              </a:ln>
            </p:spPr>
          </p:pic>
          <p:pic>
            <p:nvPicPr>
              <p:cNvPr id="1185"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a:noFill/>
              </a:ln>
            </p:spPr>
          </p:pic>
        </p:grpSp>
      </p:grpSp>
      <p:sp>
        <p:nvSpPr>
          <p:cNvPr id="1186" name="Rectangle 1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187" name="Picture 13"/>
          <p:cNvPicPr>
            <a:picLocks noChangeAspect="1" noChangeArrowheads="1"/>
          </p:cNvPicPr>
          <p:nvPr/>
        </p:nvPicPr>
        <p:blipFill>
          <a:blip r:embed="rId13"/>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235338137"/>
      </p:ext>
    </p:extLst>
  </p:cSld>
  <p:clrMap bg1="lt1" tx1="dk1" bg2="lt2" tx2="dk2" accent1="accent1" accent2="accent2" accent3="accent3" accent4="accent4" accent5="accent5" accent6="accent6" hlink="hlink" folHlink="folHlink"/>
  <p:sldLayoutIdLst>
    <p:sldLayoutId id="2147491206" r:id="rId1"/>
    <p:sldLayoutId id="2147491207" r:id="rId2"/>
    <p:sldLayoutId id="2147491208" r:id="rId3"/>
    <p:sldLayoutId id="2147491209" r:id="rId4"/>
    <p:sldLayoutId id="2147491210" r:id="rId5"/>
    <p:sldLayoutId id="2147491211" r:id="rId6"/>
    <p:sldLayoutId id="2147491212" r:id="rId7"/>
    <p:sldLayoutId id="2147491213" r:id="rId8"/>
  </p:sldLayoutIdLst>
  <p:hf hdr="0" ftr="0" dt="0"/>
  <p:txStyles>
    <p:titleStyle>
      <a:lvl1pPr algn="l" rtl="0" eaLnBrk="0" fontAlgn="base" hangingPunct="0">
        <a:spcBef>
          <a:spcPct val="0"/>
        </a:spcBef>
        <a:spcAft>
          <a:spcPct val="0"/>
        </a:spcAft>
        <a:defRPr kumimoji="1" sz="2400">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00">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100" indent="-292100" algn="l" rtl="0" eaLnBrk="0" fontAlgn="base" hangingPunct="0">
        <a:spcBef>
          <a:spcPct val="20000"/>
        </a:spcBef>
        <a:spcAft>
          <a:spcPct val="0"/>
        </a:spcAft>
        <a:buChar char="•"/>
        <a:defRPr kumimoji="1" sz="2700">
          <a:solidFill>
            <a:schemeClr val="tx1"/>
          </a:solidFill>
          <a:latin typeface="+mn-lt"/>
          <a:ea typeface="Meiryo UI" panose="020B0604030504040204" pitchFamily="50" charset="-128"/>
          <a:cs typeface="+mn-cs"/>
        </a:defRPr>
      </a:lvl1pPr>
      <a:lvl2pPr marL="631825" indent="-242888" algn="l" rtl="0" eaLnBrk="0" fontAlgn="base" hangingPunct="0">
        <a:spcBef>
          <a:spcPct val="20000"/>
        </a:spcBef>
        <a:spcAft>
          <a:spcPct val="0"/>
        </a:spcAft>
        <a:buChar char="–"/>
        <a:defRPr kumimoji="1" sz="2300">
          <a:solidFill>
            <a:schemeClr val="tx1"/>
          </a:solidFill>
          <a:latin typeface="+mn-lt"/>
          <a:ea typeface="Meiryo UI" panose="020B0604030504040204" pitchFamily="50" charset="-128"/>
        </a:defRPr>
      </a:lvl2pPr>
      <a:lvl3pPr marL="973138" indent="-193675"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3pPr>
      <a:lvl4pPr marL="1363663" indent="-193675" algn="l" rtl="0" eaLnBrk="0" fontAlgn="base" hangingPunct="0">
        <a:spcBef>
          <a:spcPct val="20000"/>
        </a:spcBef>
        <a:spcAft>
          <a:spcPct val="0"/>
        </a:spcAft>
        <a:buChar char="–"/>
        <a:defRPr kumimoji="1" sz="1700">
          <a:solidFill>
            <a:schemeClr val="tx1"/>
          </a:solidFill>
          <a:latin typeface="+mn-lt"/>
          <a:ea typeface="Meiryo UI" panose="020B0604030504040204" pitchFamily="50" charset="-128"/>
        </a:defRPr>
      </a:lvl4pPr>
      <a:lvl5pPr marL="1752600" indent="-193675" algn="l" rtl="0" eaLnBrk="0" fontAlgn="base" hangingPunct="0">
        <a:spcBef>
          <a:spcPct val="20000"/>
        </a:spcBef>
        <a:spcAft>
          <a:spcPct val="0"/>
        </a:spcAft>
        <a:buChar char="»"/>
        <a:defRPr kumimoji="1" sz="1700">
          <a:solidFill>
            <a:schemeClr val="tx1"/>
          </a:solidFill>
          <a:latin typeface="+mn-lt"/>
          <a:ea typeface="Meiryo UI" panose="020B0604030504040204" pitchFamily="50" charset="-128"/>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0" name="Rectangle 2"/>
          <p:cNvSpPr>
            <a:spLocks noGrp="1" noChangeArrowheads="1"/>
          </p:cNvSpPr>
          <p:nvPr>
            <p:ph type="body" idx="1"/>
          </p:nvPr>
        </p:nvSpPr>
        <p:spPr>
          <a:xfrm>
            <a:off x="495382" y="1600204"/>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241" name="Rectangle 3"/>
          <p:cNvSpPr>
            <a:spLocks noGrp="1" noChangeArrowheads="1"/>
          </p:cNvSpPr>
          <p:nvPr>
            <p:ph type="dt" sz="half" idx="2"/>
          </p:nvPr>
        </p:nvSpPr>
        <p:spPr>
          <a:xfrm>
            <a:off x="495380"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Meiryo UI" panose="020B0604030504040204" pitchFamily="50" charset="-128"/>
              </a:defRPr>
            </a:lvl1pPr>
          </a:lstStyle>
          <a:p>
            <a:endParaRPr kumimoji="1" lang="ja-JP" altLang="en-US"/>
          </a:p>
        </p:txBody>
      </p:sp>
      <p:sp>
        <p:nvSpPr>
          <p:cNvPr id="1242"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Meiryo UI" panose="020B0604030504040204" pitchFamily="50" charset="-128"/>
              </a:defRPr>
            </a:lvl1pPr>
          </a:lstStyle>
          <a:p>
            <a:endParaRPr kumimoji="1" lang="ja-JP" altLang="en-US"/>
          </a:p>
        </p:txBody>
      </p:sp>
      <p:sp>
        <p:nvSpPr>
          <p:cNvPr id="1243" name="Rectangle 5"/>
          <p:cNvSpPr>
            <a:spLocks noGrp="1" noChangeArrowheads="1"/>
          </p:cNvSpPr>
          <p:nvPr>
            <p:ph type="sldNum" sz="quarter" idx="4"/>
          </p:nvPr>
        </p:nvSpPr>
        <p:spPr>
          <a:xfrm>
            <a:off x="7683145"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Meiryo UI" panose="020B0604030504040204" pitchFamily="50" charset="-128"/>
              </a:defRPr>
            </a:lvl1pPr>
          </a:lstStyle>
          <a:p>
            <a:pPr eaLnBrk="1" hangingPunct="1">
              <a:defRPr/>
            </a:pPr>
            <a:fld id="{D9E746D5-93E6-494C-97DF-253AFA8860DF}" type="slidenum">
              <a:rPr lang="en-US" altLang="ja-JP" smtClean="0">
                <a:solidFill>
                  <a:srgbClr val="000000"/>
                </a:solidFill>
              </a:rPr>
              <a:pPr eaLnBrk="1" hangingPunct="1">
                <a:defRPr/>
              </a:pPr>
              <a:t>‹#›</a:t>
            </a:fld>
            <a:endParaRPr lang="en-US" altLang="ja-JP" dirty="0">
              <a:solidFill>
                <a:srgbClr val="000000"/>
              </a:solidFill>
            </a:endParaRPr>
          </a:p>
        </p:txBody>
      </p:sp>
      <p:grpSp>
        <p:nvGrpSpPr>
          <p:cNvPr id="1244" name="Group 6"/>
          <p:cNvGrpSpPr/>
          <p:nvPr/>
        </p:nvGrpSpPr>
        <p:grpSpPr>
          <a:xfrm>
            <a:off x="0" y="0"/>
            <a:ext cx="9906000" cy="546100"/>
            <a:chOff x="0" y="0"/>
            <a:chExt cx="5760" cy="344"/>
          </a:xfrm>
        </p:grpSpPr>
        <p:pic>
          <p:nvPicPr>
            <p:cNvPr id="1245" name="Picture 7" descr="mlit_top"/>
            <p:cNvPicPr>
              <a:picLocks noChangeAspect="1" noChangeArrowheads="1"/>
            </p:cNvPicPr>
            <p:nvPr userDrawn="1"/>
          </p:nvPicPr>
          <p:blipFill>
            <a:blip r:embed="rId11"/>
            <a:stretch>
              <a:fillRect/>
            </a:stretch>
          </p:blipFill>
          <p:spPr>
            <a:xfrm>
              <a:off x="0" y="300"/>
              <a:ext cx="5760" cy="44"/>
            </a:xfrm>
            <a:prstGeom prst="rect">
              <a:avLst/>
            </a:prstGeom>
            <a:noFill/>
            <a:ln w="9525">
              <a:noFill/>
              <a:miter lim="800000"/>
              <a:headEnd/>
              <a:tailEnd/>
            </a:ln>
          </p:spPr>
        </p:pic>
        <p:grpSp>
          <p:nvGrpSpPr>
            <p:cNvPr id="1246" name="Group 8"/>
            <p:cNvGrpSpPr/>
            <p:nvPr userDrawn="1"/>
          </p:nvGrpSpPr>
          <p:grpSpPr>
            <a:xfrm>
              <a:off x="0" y="0"/>
              <a:ext cx="5760" cy="318"/>
              <a:chOff x="0" y="0"/>
              <a:chExt cx="5760" cy="318"/>
            </a:xfrm>
          </p:grpSpPr>
          <p:pic>
            <p:nvPicPr>
              <p:cNvPr id="1247" name="Picture 9" descr="mlit_top"/>
              <p:cNvPicPr>
                <a:picLocks noChangeAspect="1" noChangeArrowheads="1"/>
              </p:cNvPicPr>
              <p:nvPr userDrawn="1"/>
            </p:nvPicPr>
            <p:blipFill>
              <a:blip r:embed="rId12"/>
              <a:srcRect r="66945" b="42805"/>
              <a:stretch>
                <a:fillRect/>
              </a:stretch>
            </p:blipFill>
            <p:spPr>
              <a:xfrm>
                <a:off x="3856" y="0"/>
                <a:ext cx="1904" cy="318"/>
              </a:xfrm>
              <a:prstGeom prst="rect">
                <a:avLst/>
              </a:prstGeom>
              <a:noFill/>
              <a:ln w="9525">
                <a:noFill/>
                <a:miter lim="800000"/>
                <a:headEnd/>
                <a:tailEnd/>
              </a:ln>
            </p:spPr>
          </p:pic>
          <p:pic>
            <p:nvPicPr>
              <p:cNvPr id="1248" name="Picture 10" descr="mlit_top"/>
              <p:cNvPicPr>
                <a:picLocks noChangeAspect="1" noChangeArrowheads="1"/>
              </p:cNvPicPr>
              <p:nvPr userDrawn="1"/>
            </p:nvPicPr>
            <p:blipFill>
              <a:blip r:embed="rId13"/>
              <a:srcRect l="50000" b="42805"/>
              <a:stretch>
                <a:fillRect/>
              </a:stretch>
            </p:blipFill>
            <p:spPr>
              <a:xfrm>
                <a:off x="1043" y="0"/>
                <a:ext cx="2880" cy="318"/>
              </a:xfrm>
              <a:prstGeom prst="rect">
                <a:avLst/>
              </a:prstGeom>
              <a:noFill/>
              <a:ln w="9525">
                <a:noFill/>
                <a:miter lim="800000"/>
                <a:headEnd/>
                <a:tailEnd/>
              </a:ln>
            </p:spPr>
          </p:pic>
          <p:pic>
            <p:nvPicPr>
              <p:cNvPr id="1249" name="Picture 11" descr="mlit_top"/>
              <p:cNvPicPr>
                <a:picLocks noChangeAspect="1" noChangeArrowheads="1"/>
              </p:cNvPicPr>
              <p:nvPr userDrawn="1"/>
            </p:nvPicPr>
            <p:blipFill>
              <a:blip r:embed="rId13"/>
              <a:srcRect l="68906" b="42805"/>
              <a:stretch>
                <a:fillRect/>
              </a:stretch>
            </p:blipFill>
            <p:spPr>
              <a:xfrm>
                <a:off x="0" y="0"/>
                <a:ext cx="1791" cy="318"/>
              </a:xfrm>
              <a:prstGeom prst="rect">
                <a:avLst/>
              </a:prstGeom>
              <a:noFill/>
              <a:ln w="9525">
                <a:noFill/>
                <a:miter lim="800000"/>
                <a:headEnd/>
                <a:tailEnd/>
              </a:ln>
            </p:spPr>
          </p:pic>
        </p:grpSp>
      </p:grpSp>
      <p:sp>
        <p:nvSpPr>
          <p:cNvPr id="1250" name="Rectangle 12"/>
          <p:cNvSpPr>
            <a:spLocks noGrp="1" noChangeArrowheads="1"/>
          </p:cNvSpPr>
          <p:nvPr>
            <p:ph type="title"/>
          </p:nvPr>
        </p:nvSpPr>
        <p:spPr>
          <a:xfrm>
            <a:off x="2"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251" name="Picture 13"/>
          <p:cNvPicPr>
            <a:picLocks noChangeAspect="1" noChangeArrowheads="1"/>
          </p:cNvPicPr>
          <p:nvPr/>
        </p:nvPicPr>
        <p:blipFill>
          <a:blip r:embed="rId14"/>
          <a:srcRect t="3670"/>
          <a:stretch>
            <a:fillRect/>
          </a:stretch>
        </p:blipFill>
        <p:spPr>
          <a:xfrm>
            <a:off x="8226158" y="4"/>
            <a:ext cx="1679844" cy="333375"/>
          </a:xfrm>
          <a:prstGeom prst="rect">
            <a:avLst/>
          </a:prstGeom>
          <a:noFill/>
          <a:ln w="9525">
            <a:noFill/>
            <a:miter lim="800000"/>
            <a:headEnd/>
            <a:tailEnd/>
          </a:ln>
        </p:spPr>
      </p:pic>
    </p:spTree>
    <p:extLst>
      <p:ext uri="{BB962C8B-B14F-4D97-AF65-F5344CB8AC3E}">
        <p14:creationId xmlns:p14="http://schemas.microsoft.com/office/powerpoint/2010/main" val="169081324"/>
      </p:ext>
    </p:extLst>
  </p:cSld>
  <p:clrMap bg1="lt1" tx1="dk1" bg2="lt2" tx2="dk2" accent1="accent1" accent2="accent2" accent3="accent3" accent4="accent4" accent5="accent5" accent6="accent6" hlink="hlink" folHlink="folHlink"/>
  <p:sldLayoutIdLst>
    <p:sldLayoutId id="2147491528" r:id="rId1"/>
    <p:sldLayoutId id="2147491529" r:id="rId2"/>
    <p:sldLayoutId id="2147491530" r:id="rId3"/>
    <p:sldLayoutId id="2147491531" r:id="rId4"/>
    <p:sldLayoutId id="2147491532" r:id="rId5"/>
    <p:sldLayoutId id="2147491533" r:id="rId6"/>
    <p:sldLayoutId id="2147491534" r:id="rId7"/>
    <p:sldLayoutId id="2147491535" r:id="rId8"/>
    <p:sldLayoutId id="2147491536" r:id="rId9"/>
  </p:sldLayoutIdLst>
  <p:hf hdr="0" ftr="0" dt="0"/>
  <p:txStyles>
    <p:titleStyle>
      <a:lvl1pPr algn="l" rtl="0" eaLnBrk="0" fontAlgn="base" hangingPunct="0">
        <a:spcBef>
          <a:spcPct val="0"/>
        </a:spcBef>
        <a:spcAft>
          <a:spcPct val="0"/>
        </a:spcAft>
        <a:defRPr kumimoji="1" sz="2386">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eiryo UI" panose="020B0604030504040204" pitchFamily="50" charset="-128"/>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eiryo UI" panose="020B0604030504040204" pitchFamily="50" charset="-128"/>
        </a:defRPr>
      </a:lvl2pPr>
      <a:lvl3pPr marL="974072" indent="-194815" algn="l" rtl="0" eaLnBrk="0" fontAlgn="base" hangingPunct="0">
        <a:spcBef>
          <a:spcPct val="20000"/>
        </a:spcBef>
        <a:spcAft>
          <a:spcPct val="0"/>
        </a:spcAft>
        <a:buChar char="•"/>
        <a:defRPr kumimoji="1" sz="2046">
          <a:solidFill>
            <a:schemeClr val="tx1"/>
          </a:solidFill>
          <a:latin typeface="+mn-lt"/>
          <a:ea typeface="Meiryo UI" panose="020B0604030504040204" pitchFamily="50" charset="-128"/>
        </a:defRPr>
      </a:lvl3pPr>
      <a:lvl4pPr marL="1363700"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4pPr>
      <a:lvl5pPr marL="1753329"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09" name="Rectangle 2"/>
          <p:cNvSpPr>
            <a:spLocks noGrp="1" noChangeArrowheads="1"/>
          </p:cNvSpPr>
          <p:nvPr>
            <p:ph type="body" idx="1"/>
          </p:nvPr>
        </p:nvSpPr>
        <p:spPr>
          <a:xfrm>
            <a:off x="495382" y="1600204"/>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310" name="Rectangle 3"/>
          <p:cNvSpPr>
            <a:spLocks noGrp="1" noChangeArrowheads="1"/>
          </p:cNvSpPr>
          <p:nvPr>
            <p:ph type="dt" sz="half" idx="2"/>
          </p:nvPr>
        </p:nvSpPr>
        <p:spPr>
          <a:xfrm>
            <a:off x="495380"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Meiryo UI" panose="020B0604030504040204" pitchFamily="50" charset="-128"/>
              </a:defRPr>
            </a:lvl1pPr>
          </a:lstStyle>
          <a:p>
            <a:endParaRPr kumimoji="1" lang="ja-JP" altLang="en-US"/>
          </a:p>
        </p:txBody>
      </p:sp>
      <p:sp>
        <p:nvSpPr>
          <p:cNvPr id="1311"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Meiryo UI" panose="020B0604030504040204" pitchFamily="50" charset="-128"/>
              </a:defRPr>
            </a:lvl1pPr>
          </a:lstStyle>
          <a:p>
            <a:endParaRPr kumimoji="1" lang="ja-JP" altLang="en-US"/>
          </a:p>
        </p:txBody>
      </p:sp>
      <p:sp>
        <p:nvSpPr>
          <p:cNvPr id="1312" name="Rectangle 5"/>
          <p:cNvSpPr>
            <a:spLocks noGrp="1" noChangeArrowheads="1"/>
          </p:cNvSpPr>
          <p:nvPr>
            <p:ph type="sldNum" sz="quarter" idx="4"/>
          </p:nvPr>
        </p:nvSpPr>
        <p:spPr>
          <a:xfrm>
            <a:off x="7683145"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Meiryo UI" panose="020B0604030504040204" pitchFamily="50" charset="-128"/>
              </a:defRPr>
            </a:lvl1pPr>
          </a:lstStyle>
          <a:p>
            <a:pPr eaLnBrk="1" hangingPunct="1">
              <a:defRPr/>
            </a:pPr>
            <a:fld id="{D9E746D5-93E6-494C-97DF-253AFA8860DF}" type="slidenum">
              <a:rPr lang="en-US" altLang="ja-JP" smtClean="0">
                <a:solidFill>
                  <a:srgbClr val="000000"/>
                </a:solidFill>
              </a:rPr>
              <a:pPr eaLnBrk="1" hangingPunct="1">
                <a:defRPr/>
              </a:pPr>
              <a:t>‹#›</a:t>
            </a:fld>
            <a:endParaRPr lang="en-US" altLang="ja-JP" dirty="0">
              <a:solidFill>
                <a:srgbClr val="000000"/>
              </a:solidFill>
            </a:endParaRPr>
          </a:p>
        </p:txBody>
      </p:sp>
      <p:grpSp>
        <p:nvGrpSpPr>
          <p:cNvPr id="1313" name="Group 6"/>
          <p:cNvGrpSpPr/>
          <p:nvPr/>
        </p:nvGrpSpPr>
        <p:grpSpPr>
          <a:xfrm>
            <a:off x="0" y="0"/>
            <a:ext cx="9906000" cy="546100"/>
            <a:chOff x="0" y="0"/>
            <a:chExt cx="5760" cy="344"/>
          </a:xfrm>
        </p:grpSpPr>
        <p:pic>
          <p:nvPicPr>
            <p:cNvPr id="1314"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315" name="Group 8"/>
            <p:cNvGrpSpPr/>
            <p:nvPr userDrawn="1"/>
          </p:nvGrpSpPr>
          <p:grpSpPr>
            <a:xfrm>
              <a:off x="0" y="0"/>
              <a:ext cx="5760" cy="318"/>
              <a:chOff x="0" y="0"/>
              <a:chExt cx="5760" cy="318"/>
            </a:xfrm>
          </p:grpSpPr>
          <p:pic>
            <p:nvPicPr>
              <p:cNvPr id="1316"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317"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318"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319" name="Rectangle 12"/>
          <p:cNvSpPr>
            <a:spLocks noGrp="1" noChangeArrowheads="1"/>
          </p:cNvSpPr>
          <p:nvPr>
            <p:ph type="title"/>
          </p:nvPr>
        </p:nvSpPr>
        <p:spPr>
          <a:xfrm>
            <a:off x="2"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320" name="Picture 13"/>
          <p:cNvPicPr>
            <a:picLocks noChangeAspect="1" noChangeArrowheads="1"/>
          </p:cNvPicPr>
          <p:nvPr/>
        </p:nvPicPr>
        <p:blipFill>
          <a:blip r:embed="rId13"/>
          <a:srcRect t="3670"/>
          <a:stretch>
            <a:fillRect/>
          </a:stretch>
        </p:blipFill>
        <p:spPr>
          <a:xfrm>
            <a:off x="8226158" y="4"/>
            <a:ext cx="1679844" cy="333375"/>
          </a:xfrm>
          <a:prstGeom prst="rect">
            <a:avLst/>
          </a:prstGeom>
          <a:noFill/>
          <a:ln w="9525">
            <a:noFill/>
            <a:miter lim="800000"/>
            <a:headEnd/>
            <a:tailEnd/>
          </a:ln>
        </p:spPr>
      </p:pic>
    </p:spTree>
    <p:extLst>
      <p:ext uri="{BB962C8B-B14F-4D97-AF65-F5344CB8AC3E}">
        <p14:creationId xmlns:p14="http://schemas.microsoft.com/office/powerpoint/2010/main" val="623505808"/>
      </p:ext>
    </p:extLst>
  </p:cSld>
  <p:clrMap bg1="lt1" tx1="dk1" bg2="lt2" tx2="dk2" accent1="accent1" accent2="accent2" accent3="accent3" accent4="accent4" accent5="accent5" accent6="accent6" hlink="hlink" folHlink="folHlink"/>
  <p:sldLayoutIdLst>
    <p:sldLayoutId id="2147491538" r:id="rId1"/>
    <p:sldLayoutId id="2147491539" r:id="rId2"/>
    <p:sldLayoutId id="2147491540" r:id="rId3"/>
    <p:sldLayoutId id="2147491541" r:id="rId4"/>
    <p:sldLayoutId id="2147491542" r:id="rId5"/>
    <p:sldLayoutId id="2147491543" r:id="rId6"/>
    <p:sldLayoutId id="2147491544" r:id="rId7"/>
    <p:sldLayoutId id="2147491545" r:id="rId8"/>
  </p:sldLayoutIdLst>
  <p:hf hdr="0" ftr="0" dt="0"/>
  <p:txStyles>
    <p:titleStyle>
      <a:lvl1pPr algn="l" rtl="0" eaLnBrk="0" fontAlgn="base" hangingPunct="0">
        <a:spcBef>
          <a:spcPct val="0"/>
        </a:spcBef>
        <a:spcAft>
          <a:spcPct val="0"/>
        </a:spcAft>
        <a:defRPr kumimoji="1" sz="2386">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eiryo UI" panose="020B0604030504040204" pitchFamily="50" charset="-128"/>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eiryo UI" panose="020B0604030504040204" pitchFamily="50" charset="-128"/>
        </a:defRPr>
      </a:lvl2pPr>
      <a:lvl3pPr marL="974072" indent="-194815" algn="l" rtl="0" eaLnBrk="0" fontAlgn="base" hangingPunct="0">
        <a:spcBef>
          <a:spcPct val="20000"/>
        </a:spcBef>
        <a:spcAft>
          <a:spcPct val="0"/>
        </a:spcAft>
        <a:buChar char="•"/>
        <a:defRPr kumimoji="1" sz="2046">
          <a:solidFill>
            <a:schemeClr val="tx1"/>
          </a:solidFill>
          <a:latin typeface="+mn-lt"/>
          <a:ea typeface="Meiryo UI" panose="020B0604030504040204" pitchFamily="50" charset="-128"/>
        </a:defRPr>
      </a:lvl3pPr>
      <a:lvl4pPr marL="1363700"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4pPr>
      <a:lvl5pPr marL="1753329"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3" name="Rectangle 2"/>
          <p:cNvSpPr>
            <a:spLocks noGrp="1" noChangeArrowheads="1"/>
          </p:cNvSpPr>
          <p:nvPr>
            <p:ph type="body" idx="1"/>
          </p:nvPr>
        </p:nvSpPr>
        <p:spPr>
          <a:xfrm>
            <a:off x="495300" y="1600202"/>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374"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01">
                <a:solidFill>
                  <a:srgbClr val="000000"/>
                </a:solidFill>
                <a:latin typeface="Arial" charset="0"/>
                <a:ea typeface="Meiryo UI" panose="020B0604030504040204" pitchFamily="50" charset="-128"/>
              </a:defRPr>
            </a:lvl1pPr>
          </a:lstStyle>
          <a:p>
            <a:endParaRPr kumimoji="1" lang="ja-JP" altLang="en-US"/>
          </a:p>
        </p:txBody>
      </p:sp>
      <p:sp>
        <p:nvSpPr>
          <p:cNvPr id="1375"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01">
                <a:solidFill>
                  <a:srgbClr val="000000"/>
                </a:solidFill>
                <a:latin typeface="Arial" charset="0"/>
                <a:ea typeface="Meiryo UI" panose="020B0604030504040204" pitchFamily="50" charset="-128"/>
              </a:defRPr>
            </a:lvl1pPr>
          </a:lstStyle>
          <a:p>
            <a:endParaRPr kumimoji="1" lang="ja-JP" altLang="en-US"/>
          </a:p>
        </p:txBody>
      </p:sp>
      <p:sp>
        <p:nvSpPr>
          <p:cNvPr id="1376" name="Rectangle 5"/>
          <p:cNvSpPr>
            <a:spLocks noGrp="1" noChangeArrowheads="1"/>
          </p:cNvSpPr>
          <p:nvPr>
            <p:ph type="sldNum" sz="quarter" idx="4"/>
          </p:nvPr>
        </p:nvSpPr>
        <p:spPr>
          <a:xfrm>
            <a:off x="7683501" y="662463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01">
                <a:solidFill>
                  <a:srgbClr val="000000"/>
                </a:solidFill>
                <a:latin typeface="Arial" charset="0"/>
                <a:ea typeface="Meiryo UI" panose="020B0604030504040204" pitchFamily="50" charset="-128"/>
              </a:defRPr>
            </a:lvl1pPr>
          </a:lstStyle>
          <a:p>
            <a:pPr>
              <a:defRPr/>
            </a:pPr>
            <a:fld id="{982A2B3B-FE0E-4A5D-B6AF-3B44BB589B10}" type="slidenum">
              <a:rPr lang="en-US" altLang="ja-JP" smtClean="0"/>
              <a:pPr>
                <a:defRPr/>
              </a:pPr>
              <a:t>‹#›</a:t>
            </a:fld>
            <a:endParaRPr lang="en-US" altLang="ja-JP" dirty="0"/>
          </a:p>
        </p:txBody>
      </p:sp>
      <p:grpSp>
        <p:nvGrpSpPr>
          <p:cNvPr id="1377" name="Group 6"/>
          <p:cNvGrpSpPr/>
          <p:nvPr/>
        </p:nvGrpSpPr>
        <p:grpSpPr>
          <a:xfrm>
            <a:off x="0" y="0"/>
            <a:ext cx="9906000" cy="546100"/>
            <a:chOff x="0" y="0"/>
            <a:chExt cx="5760" cy="344"/>
          </a:xfrm>
        </p:grpSpPr>
        <p:pic>
          <p:nvPicPr>
            <p:cNvPr id="1378" name="Picture 7" descr="mlit_top"/>
            <p:cNvPicPr>
              <a:picLocks noChangeAspect="1" noChangeArrowheads="1"/>
            </p:cNvPicPr>
            <p:nvPr userDrawn="1"/>
          </p:nvPicPr>
          <p:blipFill>
            <a:blip r:embed="rId5"/>
            <a:stretch>
              <a:fillRect/>
            </a:stretch>
          </p:blipFill>
          <p:spPr>
            <a:xfrm>
              <a:off x="0" y="300"/>
              <a:ext cx="5760" cy="44"/>
            </a:xfrm>
            <a:prstGeom prst="rect">
              <a:avLst/>
            </a:prstGeom>
            <a:noFill/>
            <a:ln>
              <a:noFill/>
            </a:ln>
          </p:spPr>
        </p:pic>
        <p:grpSp>
          <p:nvGrpSpPr>
            <p:cNvPr id="1379" name="Group 8"/>
            <p:cNvGrpSpPr/>
            <p:nvPr userDrawn="1"/>
          </p:nvGrpSpPr>
          <p:grpSpPr>
            <a:xfrm>
              <a:off x="0" y="0"/>
              <a:ext cx="5760" cy="318"/>
              <a:chOff x="0" y="0"/>
              <a:chExt cx="5760" cy="318"/>
            </a:xfrm>
          </p:grpSpPr>
          <p:pic>
            <p:nvPicPr>
              <p:cNvPr id="1380" name="Picture 9" descr="mlit_top"/>
              <p:cNvPicPr>
                <a:picLocks noChangeAspect="1" noChangeArrowheads="1"/>
              </p:cNvPicPr>
              <p:nvPr userDrawn="1"/>
            </p:nvPicPr>
            <p:blipFill>
              <a:blip r:embed="rId6"/>
              <a:srcRect r="66945" b="42805"/>
              <a:stretch>
                <a:fillRect/>
              </a:stretch>
            </p:blipFill>
            <p:spPr>
              <a:xfrm>
                <a:off x="3856" y="0"/>
                <a:ext cx="1904" cy="318"/>
              </a:xfrm>
              <a:prstGeom prst="rect">
                <a:avLst/>
              </a:prstGeom>
              <a:noFill/>
              <a:ln>
                <a:noFill/>
              </a:ln>
            </p:spPr>
          </p:pic>
          <p:pic>
            <p:nvPicPr>
              <p:cNvPr id="1381" name="Picture 10" descr="mlit_top"/>
              <p:cNvPicPr>
                <a:picLocks noChangeAspect="1" noChangeArrowheads="1"/>
              </p:cNvPicPr>
              <p:nvPr userDrawn="1"/>
            </p:nvPicPr>
            <p:blipFill>
              <a:blip r:embed="rId7"/>
              <a:srcRect l="50000" b="42805"/>
              <a:stretch>
                <a:fillRect/>
              </a:stretch>
            </p:blipFill>
            <p:spPr>
              <a:xfrm>
                <a:off x="1043" y="0"/>
                <a:ext cx="2880" cy="318"/>
              </a:xfrm>
              <a:prstGeom prst="rect">
                <a:avLst/>
              </a:prstGeom>
              <a:noFill/>
              <a:ln>
                <a:noFill/>
              </a:ln>
            </p:spPr>
          </p:pic>
          <p:pic>
            <p:nvPicPr>
              <p:cNvPr id="1382" name="Picture 11" descr="mlit_top"/>
              <p:cNvPicPr>
                <a:picLocks noChangeAspect="1" noChangeArrowheads="1"/>
              </p:cNvPicPr>
              <p:nvPr userDrawn="1"/>
            </p:nvPicPr>
            <p:blipFill>
              <a:blip r:embed="rId7"/>
              <a:srcRect l="68906" b="42805"/>
              <a:stretch>
                <a:fillRect/>
              </a:stretch>
            </p:blipFill>
            <p:spPr>
              <a:xfrm>
                <a:off x="0" y="0"/>
                <a:ext cx="1791" cy="318"/>
              </a:xfrm>
              <a:prstGeom prst="rect">
                <a:avLst/>
              </a:prstGeom>
              <a:noFill/>
              <a:ln>
                <a:noFill/>
              </a:ln>
            </p:spPr>
          </p:pic>
        </p:grpSp>
      </p:grpSp>
      <p:sp>
        <p:nvSpPr>
          <p:cNvPr id="1383" name="Rectangle 1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384" name="Picture 13"/>
          <p:cNvPicPr>
            <a:picLocks noChangeAspect="1" noChangeArrowheads="1"/>
          </p:cNvPicPr>
          <p:nvPr/>
        </p:nvPicPr>
        <p:blipFill>
          <a:blip r:embed="rId8"/>
          <a:srcRect t="3670"/>
          <a:stretch>
            <a:fillRect/>
          </a:stretch>
        </p:blipFill>
        <p:spPr>
          <a:xfrm>
            <a:off x="8226427" y="2"/>
            <a:ext cx="1679575" cy="333375"/>
          </a:xfrm>
          <a:prstGeom prst="rect">
            <a:avLst/>
          </a:prstGeom>
          <a:noFill/>
          <a:ln>
            <a:noFill/>
          </a:ln>
        </p:spPr>
      </p:pic>
    </p:spTree>
    <p:extLst>
      <p:ext uri="{BB962C8B-B14F-4D97-AF65-F5344CB8AC3E}">
        <p14:creationId xmlns:p14="http://schemas.microsoft.com/office/powerpoint/2010/main" val="1510350077"/>
      </p:ext>
    </p:extLst>
  </p:cSld>
  <p:clrMap bg1="lt1" tx1="dk1" bg2="lt2" tx2="dk2" accent1="accent1" accent2="accent2" accent3="accent3" accent4="accent4" accent5="accent5" accent6="accent6" hlink="hlink" folHlink="folHlink"/>
  <p:sldLayoutIdLst>
    <p:sldLayoutId id="2147491587" r:id="rId1"/>
    <p:sldLayoutId id="2147491588" r:id="rId2"/>
    <p:sldLayoutId id="2147491589" r:id="rId3"/>
  </p:sldLayoutIdLst>
  <p:hf hdr="0" ftr="0" dt="0"/>
  <p:txStyles>
    <p:titleStyle>
      <a:lvl1pPr algn="l" rtl="0" eaLnBrk="0" fontAlgn="base" hangingPunct="0">
        <a:spcBef>
          <a:spcPct val="0"/>
        </a:spcBef>
        <a:spcAft>
          <a:spcPct val="0"/>
        </a:spcAft>
        <a:defRPr kumimoji="1" sz="2123">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5pPr>
      <a:lvl6pPr marL="359667" algn="l" rtl="0" fontAlgn="base">
        <a:spcBef>
          <a:spcPct val="0"/>
        </a:spcBef>
        <a:spcAft>
          <a:spcPct val="0"/>
        </a:spcAft>
        <a:defRPr kumimoji="1" sz="2203">
          <a:solidFill>
            <a:srgbClr val="4087C8"/>
          </a:solidFill>
          <a:latin typeface="HGP創英角ｺﾞｼｯｸUB" pitchFamily="50" charset="-128"/>
          <a:ea typeface="ＭＳ Ｐゴシック" charset="-128"/>
        </a:defRPr>
      </a:lvl6pPr>
      <a:lvl7pPr marL="719332" algn="l" rtl="0" fontAlgn="base">
        <a:spcBef>
          <a:spcPct val="0"/>
        </a:spcBef>
        <a:spcAft>
          <a:spcPct val="0"/>
        </a:spcAft>
        <a:defRPr kumimoji="1" sz="2203">
          <a:solidFill>
            <a:srgbClr val="4087C8"/>
          </a:solidFill>
          <a:latin typeface="HGP創英角ｺﾞｼｯｸUB" pitchFamily="50" charset="-128"/>
          <a:ea typeface="ＭＳ Ｐゴシック" charset="-128"/>
        </a:defRPr>
      </a:lvl7pPr>
      <a:lvl8pPr marL="1078999" algn="l" rtl="0" fontAlgn="base">
        <a:spcBef>
          <a:spcPct val="0"/>
        </a:spcBef>
        <a:spcAft>
          <a:spcPct val="0"/>
        </a:spcAft>
        <a:defRPr kumimoji="1" sz="2203">
          <a:solidFill>
            <a:srgbClr val="4087C8"/>
          </a:solidFill>
          <a:latin typeface="HGP創英角ｺﾞｼｯｸUB" pitchFamily="50" charset="-128"/>
          <a:ea typeface="ＭＳ Ｐゴシック" charset="-128"/>
        </a:defRPr>
      </a:lvl8pPr>
      <a:lvl9pPr marL="1438664" algn="l" rtl="0" fontAlgn="base">
        <a:spcBef>
          <a:spcPct val="0"/>
        </a:spcBef>
        <a:spcAft>
          <a:spcPct val="0"/>
        </a:spcAft>
        <a:defRPr kumimoji="1" sz="2203">
          <a:solidFill>
            <a:srgbClr val="4087C8"/>
          </a:solidFill>
          <a:latin typeface="HGP創英角ｺﾞｼｯｸUB" pitchFamily="50" charset="-128"/>
          <a:ea typeface="ＭＳ Ｐゴシック" charset="-128"/>
        </a:defRPr>
      </a:lvl9pPr>
    </p:titleStyle>
    <p:bodyStyle>
      <a:lvl1pPr marL="269638" indent="-269638" algn="l" rtl="0" eaLnBrk="0" fontAlgn="base" hangingPunct="0">
        <a:spcBef>
          <a:spcPct val="20000"/>
        </a:spcBef>
        <a:spcAft>
          <a:spcPct val="0"/>
        </a:spcAft>
        <a:buChar char="•"/>
        <a:defRPr kumimoji="1" sz="2492">
          <a:solidFill>
            <a:schemeClr val="tx1"/>
          </a:solidFill>
          <a:latin typeface="+mn-lt"/>
          <a:ea typeface="Meiryo UI" panose="020B0604030504040204" pitchFamily="50" charset="-128"/>
          <a:cs typeface="+mn-cs"/>
        </a:defRPr>
      </a:lvl1pPr>
      <a:lvl2pPr marL="583238" indent="-224210" algn="l" rtl="0" eaLnBrk="0" fontAlgn="base" hangingPunct="0">
        <a:spcBef>
          <a:spcPct val="20000"/>
        </a:spcBef>
        <a:spcAft>
          <a:spcPct val="0"/>
        </a:spcAft>
        <a:buChar char="–"/>
        <a:defRPr kumimoji="1" sz="2123">
          <a:solidFill>
            <a:schemeClr val="tx1"/>
          </a:solidFill>
          <a:latin typeface="+mn-lt"/>
          <a:ea typeface="Meiryo UI" panose="020B0604030504040204" pitchFamily="50" charset="-128"/>
        </a:defRPr>
      </a:lvl2pPr>
      <a:lvl3pPr marL="898304" indent="-178781" algn="l" rtl="0" eaLnBrk="0" fontAlgn="base" hangingPunct="0">
        <a:spcBef>
          <a:spcPct val="20000"/>
        </a:spcBef>
        <a:spcAft>
          <a:spcPct val="0"/>
        </a:spcAft>
        <a:buChar char="•"/>
        <a:defRPr kumimoji="1" sz="1846">
          <a:solidFill>
            <a:schemeClr val="tx1"/>
          </a:solidFill>
          <a:latin typeface="+mn-lt"/>
          <a:ea typeface="Meiryo UI" panose="020B0604030504040204" pitchFamily="50" charset="-128"/>
        </a:defRPr>
      </a:lvl3pPr>
      <a:lvl4pPr marL="1258797" indent="-178781" algn="l" rtl="0" eaLnBrk="0" fontAlgn="base" hangingPunct="0">
        <a:spcBef>
          <a:spcPct val="20000"/>
        </a:spcBef>
        <a:spcAft>
          <a:spcPct val="0"/>
        </a:spcAft>
        <a:buChar char="–"/>
        <a:defRPr kumimoji="1" sz="1569">
          <a:solidFill>
            <a:schemeClr val="tx1"/>
          </a:solidFill>
          <a:latin typeface="+mn-lt"/>
          <a:ea typeface="Meiryo UI" panose="020B0604030504040204" pitchFamily="50" charset="-128"/>
        </a:defRPr>
      </a:lvl4pPr>
      <a:lvl5pPr marL="1617825" indent="-178781" algn="l" rtl="0" eaLnBrk="0" fontAlgn="base" hangingPunct="0">
        <a:spcBef>
          <a:spcPct val="20000"/>
        </a:spcBef>
        <a:spcAft>
          <a:spcPct val="0"/>
        </a:spcAft>
        <a:buChar char="»"/>
        <a:defRPr kumimoji="1" sz="1569">
          <a:solidFill>
            <a:schemeClr val="tx1"/>
          </a:solidFill>
          <a:latin typeface="+mn-lt"/>
          <a:ea typeface="Meiryo UI" panose="020B0604030504040204" pitchFamily="50" charset="-128"/>
        </a:defRPr>
      </a:lvl5pPr>
      <a:lvl6pPr marL="1978164" indent="-179834" algn="l" rtl="0" fontAlgn="base">
        <a:spcBef>
          <a:spcPct val="20000"/>
        </a:spcBef>
        <a:spcAft>
          <a:spcPct val="0"/>
        </a:spcAft>
        <a:buChar char="»"/>
        <a:defRPr kumimoji="1" sz="1573">
          <a:solidFill>
            <a:schemeClr val="tx1"/>
          </a:solidFill>
          <a:latin typeface="+mn-lt"/>
          <a:ea typeface="+mn-ea"/>
        </a:defRPr>
      </a:lvl6pPr>
      <a:lvl7pPr marL="2337830" indent="-179834" algn="l" rtl="0" fontAlgn="base">
        <a:spcBef>
          <a:spcPct val="20000"/>
        </a:spcBef>
        <a:spcAft>
          <a:spcPct val="0"/>
        </a:spcAft>
        <a:buChar char="»"/>
        <a:defRPr kumimoji="1" sz="1573">
          <a:solidFill>
            <a:schemeClr val="tx1"/>
          </a:solidFill>
          <a:latin typeface="+mn-lt"/>
          <a:ea typeface="+mn-ea"/>
        </a:defRPr>
      </a:lvl7pPr>
      <a:lvl8pPr marL="2697496" indent="-179834" algn="l" rtl="0" fontAlgn="base">
        <a:spcBef>
          <a:spcPct val="20000"/>
        </a:spcBef>
        <a:spcAft>
          <a:spcPct val="0"/>
        </a:spcAft>
        <a:buChar char="»"/>
        <a:defRPr kumimoji="1" sz="1573">
          <a:solidFill>
            <a:schemeClr val="tx1"/>
          </a:solidFill>
          <a:latin typeface="+mn-lt"/>
          <a:ea typeface="+mn-ea"/>
        </a:defRPr>
      </a:lvl8pPr>
      <a:lvl9pPr marL="3057162" indent="-179834" algn="l" rtl="0" fontAlgn="base">
        <a:spcBef>
          <a:spcPct val="20000"/>
        </a:spcBef>
        <a:spcAft>
          <a:spcPct val="0"/>
        </a:spcAft>
        <a:buChar char="»"/>
        <a:defRPr kumimoji="1" sz="1573">
          <a:solidFill>
            <a:schemeClr val="tx1"/>
          </a:solidFill>
          <a:latin typeface="+mn-lt"/>
          <a:ea typeface="+mn-ea"/>
        </a:defRPr>
      </a:lvl9pPr>
    </p:bodyStyle>
    <p:otherStyle>
      <a:defPPr>
        <a:defRPr lang="ja-JP"/>
      </a:defPPr>
      <a:lvl1pPr marL="0" algn="l" defTabSz="719332" rtl="0" eaLnBrk="1" latinLnBrk="0" hangingPunct="1">
        <a:defRPr kumimoji="1" sz="1416" kern="1200">
          <a:solidFill>
            <a:schemeClr val="tx1"/>
          </a:solidFill>
          <a:latin typeface="+mn-lt"/>
          <a:ea typeface="+mn-ea"/>
          <a:cs typeface="+mn-cs"/>
        </a:defRPr>
      </a:lvl1pPr>
      <a:lvl2pPr marL="359667" algn="l" defTabSz="719332" rtl="0" eaLnBrk="1" latinLnBrk="0" hangingPunct="1">
        <a:defRPr kumimoji="1" sz="1416" kern="1200">
          <a:solidFill>
            <a:schemeClr val="tx1"/>
          </a:solidFill>
          <a:latin typeface="+mn-lt"/>
          <a:ea typeface="+mn-ea"/>
          <a:cs typeface="+mn-cs"/>
        </a:defRPr>
      </a:lvl2pPr>
      <a:lvl3pPr marL="719332" algn="l" defTabSz="719332" rtl="0" eaLnBrk="1" latinLnBrk="0" hangingPunct="1">
        <a:defRPr kumimoji="1" sz="1416" kern="1200">
          <a:solidFill>
            <a:schemeClr val="tx1"/>
          </a:solidFill>
          <a:latin typeface="+mn-lt"/>
          <a:ea typeface="+mn-ea"/>
          <a:cs typeface="+mn-cs"/>
        </a:defRPr>
      </a:lvl3pPr>
      <a:lvl4pPr marL="1078999" algn="l" defTabSz="719332" rtl="0" eaLnBrk="1" latinLnBrk="0" hangingPunct="1">
        <a:defRPr kumimoji="1" sz="1416" kern="1200">
          <a:solidFill>
            <a:schemeClr val="tx1"/>
          </a:solidFill>
          <a:latin typeface="+mn-lt"/>
          <a:ea typeface="+mn-ea"/>
          <a:cs typeface="+mn-cs"/>
        </a:defRPr>
      </a:lvl4pPr>
      <a:lvl5pPr marL="1438664" algn="l" defTabSz="719332" rtl="0" eaLnBrk="1" latinLnBrk="0" hangingPunct="1">
        <a:defRPr kumimoji="1" sz="1416" kern="1200">
          <a:solidFill>
            <a:schemeClr val="tx1"/>
          </a:solidFill>
          <a:latin typeface="+mn-lt"/>
          <a:ea typeface="+mn-ea"/>
          <a:cs typeface="+mn-cs"/>
        </a:defRPr>
      </a:lvl5pPr>
      <a:lvl6pPr marL="1798331" algn="l" defTabSz="719332" rtl="0" eaLnBrk="1" latinLnBrk="0" hangingPunct="1">
        <a:defRPr kumimoji="1" sz="1416" kern="1200">
          <a:solidFill>
            <a:schemeClr val="tx1"/>
          </a:solidFill>
          <a:latin typeface="+mn-lt"/>
          <a:ea typeface="+mn-ea"/>
          <a:cs typeface="+mn-cs"/>
        </a:defRPr>
      </a:lvl6pPr>
      <a:lvl7pPr marL="2157996" algn="l" defTabSz="719332" rtl="0" eaLnBrk="1" latinLnBrk="0" hangingPunct="1">
        <a:defRPr kumimoji="1" sz="1416" kern="1200">
          <a:solidFill>
            <a:schemeClr val="tx1"/>
          </a:solidFill>
          <a:latin typeface="+mn-lt"/>
          <a:ea typeface="+mn-ea"/>
          <a:cs typeface="+mn-cs"/>
        </a:defRPr>
      </a:lvl7pPr>
      <a:lvl8pPr marL="2517663" algn="l" defTabSz="719332" rtl="0" eaLnBrk="1" latinLnBrk="0" hangingPunct="1">
        <a:defRPr kumimoji="1" sz="1416" kern="1200">
          <a:solidFill>
            <a:schemeClr val="tx1"/>
          </a:solidFill>
          <a:latin typeface="+mn-lt"/>
          <a:ea typeface="+mn-ea"/>
          <a:cs typeface="+mn-cs"/>
        </a:defRPr>
      </a:lvl8pPr>
      <a:lvl9pPr marL="2877329" algn="l" defTabSz="719332" rtl="0" eaLnBrk="1" latinLnBrk="0" hangingPunct="1">
        <a:defRPr kumimoji="1" sz="141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05" name="Rectangle 2"/>
          <p:cNvSpPr>
            <a:spLocks noGrp="1" noChangeArrowheads="1"/>
          </p:cNvSpPr>
          <p:nvPr>
            <p:ph type="body" idx="1"/>
          </p:nvPr>
        </p:nvSpPr>
        <p:spPr>
          <a:xfrm>
            <a:off x="495382" y="1600204"/>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406" name="Rectangle 3"/>
          <p:cNvSpPr>
            <a:spLocks noGrp="1" noChangeArrowheads="1"/>
          </p:cNvSpPr>
          <p:nvPr>
            <p:ph type="dt" sz="half" idx="2"/>
          </p:nvPr>
        </p:nvSpPr>
        <p:spPr>
          <a:xfrm>
            <a:off x="495380"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Meiryo UI" panose="020B0604030504040204" pitchFamily="50" charset="-128"/>
              </a:defRPr>
            </a:lvl1pPr>
          </a:lstStyle>
          <a:p>
            <a:endParaRPr kumimoji="1" lang="ja-JP" altLang="en-US"/>
          </a:p>
        </p:txBody>
      </p:sp>
      <p:sp>
        <p:nvSpPr>
          <p:cNvPr id="1407"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Meiryo UI" panose="020B0604030504040204" pitchFamily="50" charset="-128"/>
              </a:defRPr>
            </a:lvl1pPr>
          </a:lstStyle>
          <a:p>
            <a:endParaRPr kumimoji="1" lang="ja-JP" altLang="en-US"/>
          </a:p>
        </p:txBody>
      </p:sp>
      <p:sp>
        <p:nvSpPr>
          <p:cNvPr id="1408" name="Rectangle 5"/>
          <p:cNvSpPr>
            <a:spLocks noGrp="1" noChangeArrowheads="1"/>
          </p:cNvSpPr>
          <p:nvPr>
            <p:ph type="sldNum" sz="quarter" idx="4"/>
          </p:nvPr>
        </p:nvSpPr>
        <p:spPr>
          <a:xfrm>
            <a:off x="7683145"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Meiryo UI" panose="020B0604030504040204" pitchFamily="50" charset="-128"/>
              </a:defRPr>
            </a:lvl1pPr>
          </a:lstStyle>
          <a:p>
            <a:pPr eaLnBrk="1" hangingPunct="1">
              <a:defRPr/>
            </a:pPr>
            <a:fld id="{D9E746D5-93E6-494C-97DF-253AFA8860DF}" type="slidenum">
              <a:rPr lang="en-US" altLang="ja-JP" smtClean="0">
                <a:solidFill>
                  <a:srgbClr val="000000"/>
                </a:solidFill>
              </a:rPr>
              <a:pPr eaLnBrk="1" hangingPunct="1">
                <a:defRPr/>
              </a:pPr>
              <a:t>‹#›</a:t>
            </a:fld>
            <a:endParaRPr lang="en-US" altLang="ja-JP" dirty="0">
              <a:solidFill>
                <a:srgbClr val="000000"/>
              </a:solidFill>
            </a:endParaRPr>
          </a:p>
        </p:txBody>
      </p:sp>
      <p:grpSp>
        <p:nvGrpSpPr>
          <p:cNvPr id="1409" name="Group 6"/>
          <p:cNvGrpSpPr/>
          <p:nvPr/>
        </p:nvGrpSpPr>
        <p:grpSpPr>
          <a:xfrm>
            <a:off x="0" y="0"/>
            <a:ext cx="9906000" cy="546100"/>
            <a:chOff x="0" y="0"/>
            <a:chExt cx="5760" cy="344"/>
          </a:xfrm>
        </p:grpSpPr>
        <p:pic>
          <p:nvPicPr>
            <p:cNvPr id="1410"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411" name="Group 8"/>
            <p:cNvGrpSpPr/>
            <p:nvPr userDrawn="1"/>
          </p:nvGrpSpPr>
          <p:grpSpPr>
            <a:xfrm>
              <a:off x="0" y="0"/>
              <a:ext cx="5760" cy="318"/>
              <a:chOff x="0" y="0"/>
              <a:chExt cx="5760" cy="318"/>
            </a:xfrm>
          </p:grpSpPr>
          <p:pic>
            <p:nvPicPr>
              <p:cNvPr id="1412"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413"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414"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415" name="Rectangle 12"/>
          <p:cNvSpPr>
            <a:spLocks noGrp="1" noChangeArrowheads="1"/>
          </p:cNvSpPr>
          <p:nvPr>
            <p:ph type="title"/>
          </p:nvPr>
        </p:nvSpPr>
        <p:spPr>
          <a:xfrm>
            <a:off x="2"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416" name="Picture 13"/>
          <p:cNvPicPr>
            <a:picLocks noChangeAspect="1" noChangeArrowheads="1"/>
          </p:cNvPicPr>
          <p:nvPr/>
        </p:nvPicPr>
        <p:blipFill>
          <a:blip r:embed="rId13"/>
          <a:srcRect t="3670"/>
          <a:stretch>
            <a:fillRect/>
          </a:stretch>
        </p:blipFill>
        <p:spPr>
          <a:xfrm>
            <a:off x="8226158" y="4"/>
            <a:ext cx="1679844" cy="333375"/>
          </a:xfrm>
          <a:prstGeom prst="rect">
            <a:avLst/>
          </a:prstGeom>
          <a:noFill/>
          <a:ln w="9525">
            <a:noFill/>
            <a:miter lim="800000"/>
            <a:headEnd/>
            <a:tailEnd/>
          </a:ln>
        </p:spPr>
      </p:pic>
    </p:spTree>
    <p:extLst>
      <p:ext uri="{BB962C8B-B14F-4D97-AF65-F5344CB8AC3E}">
        <p14:creationId xmlns:p14="http://schemas.microsoft.com/office/powerpoint/2010/main" val="4049938610"/>
      </p:ext>
    </p:extLst>
  </p:cSld>
  <p:clrMap bg1="lt1" tx1="dk1" bg2="lt2" tx2="dk2" accent1="accent1" accent2="accent2" accent3="accent3" accent4="accent4" accent5="accent5" accent6="accent6" hlink="hlink" folHlink="folHlink"/>
  <p:sldLayoutIdLst>
    <p:sldLayoutId id="2147491639" r:id="rId1"/>
    <p:sldLayoutId id="2147491640" r:id="rId2"/>
    <p:sldLayoutId id="2147491641" r:id="rId3"/>
    <p:sldLayoutId id="2147491642" r:id="rId4"/>
    <p:sldLayoutId id="2147491643" r:id="rId5"/>
    <p:sldLayoutId id="2147491644" r:id="rId6"/>
    <p:sldLayoutId id="2147491645" r:id="rId7"/>
    <p:sldLayoutId id="2147491646" r:id="rId8"/>
  </p:sldLayoutIdLst>
  <p:hf hdr="0" ftr="0" dt="0"/>
  <p:txStyles>
    <p:titleStyle>
      <a:lvl1pPr algn="l" rtl="0" eaLnBrk="0" fontAlgn="base" hangingPunct="0">
        <a:spcBef>
          <a:spcPct val="0"/>
        </a:spcBef>
        <a:spcAft>
          <a:spcPct val="0"/>
        </a:spcAft>
        <a:defRPr kumimoji="1" sz="2386">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eiryo UI" panose="020B0604030504040204" pitchFamily="50" charset="-128"/>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eiryo UI" panose="020B0604030504040204" pitchFamily="50" charset="-128"/>
        </a:defRPr>
      </a:lvl2pPr>
      <a:lvl3pPr marL="974072" indent="-194815" algn="l" rtl="0" eaLnBrk="0" fontAlgn="base" hangingPunct="0">
        <a:spcBef>
          <a:spcPct val="20000"/>
        </a:spcBef>
        <a:spcAft>
          <a:spcPct val="0"/>
        </a:spcAft>
        <a:buChar char="•"/>
        <a:defRPr kumimoji="1" sz="2046">
          <a:solidFill>
            <a:schemeClr val="tx1"/>
          </a:solidFill>
          <a:latin typeface="+mn-lt"/>
          <a:ea typeface="Meiryo UI" panose="020B0604030504040204" pitchFamily="50" charset="-128"/>
        </a:defRPr>
      </a:lvl3pPr>
      <a:lvl4pPr marL="1363700"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4pPr>
      <a:lvl5pPr marL="1753329" indent="-194815" algn="l" rtl="0" eaLnBrk="0" fontAlgn="base" hangingPunct="0">
        <a:spcBef>
          <a:spcPct val="20000"/>
        </a:spcBef>
        <a:spcAft>
          <a:spcPct val="0"/>
        </a:spcAft>
        <a:buChar char="»"/>
        <a:defRPr kumimoji="1" sz="1704">
          <a:solidFill>
            <a:schemeClr val="tx1"/>
          </a:solidFill>
          <a:latin typeface="+mn-lt"/>
          <a:ea typeface="Meiryo UI" panose="020B0604030504040204" pitchFamily="50" charset="-128"/>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9" name="Rectangle 2"/>
          <p:cNvSpPr>
            <a:spLocks noGrp="1" noChangeArrowheads="1"/>
          </p:cNvSpPr>
          <p:nvPr>
            <p:ph type="body" idx="1"/>
          </p:nvPr>
        </p:nvSpPr>
        <p:spPr>
          <a:xfrm>
            <a:off x="495300" y="1600202"/>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4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01">
                <a:solidFill>
                  <a:srgbClr val="000000"/>
                </a:solidFill>
                <a:latin typeface="Arial" charset="0"/>
                <a:ea typeface="Meiryo UI" panose="020B0604030504040204" pitchFamily="50" charset="-128"/>
              </a:defRPr>
            </a:lvl1pPr>
          </a:lstStyle>
          <a:p>
            <a:endParaRPr kumimoji="1" lang="ja-JP" altLang="en-US"/>
          </a:p>
        </p:txBody>
      </p:sp>
      <p:sp>
        <p:nvSpPr>
          <p:cNvPr id="14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01">
                <a:solidFill>
                  <a:srgbClr val="000000"/>
                </a:solidFill>
                <a:latin typeface="Arial" charset="0"/>
                <a:ea typeface="Meiryo UI" panose="020B0604030504040204" pitchFamily="50" charset="-128"/>
              </a:defRPr>
            </a:lvl1pPr>
          </a:lstStyle>
          <a:p>
            <a:endParaRPr kumimoji="1" lang="ja-JP" altLang="en-US"/>
          </a:p>
        </p:txBody>
      </p:sp>
      <p:sp>
        <p:nvSpPr>
          <p:cNvPr id="1472" name="Rectangle 5"/>
          <p:cNvSpPr>
            <a:spLocks noGrp="1" noChangeArrowheads="1"/>
          </p:cNvSpPr>
          <p:nvPr>
            <p:ph type="sldNum" sz="quarter" idx="4"/>
          </p:nvPr>
        </p:nvSpPr>
        <p:spPr>
          <a:xfrm>
            <a:off x="7683501" y="662463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01">
                <a:solidFill>
                  <a:srgbClr val="000000"/>
                </a:solidFill>
                <a:latin typeface="Arial" charset="0"/>
                <a:ea typeface="Meiryo UI" panose="020B0604030504040204" pitchFamily="50" charset="-128"/>
              </a:defRPr>
            </a:lvl1pPr>
          </a:lstStyle>
          <a:p>
            <a:pPr>
              <a:defRPr/>
            </a:pPr>
            <a:fld id="{982A2B3B-FE0E-4A5D-B6AF-3B44BB589B10}" type="slidenum">
              <a:rPr lang="en-US" altLang="ja-JP" smtClean="0"/>
              <a:pPr>
                <a:defRPr/>
              </a:pPr>
              <a:t>‹#›</a:t>
            </a:fld>
            <a:endParaRPr lang="en-US" altLang="ja-JP" dirty="0"/>
          </a:p>
        </p:txBody>
      </p:sp>
      <p:sp>
        <p:nvSpPr>
          <p:cNvPr id="1473" name="Rectangle 1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grpSp>
        <p:nvGrpSpPr>
          <p:cNvPr id="1474" name="Group 6"/>
          <p:cNvGrpSpPr/>
          <p:nvPr userDrawn="1"/>
        </p:nvGrpSpPr>
        <p:grpSpPr>
          <a:xfrm>
            <a:off x="11" y="0"/>
            <a:ext cx="9906000" cy="546100"/>
            <a:chOff x="0" y="0"/>
            <a:chExt cx="5760" cy="344"/>
          </a:xfrm>
        </p:grpSpPr>
        <p:pic>
          <p:nvPicPr>
            <p:cNvPr id="1475" name="Picture 7" descr="mlit_top"/>
            <p:cNvPicPr>
              <a:picLocks noChangeAspect="1" noChangeArrowheads="1"/>
            </p:cNvPicPr>
            <p:nvPr userDrawn="1"/>
          </p:nvPicPr>
          <p:blipFill>
            <a:blip r:embed="rId17"/>
            <a:stretch>
              <a:fillRect/>
            </a:stretch>
          </p:blipFill>
          <p:spPr>
            <a:xfrm>
              <a:off x="0" y="300"/>
              <a:ext cx="5760" cy="44"/>
            </a:xfrm>
            <a:prstGeom prst="rect">
              <a:avLst/>
            </a:prstGeom>
            <a:noFill/>
            <a:ln w="9525">
              <a:noFill/>
              <a:miter lim="800000"/>
              <a:headEnd/>
              <a:tailEnd/>
            </a:ln>
          </p:spPr>
        </p:pic>
        <p:grpSp>
          <p:nvGrpSpPr>
            <p:cNvPr id="1476" name="Group 8"/>
            <p:cNvGrpSpPr/>
            <p:nvPr userDrawn="1"/>
          </p:nvGrpSpPr>
          <p:grpSpPr>
            <a:xfrm>
              <a:off x="0" y="0"/>
              <a:ext cx="5760" cy="318"/>
              <a:chOff x="0" y="0"/>
              <a:chExt cx="5760" cy="318"/>
            </a:xfrm>
          </p:grpSpPr>
          <p:pic>
            <p:nvPicPr>
              <p:cNvPr id="1477" name="Picture 9"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w="9525">
                <a:noFill/>
                <a:miter lim="800000"/>
                <a:headEnd/>
                <a:tailEnd/>
              </a:ln>
            </p:spPr>
          </p:pic>
          <p:pic>
            <p:nvPicPr>
              <p:cNvPr id="1478" name="Picture 10"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w="9525">
                <a:noFill/>
                <a:miter lim="800000"/>
                <a:headEnd/>
                <a:tailEnd/>
              </a:ln>
            </p:spPr>
          </p:pic>
          <p:pic>
            <p:nvPicPr>
              <p:cNvPr id="1479" name="Picture 11"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w="9525">
                <a:noFill/>
                <a:miter lim="800000"/>
                <a:headEnd/>
                <a:tailEnd/>
              </a:ln>
            </p:spPr>
          </p:pic>
        </p:grpSp>
      </p:grpSp>
    </p:spTree>
    <p:extLst>
      <p:ext uri="{BB962C8B-B14F-4D97-AF65-F5344CB8AC3E}">
        <p14:creationId xmlns:p14="http://schemas.microsoft.com/office/powerpoint/2010/main" val="2225231587"/>
      </p:ext>
    </p:extLst>
  </p:cSld>
  <p:clrMap bg1="lt1" tx1="dk1" bg2="lt2" tx2="dk2" accent1="accent1" accent2="accent2" accent3="accent3" accent4="accent4" accent5="accent5" accent6="accent6" hlink="hlink" folHlink="folHlink"/>
  <p:sldLayoutIdLst>
    <p:sldLayoutId id="2147491685" r:id="rId1"/>
    <p:sldLayoutId id="2147491686" r:id="rId2"/>
    <p:sldLayoutId id="2147491687" r:id="rId3"/>
    <p:sldLayoutId id="2147491688" r:id="rId4"/>
    <p:sldLayoutId id="2147491689" r:id="rId5"/>
    <p:sldLayoutId id="2147491690" r:id="rId6"/>
    <p:sldLayoutId id="2147491691" r:id="rId7"/>
    <p:sldLayoutId id="2147491692" r:id="rId8"/>
    <p:sldLayoutId id="2147491693" r:id="rId9"/>
    <p:sldLayoutId id="2147491694" r:id="rId10"/>
    <p:sldLayoutId id="2147491695" r:id="rId11"/>
    <p:sldLayoutId id="2147491696" r:id="rId12"/>
    <p:sldLayoutId id="2147491697" r:id="rId13"/>
    <p:sldLayoutId id="2147491698" r:id="rId14"/>
    <p:sldLayoutId id="2147491699" r:id="rId15"/>
  </p:sldLayoutIdLst>
  <p:hf hdr="0" ftr="0" dt="0"/>
  <p:txStyles>
    <p:titleStyle>
      <a:lvl1pPr algn="l" rtl="0" eaLnBrk="0" fontAlgn="base" hangingPunct="0">
        <a:spcBef>
          <a:spcPct val="0"/>
        </a:spcBef>
        <a:spcAft>
          <a:spcPct val="0"/>
        </a:spcAft>
        <a:defRPr kumimoji="1" sz="2123">
          <a:solidFill>
            <a:srgbClr val="4087C8"/>
          </a:solidFill>
          <a:latin typeface="+mj-lt"/>
          <a:ea typeface="Meiryo UI" panose="020B0604030504040204" pitchFamily="50" charset="-128"/>
          <a:cs typeface="+mj-cs"/>
        </a:defRPr>
      </a:lvl1pPr>
      <a:lvl2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123">
          <a:solidFill>
            <a:srgbClr val="4087C8"/>
          </a:solidFill>
          <a:latin typeface="HGP創英角ｺﾞｼｯｸUB" pitchFamily="50" charset="-128"/>
          <a:ea typeface="ＭＳ Ｐゴシック" charset="-128"/>
        </a:defRPr>
      </a:lvl5pPr>
      <a:lvl6pPr marL="359667" algn="l" rtl="0" fontAlgn="base">
        <a:spcBef>
          <a:spcPct val="0"/>
        </a:spcBef>
        <a:spcAft>
          <a:spcPct val="0"/>
        </a:spcAft>
        <a:defRPr kumimoji="1" sz="2203">
          <a:solidFill>
            <a:srgbClr val="4087C8"/>
          </a:solidFill>
          <a:latin typeface="HGP創英角ｺﾞｼｯｸUB" pitchFamily="50" charset="-128"/>
          <a:ea typeface="ＭＳ Ｐゴシック" charset="-128"/>
        </a:defRPr>
      </a:lvl6pPr>
      <a:lvl7pPr marL="719332" algn="l" rtl="0" fontAlgn="base">
        <a:spcBef>
          <a:spcPct val="0"/>
        </a:spcBef>
        <a:spcAft>
          <a:spcPct val="0"/>
        </a:spcAft>
        <a:defRPr kumimoji="1" sz="2203">
          <a:solidFill>
            <a:srgbClr val="4087C8"/>
          </a:solidFill>
          <a:latin typeface="HGP創英角ｺﾞｼｯｸUB" pitchFamily="50" charset="-128"/>
          <a:ea typeface="ＭＳ Ｐゴシック" charset="-128"/>
        </a:defRPr>
      </a:lvl7pPr>
      <a:lvl8pPr marL="1078999" algn="l" rtl="0" fontAlgn="base">
        <a:spcBef>
          <a:spcPct val="0"/>
        </a:spcBef>
        <a:spcAft>
          <a:spcPct val="0"/>
        </a:spcAft>
        <a:defRPr kumimoji="1" sz="2203">
          <a:solidFill>
            <a:srgbClr val="4087C8"/>
          </a:solidFill>
          <a:latin typeface="HGP創英角ｺﾞｼｯｸUB" pitchFamily="50" charset="-128"/>
          <a:ea typeface="ＭＳ Ｐゴシック" charset="-128"/>
        </a:defRPr>
      </a:lvl8pPr>
      <a:lvl9pPr marL="1438664" algn="l" rtl="0" fontAlgn="base">
        <a:spcBef>
          <a:spcPct val="0"/>
        </a:spcBef>
        <a:spcAft>
          <a:spcPct val="0"/>
        </a:spcAft>
        <a:defRPr kumimoji="1" sz="2203">
          <a:solidFill>
            <a:srgbClr val="4087C8"/>
          </a:solidFill>
          <a:latin typeface="HGP創英角ｺﾞｼｯｸUB" pitchFamily="50" charset="-128"/>
          <a:ea typeface="ＭＳ Ｐゴシック" charset="-128"/>
        </a:defRPr>
      </a:lvl9pPr>
    </p:titleStyle>
    <p:bodyStyle>
      <a:lvl1pPr marL="269638" indent="-269638" algn="l" rtl="0" eaLnBrk="0" fontAlgn="base" hangingPunct="0">
        <a:spcBef>
          <a:spcPct val="20000"/>
        </a:spcBef>
        <a:spcAft>
          <a:spcPct val="0"/>
        </a:spcAft>
        <a:buChar char="•"/>
        <a:defRPr kumimoji="1" sz="2492">
          <a:solidFill>
            <a:schemeClr val="tx1"/>
          </a:solidFill>
          <a:latin typeface="+mn-lt"/>
          <a:ea typeface="Meiryo UI" panose="020B0604030504040204" pitchFamily="50" charset="-128"/>
          <a:cs typeface="+mn-cs"/>
        </a:defRPr>
      </a:lvl1pPr>
      <a:lvl2pPr marL="583238" indent="-224210" algn="l" rtl="0" eaLnBrk="0" fontAlgn="base" hangingPunct="0">
        <a:spcBef>
          <a:spcPct val="20000"/>
        </a:spcBef>
        <a:spcAft>
          <a:spcPct val="0"/>
        </a:spcAft>
        <a:buChar char="–"/>
        <a:defRPr kumimoji="1" sz="2123">
          <a:solidFill>
            <a:schemeClr val="tx1"/>
          </a:solidFill>
          <a:latin typeface="+mn-lt"/>
          <a:ea typeface="Meiryo UI" panose="020B0604030504040204" pitchFamily="50" charset="-128"/>
        </a:defRPr>
      </a:lvl2pPr>
      <a:lvl3pPr marL="898304" indent="-178781" algn="l" rtl="0" eaLnBrk="0" fontAlgn="base" hangingPunct="0">
        <a:spcBef>
          <a:spcPct val="20000"/>
        </a:spcBef>
        <a:spcAft>
          <a:spcPct val="0"/>
        </a:spcAft>
        <a:buChar char="•"/>
        <a:defRPr kumimoji="1" sz="1846">
          <a:solidFill>
            <a:schemeClr val="tx1"/>
          </a:solidFill>
          <a:latin typeface="+mn-lt"/>
          <a:ea typeface="Meiryo UI" panose="020B0604030504040204" pitchFamily="50" charset="-128"/>
        </a:defRPr>
      </a:lvl3pPr>
      <a:lvl4pPr marL="1258797" indent="-178781" algn="l" rtl="0" eaLnBrk="0" fontAlgn="base" hangingPunct="0">
        <a:spcBef>
          <a:spcPct val="20000"/>
        </a:spcBef>
        <a:spcAft>
          <a:spcPct val="0"/>
        </a:spcAft>
        <a:buChar char="–"/>
        <a:defRPr kumimoji="1" sz="1569">
          <a:solidFill>
            <a:schemeClr val="tx1"/>
          </a:solidFill>
          <a:latin typeface="+mn-lt"/>
          <a:ea typeface="Meiryo UI" panose="020B0604030504040204" pitchFamily="50" charset="-128"/>
        </a:defRPr>
      </a:lvl4pPr>
      <a:lvl5pPr marL="1617825" indent="-178781" algn="l" rtl="0" eaLnBrk="0" fontAlgn="base" hangingPunct="0">
        <a:spcBef>
          <a:spcPct val="20000"/>
        </a:spcBef>
        <a:spcAft>
          <a:spcPct val="0"/>
        </a:spcAft>
        <a:buChar char="»"/>
        <a:defRPr kumimoji="1" sz="1569">
          <a:solidFill>
            <a:schemeClr val="tx1"/>
          </a:solidFill>
          <a:latin typeface="+mn-lt"/>
          <a:ea typeface="Meiryo UI" panose="020B0604030504040204" pitchFamily="50" charset="-128"/>
        </a:defRPr>
      </a:lvl5pPr>
      <a:lvl6pPr marL="1978164" indent="-179834" algn="l" rtl="0" fontAlgn="base">
        <a:spcBef>
          <a:spcPct val="20000"/>
        </a:spcBef>
        <a:spcAft>
          <a:spcPct val="0"/>
        </a:spcAft>
        <a:buChar char="»"/>
        <a:defRPr kumimoji="1" sz="1573">
          <a:solidFill>
            <a:schemeClr val="tx1"/>
          </a:solidFill>
          <a:latin typeface="+mn-lt"/>
          <a:ea typeface="+mn-ea"/>
        </a:defRPr>
      </a:lvl6pPr>
      <a:lvl7pPr marL="2337830" indent="-179834" algn="l" rtl="0" fontAlgn="base">
        <a:spcBef>
          <a:spcPct val="20000"/>
        </a:spcBef>
        <a:spcAft>
          <a:spcPct val="0"/>
        </a:spcAft>
        <a:buChar char="»"/>
        <a:defRPr kumimoji="1" sz="1573">
          <a:solidFill>
            <a:schemeClr val="tx1"/>
          </a:solidFill>
          <a:latin typeface="+mn-lt"/>
          <a:ea typeface="+mn-ea"/>
        </a:defRPr>
      </a:lvl7pPr>
      <a:lvl8pPr marL="2697496" indent="-179834" algn="l" rtl="0" fontAlgn="base">
        <a:spcBef>
          <a:spcPct val="20000"/>
        </a:spcBef>
        <a:spcAft>
          <a:spcPct val="0"/>
        </a:spcAft>
        <a:buChar char="»"/>
        <a:defRPr kumimoji="1" sz="1573">
          <a:solidFill>
            <a:schemeClr val="tx1"/>
          </a:solidFill>
          <a:latin typeface="+mn-lt"/>
          <a:ea typeface="+mn-ea"/>
        </a:defRPr>
      </a:lvl8pPr>
      <a:lvl9pPr marL="3057162" indent="-179834" algn="l" rtl="0" fontAlgn="base">
        <a:spcBef>
          <a:spcPct val="20000"/>
        </a:spcBef>
        <a:spcAft>
          <a:spcPct val="0"/>
        </a:spcAft>
        <a:buChar char="»"/>
        <a:defRPr kumimoji="1" sz="1573">
          <a:solidFill>
            <a:schemeClr val="tx1"/>
          </a:solidFill>
          <a:latin typeface="+mn-lt"/>
          <a:ea typeface="+mn-ea"/>
        </a:defRPr>
      </a:lvl9pPr>
    </p:bodyStyle>
    <p:otherStyle>
      <a:defPPr>
        <a:defRPr lang="ja-JP"/>
      </a:defPPr>
      <a:lvl1pPr marL="0" algn="l" defTabSz="719332" rtl="0" eaLnBrk="1" latinLnBrk="0" hangingPunct="1">
        <a:defRPr kumimoji="1" sz="1416" kern="1200">
          <a:solidFill>
            <a:schemeClr val="tx1"/>
          </a:solidFill>
          <a:latin typeface="+mn-lt"/>
          <a:ea typeface="+mn-ea"/>
          <a:cs typeface="+mn-cs"/>
        </a:defRPr>
      </a:lvl1pPr>
      <a:lvl2pPr marL="359667" algn="l" defTabSz="719332" rtl="0" eaLnBrk="1" latinLnBrk="0" hangingPunct="1">
        <a:defRPr kumimoji="1" sz="1416" kern="1200">
          <a:solidFill>
            <a:schemeClr val="tx1"/>
          </a:solidFill>
          <a:latin typeface="+mn-lt"/>
          <a:ea typeface="+mn-ea"/>
          <a:cs typeface="+mn-cs"/>
        </a:defRPr>
      </a:lvl2pPr>
      <a:lvl3pPr marL="719332" algn="l" defTabSz="719332" rtl="0" eaLnBrk="1" latinLnBrk="0" hangingPunct="1">
        <a:defRPr kumimoji="1" sz="1416" kern="1200">
          <a:solidFill>
            <a:schemeClr val="tx1"/>
          </a:solidFill>
          <a:latin typeface="+mn-lt"/>
          <a:ea typeface="+mn-ea"/>
          <a:cs typeface="+mn-cs"/>
        </a:defRPr>
      </a:lvl3pPr>
      <a:lvl4pPr marL="1078999" algn="l" defTabSz="719332" rtl="0" eaLnBrk="1" latinLnBrk="0" hangingPunct="1">
        <a:defRPr kumimoji="1" sz="1416" kern="1200">
          <a:solidFill>
            <a:schemeClr val="tx1"/>
          </a:solidFill>
          <a:latin typeface="+mn-lt"/>
          <a:ea typeface="+mn-ea"/>
          <a:cs typeface="+mn-cs"/>
        </a:defRPr>
      </a:lvl4pPr>
      <a:lvl5pPr marL="1438664" algn="l" defTabSz="719332" rtl="0" eaLnBrk="1" latinLnBrk="0" hangingPunct="1">
        <a:defRPr kumimoji="1" sz="1416" kern="1200">
          <a:solidFill>
            <a:schemeClr val="tx1"/>
          </a:solidFill>
          <a:latin typeface="+mn-lt"/>
          <a:ea typeface="+mn-ea"/>
          <a:cs typeface="+mn-cs"/>
        </a:defRPr>
      </a:lvl5pPr>
      <a:lvl6pPr marL="1798331" algn="l" defTabSz="719332" rtl="0" eaLnBrk="1" latinLnBrk="0" hangingPunct="1">
        <a:defRPr kumimoji="1" sz="1416" kern="1200">
          <a:solidFill>
            <a:schemeClr val="tx1"/>
          </a:solidFill>
          <a:latin typeface="+mn-lt"/>
          <a:ea typeface="+mn-ea"/>
          <a:cs typeface="+mn-cs"/>
        </a:defRPr>
      </a:lvl6pPr>
      <a:lvl7pPr marL="2157996" algn="l" defTabSz="719332" rtl="0" eaLnBrk="1" latinLnBrk="0" hangingPunct="1">
        <a:defRPr kumimoji="1" sz="1416" kern="1200">
          <a:solidFill>
            <a:schemeClr val="tx1"/>
          </a:solidFill>
          <a:latin typeface="+mn-lt"/>
          <a:ea typeface="+mn-ea"/>
          <a:cs typeface="+mn-cs"/>
        </a:defRPr>
      </a:lvl7pPr>
      <a:lvl8pPr marL="2517663" algn="l" defTabSz="719332" rtl="0" eaLnBrk="1" latinLnBrk="0" hangingPunct="1">
        <a:defRPr kumimoji="1" sz="1416" kern="1200">
          <a:solidFill>
            <a:schemeClr val="tx1"/>
          </a:solidFill>
          <a:latin typeface="+mn-lt"/>
          <a:ea typeface="+mn-ea"/>
          <a:cs typeface="+mn-cs"/>
        </a:defRPr>
      </a:lvl8pPr>
      <a:lvl9pPr marL="2877329" algn="l" defTabSz="719332" rtl="0" eaLnBrk="1" latinLnBrk="0" hangingPunct="1">
        <a:defRPr kumimoji="1" sz="141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73"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574"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Meiryo UI" panose="020B0604030504040204" pitchFamily="50" charset="-128"/>
              </a:defRPr>
            </a:lvl1pPr>
          </a:lstStyle>
          <a:p>
            <a:endParaRPr kumimoji="1" lang="ja-JP" altLang="en-US"/>
          </a:p>
        </p:txBody>
      </p:sp>
      <p:sp>
        <p:nvSpPr>
          <p:cNvPr id="1575"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Meiryo UI" panose="020B0604030504040204" pitchFamily="50" charset="-128"/>
              </a:defRPr>
            </a:lvl1pPr>
          </a:lstStyle>
          <a:p>
            <a:endParaRPr kumimoji="1" lang="ja-JP" altLang="en-US"/>
          </a:p>
        </p:txBody>
      </p:sp>
      <p:sp>
        <p:nvSpPr>
          <p:cNvPr id="1576"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92">
                <a:solidFill>
                  <a:srgbClr val="000000"/>
                </a:solidFill>
                <a:latin typeface="Arial"/>
                <a:ea typeface="Meiryo UI" panose="020B0604030504040204" pitchFamily="50" charset="-128"/>
              </a:defRPr>
            </a:lvl1pPr>
          </a:lstStyle>
          <a:p>
            <a:pPr>
              <a:defRPr/>
            </a:pPr>
            <a:fld id="{609B8759-8497-46D7-A540-F05423233F19}" type="slidenum">
              <a:rPr lang="ja-JP" altLang="en-US" smtClean="0"/>
              <a:pPr>
                <a:defRPr/>
              </a:pPr>
              <a:t>‹#›</a:t>
            </a:fld>
            <a:endParaRPr lang="ja-JP" altLang="en-US" dirty="0"/>
          </a:p>
        </p:txBody>
      </p:sp>
      <p:grpSp>
        <p:nvGrpSpPr>
          <p:cNvPr id="1577" name="Group 18"/>
          <p:cNvGrpSpPr/>
          <p:nvPr/>
        </p:nvGrpSpPr>
        <p:grpSpPr>
          <a:xfrm>
            <a:off x="0" y="0"/>
            <a:ext cx="9906000" cy="546100"/>
            <a:chOff x="0" y="0"/>
            <a:chExt cx="5760" cy="344"/>
          </a:xfrm>
        </p:grpSpPr>
        <p:pic>
          <p:nvPicPr>
            <p:cNvPr id="1578"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579" name="Group 17"/>
            <p:cNvGrpSpPr/>
            <p:nvPr userDrawn="1"/>
          </p:nvGrpSpPr>
          <p:grpSpPr>
            <a:xfrm>
              <a:off x="0" y="0"/>
              <a:ext cx="5760" cy="318"/>
              <a:chOff x="0" y="0"/>
              <a:chExt cx="5760" cy="318"/>
            </a:xfrm>
          </p:grpSpPr>
          <p:pic>
            <p:nvPicPr>
              <p:cNvPr id="1580"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581"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582"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583"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584" name="Picture 14"/>
          <p:cNvPicPr>
            <a:picLocks noChangeAspect="1" noChangeArrowheads="1"/>
          </p:cNvPicPr>
          <p:nvPr/>
        </p:nvPicPr>
        <p:blipFill>
          <a:blip r:embed="rId18"/>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1380337445"/>
      </p:ext>
    </p:extLst>
  </p:cSld>
  <p:clrMap bg1="lt1" tx1="dk1" bg2="lt2" tx2="dk2" accent1="accent1" accent2="accent2" accent3="accent3" accent4="accent4" accent5="accent5" accent6="accent6" hlink="hlink" folHlink="folHlink"/>
  <p:sldLayoutIdLst>
    <p:sldLayoutId id="2147491701" r:id="rId1"/>
    <p:sldLayoutId id="2147491702" r:id="rId2"/>
    <p:sldLayoutId id="2147491703" r:id="rId3"/>
    <p:sldLayoutId id="2147491704" r:id="rId4"/>
    <p:sldLayoutId id="2147491705" r:id="rId5"/>
    <p:sldLayoutId id="2147491706" r:id="rId6"/>
    <p:sldLayoutId id="2147491707" r:id="rId7"/>
    <p:sldLayoutId id="2147491708" r:id="rId8"/>
    <p:sldLayoutId id="2147491709" r:id="rId9"/>
    <p:sldLayoutId id="2147491710" r:id="rId10"/>
    <p:sldLayoutId id="2147491711" r:id="rId11"/>
    <p:sldLayoutId id="2147491712" r:id="rId12"/>
    <p:sldLayoutId id="2147491713" r:id="rId13"/>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eiryo UI" panose="020B0604030504040204" pitchFamily="50" charset="-128"/>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eiryo UI" panose="020B0604030504040204" pitchFamily="50" charset="-128"/>
        </a:defRPr>
      </a:lvl2pPr>
      <a:lvl3pPr marL="1054094" indent="-209549" algn="l" rtl="0" eaLnBrk="0" fontAlgn="base" hangingPunct="0">
        <a:spcBef>
          <a:spcPct val="20000"/>
        </a:spcBef>
        <a:spcAft>
          <a:spcPct val="0"/>
        </a:spcAft>
        <a:buChar char="•"/>
        <a:defRPr kumimoji="1" sz="2200">
          <a:solidFill>
            <a:schemeClr val="tx1"/>
          </a:solidFill>
          <a:latin typeface="+mn-lt"/>
          <a:ea typeface="Meiryo UI" panose="020B0604030504040204" pitchFamily="50" charset="-128"/>
        </a:defRPr>
      </a:lvl3pPr>
      <a:lvl4pPr marL="1476367" indent="-209549" algn="l" rtl="0" eaLnBrk="0" fontAlgn="base" hangingPunct="0">
        <a:spcBef>
          <a:spcPct val="20000"/>
        </a:spcBef>
        <a:spcAft>
          <a:spcPct val="0"/>
        </a:spcAft>
        <a:buChar char="–"/>
        <a:defRPr kumimoji="1">
          <a:solidFill>
            <a:schemeClr val="tx1"/>
          </a:solidFill>
          <a:latin typeface="+mn-lt"/>
          <a:ea typeface="Meiryo UI" panose="020B0604030504040204" pitchFamily="50" charset="-128"/>
        </a:defRPr>
      </a:lvl4pPr>
      <a:lvl5pPr marL="1898639" indent="-209549" algn="l" rtl="0" eaLnBrk="0" fontAlgn="base" hangingPunct="0">
        <a:spcBef>
          <a:spcPct val="20000"/>
        </a:spcBef>
        <a:spcAft>
          <a:spcPct val="0"/>
        </a:spcAft>
        <a:buChar char="»"/>
        <a:defRPr kumimoji="1">
          <a:solidFill>
            <a:schemeClr val="tx1"/>
          </a:solidFill>
          <a:latin typeface="+mn-lt"/>
          <a:ea typeface="Meiryo UI" panose="020B0604030504040204" pitchFamily="50" charset="-128"/>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45.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5.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45.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5.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45.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Rectangle 5"/>
          <p:cNvSpPr>
            <a:spLocks noGrp="1" noChangeArrowheads="1"/>
          </p:cNvSpPr>
          <p:nvPr>
            <p:ph type="ctrTitle" idx="4294967295"/>
          </p:nvPr>
        </p:nvSpPr>
        <p:spPr>
          <a:xfrm>
            <a:off x="-735806" y="2564904"/>
            <a:ext cx="11377613" cy="1728465"/>
          </a:xfrm>
        </p:spPr>
        <p:txBody>
          <a:bodyPr/>
          <a:lstStyle/>
          <a:p>
            <a:pPr algn="ctr" eaLnBrk="1" hangingPunct="1"/>
            <a:r>
              <a:rPr lang="ja-JP" altLang="en-US" sz="3600" dirty="0">
                <a:solidFill>
                  <a:srgbClr val="0070C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今後の都市再生</a:t>
            </a: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endParaRPr lang="ja-JP" altLang="en-US"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54" name="Rectangle 5"/>
          <p:cNvSpPr txBox="1">
            <a:spLocks noChangeArrowheads="1"/>
          </p:cNvSpPr>
          <p:nvPr/>
        </p:nvSpPr>
        <p:spPr>
          <a:xfrm>
            <a:off x="-735632" y="3788767"/>
            <a:ext cx="11377613" cy="1728465"/>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都市局まちづくり推進課</a:t>
            </a:r>
            <a:br>
              <a:rPr lang="en-US" altLang="ja-JP"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br>
            <a:r>
              <a:rPr lang="ja-JP" altLang="en-US" kern="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令和６年３月</a:t>
            </a:r>
            <a:endParaRPr lang="en-US" altLang="ja-JP"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 name="テキスト プレースホルダー 2"/>
          <p:cNvSpPr txBox="1"/>
          <p:nvPr/>
        </p:nvSpPr>
        <p:spPr>
          <a:xfrm>
            <a:off x="227087" y="88900"/>
            <a:ext cx="8542337" cy="474663"/>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リノベーションまちづくり</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38"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遊休不動産のリノベーションを連鎖的に展開し、建物の再生に留まらないエリアの再生を目指す取組み</a:t>
            </a:r>
          </a:p>
        </p:txBody>
      </p:sp>
      <p:sp>
        <p:nvSpPr>
          <p:cNvPr id="2639" name="テキスト プレースホルダー 2"/>
          <p:cNvSpPr txBox="1"/>
          <p:nvPr/>
        </p:nvSpPr>
        <p:spPr>
          <a:xfrm>
            <a:off x="6692900" y="5167313"/>
            <a:ext cx="298608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閉店した百貨店を再生するためのトリガーとして、花巻市民のシンボルである「マルカンビル大食堂」を復活。クラウドファンディングも活用して地域の力を結集し、民間による大型空きビルの再生を実現している。</a:t>
            </a:r>
          </a:p>
        </p:txBody>
      </p:sp>
      <p:sp>
        <p:nvSpPr>
          <p:cNvPr id="2640" name="テキスト プレースホルダー 2"/>
          <p:cNvSpPr txBox="1"/>
          <p:nvPr/>
        </p:nvSpPr>
        <p:spPr>
          <a:xfrm>
            <a:off x="292100" y="2190750"/>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産業と雇用を創出する</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連鎖的な不動産再生</a:t>
            </a:r>
          </a:p>
        </p:txBody>
      </p:sp>
      <p:sp>
        <p:nvSpPr>
          <p:cNvPr id="2641" name="テキスト プレースホルダー 2"/>
          <p:cNvSpPr txBox="1"/>
          <p:nvPr/>
        </p:nvSpPr>
        <p:spPr>
          <a:xfrm>
            <a:off x="198438" y="5160963"/>
            <a:ext cx="3035300" cy="1428750"/>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不動産の再生を通じて質の高い雇用を創出し、産業とコミュニティを再生することを目標とした「小倉家守構想」のもと、小倉魚町のコンパクトなエリアで事業開始から</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年で、</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件以上の不動産再生と</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人以上の雇用創出を実現。</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2" name="正方形/長方形 10"/>
          <p:cNvSpPr/>
          <p:nvPr/>
        </p:nvSpPr>
        <p:spPr>
          <a:xfrm>
            <a:off x="292100" y="1608138"/>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43" name="テキスト プレースホルダー 2"/>
          <p:cNvSpPr txBox="1"/>
          <p:nvPr/>
        </p:nvSpPr>
        <p:spPr>
          <a:xfrm>
            <a:off x="307975" y="2803525"/>
            <a:ext cx="2981325"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zh-TW"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北九州市小倉魚町</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株式会社北九州家守舎他</a:t>
            </a:r>
          </a:p>
        </p:txBody>
      </p:sp>
      <p:sp>
        <p:nvSpPr>
          <p:cNvPr id="2644" name="テキスト プレースホルダー 2"/>
          <p:cNvSpPr txBox="1"/>
          <p:nvPr/>
        </p:nvSpPr>
        <p:spPr>
          <a:xfrm>
            <a:off x="3579813" y="2171700"/>
            <a:ext cx="2601912" cy="474663"/>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公と民との連携による</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地域らしい空間資源の活用</a:t>
            </a:r>
          </a:p>
        </p:txBody>
      </p:sp>
      <p:sp>
        <p:nvSpPr>
          <p:cNvPr id="2645" name="テキスト プレースホルダー 2"/>
          <p:cNvSpPr txBox="1"/>
          <p:nvPr/>
        </p:nvSpPr>
        <p:spPr>
          <a:xfrm>
            <a:off x="3416300" y="5167313"/>
            <a:ext cx="292893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リノベーションの担い手である家守会社が次々と誕生。これを後押しする和歌山市とともに、公民連携でエリア全体のリノベーションまちづくりを進めている。公共空間の利活用も同時に進められているのが特徴となっている。</a:t>
            </a:r>
          </a:p>
        </p:txBody>
      </p:sp>
      <p:sp>
        <p:nvSpPr>
          <p:cNvPr id="2646" name="テキスト プレースホルダー 2"/>
          <p:cNvSpPr txBox="1"/>
          <p:nvPr/>
        </p:nvSpPr>
        <p:spPr>
          <a:xfrm>
            <a:off x="3579813" y="2824163"/>
            <a:ext cx="2335212" cy="47466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和歌山市中心部</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株式会社紀州まちづくり舎</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＋株式会社ワカヤマヤモリ舎他</a:t>
            </a:r>
          </a:p>
        </p:txBody>
      </p:sp>
      <p:sp>
        <p:nvSpPr>
          <p:cNvPr id="2647" name="テキスト プレースホルダー 2"/>
          <p:cNvSpPr txBox="1"/>
          <p:nvPr/>
        </p:nvSpPr>
        <p:spPr>
          <a:xfrm>
            <a:off x="6734175" y="2192338"/>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補助金に頼らない</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大型空きビルの再生</a:t>
            </a:r>
          </a:p>
        </p:txBody>
      </p:sp>
      <p:sp>
        <p:nvSpPr>
          <p:cNvPr id="2648" name="テキスト プレースホルダー 2"/>
          <p:cNvSpPr txBox="1"/>
          <p:nvPr/>
        </p:nvSpPr>
        <p:spPr>
          <a:xfrm>
            <a:off x="6737350" y="2803525"/>
            <a:ext cx="2897188"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花巻駅前エリア・上町</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株式会社花巻家守舎＋上町家守舎</a:t>
            </a:r>
          </a:p>
        </p:txBody>
      </p:sp>
      <p:cxnSp>
        <p:nvCxnSpPr>
          <p:cNvPr id="2649" name="直線コネクタ 17"/>
          <p:cNvCxnSpPr/>
          <p:nvPr/>
        </p:nvCxnSpPr>
        <p:spPr>
          <a:xfrm>
            <a:off x="292100" y="2763838"/>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50" name="直線コネクタ 18"/>
          <p:cNvCxnSpPr/>
          <p:nvPr/>
        </p:nvCxnSpPr>
        <p:spPr>
          <a:xfrm>
            <a:off x="3579813" y="2763838"/>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51" name="直線コネクタ 19"/>
          <p:cNvCxnSpPr/>
          <p:nvPr/>
        </p:nvCxnSpPr>
        <p:spPr>
          <a:xfrm>
            <a:off x="6716713" y="2763838"/>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652" name="正方形/長方形 20"/>
          <p:cNvSpPr/>
          <p:nvPr/>
        </p:nvSpPr>
        <p:spPr>
          <a:xfrm>
            <a:off x="3579813" y="1603375"/>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53" name="正方形/長方形 21"/>
          <p:cNvSpPr/>
          <p:nvPr/>
        </p:nvSpPr>
        <p:spPr>
          <a:xfrm>
            <a:off x="6734175" y="1601788"/>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54" name="図 22"/>
          <p:cNvPicPr>
            <a:picLocks noChangeAspect="1"/>
          </p:cNvPicPr>
          <p:nvPr/>
        </p:nvPicPr>
        <p:blipFill>
          <a:blip r:embed="rId3"/>
          <a:stretch>
            <a:fillRect/>
          </a:stretch>
        </p:blipFill>
        <p:spPr>
          <a:xfrm>
            <a:off x="433388" y="3457575"/>
            <a:ext cx="2439987" cy="1627188"/>
          </a:xfrm>
          <a:prstGeom prst="rect">
            <a:avLst/>
          </a:prstGeom>
          <a:noFill/>
          <a:ln>
            <a:noFill/>
          </a:ln>
        </p:spPr>
      </p:pic>
      <p:pic>
        <p:nvPicPr>
          <p:cNvPr id="2655" name="図 23"/>
          <p:cNvPicPr>
            <a:picLocks noChangeAspect="1"/>
          </p:cNvPicPr>
          <p:nvPr/>
        </p:nvPicPr>
        <p:blipFill>
          <a:blip r:embed="rId4"/>
          <a:stretch>
            <a:fillRect/>
          </a:stretch>
        </p:blipFill>
        <p:spPr>
          <a:xfrm>
            <a:off x="3663950" y="3454400"/>
            <a:ext cx="2432050" cy="1630363"/>
          </a:xfrm>
          <a:prstGeom prst="rect">
            <a:avLst/>
          </a:prstGeom>
          <a:noFill/>
          <a:ln>
            <a:noFill/>
          </a:ln>
        </p:spPr>
      </p:pic>
      <p:pic>
        <p:nvPicPr>
          <p:cNvPr id="2656" name="図 24"/>
          <p:cNvPicPr>
            <a:picLocks noChangeAspect="1"/>
          </p:cNvPicPr>
          <p:nvPr/>
        </p:nvPicPr>
        <p:blipFill>
          <a:blip r:embed="rId5"/>
          <a:stretch>
            <a:fillRect/>
          </a:stretch>
        </p:blipFill>
        <p:spPr>
          <a:xfrm>
            <a:off x="6734175" y="3454400"/>
            <a:ext cx="2439988" cy="1625600"/>
          </a:xfrm>
          <a:prstGeom prst="rect">
            <a:avLst/>
          </a:prstGeom>
          <a:noFill/>
          <a:ln>
            <a:noFill/>
          </a:ln>
        </p:spPr>
      </p:pic>
      <p:sp>
        <p:nvSpPr>
          <p:cNvPr id="2657" name="正方形/長方形 3589"/>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9</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854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 name="テキスト プレースホルダー 2"/>
          <p:cNvSpPr txBox="1"/>
          <p:nvPr/>
        </p:nvSpPr>
        <p:spPr>
          <a:xfrm>
            <a:off x="233363" y="71438"/>
            <a:ext cx="8543925" cy="474662"/>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まちに広がる多様な空間活用</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64"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市民、企業、</a:t>
            </a:r>
            <a:r>
              <a:rPr lang="en-US" altLang="ja-JP"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など、多様な民間主体が公共主体と連携・協働することに　より、都市空間の魅力向上や活性化をはかる取組み</a:t>
            </a:r>
          </a:p>
        </p:txBody>
      </p:sp>
      <p:sp>
        <p:nvSpPr>
          <p:cNvPr id="2665" name="テキスト プレースホルダー 2"/>
          <p:cNvSpPr txBox="1"/>
          <p:nvPr/>
        </p:nvSpPr>
        <p:spPr>
          <a:xfrm>
            <a:off x="6746875" y="5176838"/>
            <a:ext cx="284003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再開発事業にあわせ、道路空間を再編して広場を整備。まちづくり会社を中心に市民組織がこれをサポートしながら運営を行い、子どもから高齢者まで、幅広い市民が集まる場となっている。</a:t>
            </a:r>
          </a:p>
        </p:txBody>
      </p:sp>
      <p:sp>
        <p:nvSpPr>
          <p:cNvPr id="2666" name="テキスト プレースホルダー 2"/>
          <p:cNvSpPr txBox="1"/>
          <p:nvPr/>
        </p:nvSpPr>
        <p:spPr>
          <a:xfrm>
            <a:off x="292100" y="2214563"/>
            <a:ext cx="2336800" cy="474662"/>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堂島川を眼下に望む</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河川敷の川床店舗群</a:t>
            </a:r>
          </a:p>
        </p:txBody>
      </p:sp>
      <p:sp>
        <p:nvSpPr>
          <p:cNvPr id="2667" name="テキスト プレースホルダー 2"/>
          <p:cNvSpPr txBox="1"/>
          <p:nvPr/>
        </p:nvSpPr>
        <p:spPr>
          <a:xfrm>
            <a:off x="252413" y="5172075"/>
            <a:ext cx="3035300" cy="1427163"/>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民間事業者や市民団体の手によって運営され、任意団体として全国で初めて、河川敷の包括的占用者としての許可を受け、一年を通じた営業を行っている。</a:t>
            </a:r>
          </a:p>
        </p:txBody>
      </p:sp>
      <p:sp>
        <p:nvSpPr>
          <p:cNvPr id="2668" name="正方形/長方形 9"/>
          <p:cNvSpPr/>
          <p:nvPr/>
        </p:nvSpPr>
        <p:spPr>
          <a:xfrm>
            <a:off x="292100" y="1631950"/>
            <a:ext cx="987425" cy="414338"/>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69" name="テキスト プレースホルダー 2"/>
          <p:cNvSpPr txBox="1"/>
          <p:nvPr/>
        </p:nvSpPr>
        <p:spPr>
          <a:xfrm>
            <a:off x="307975" y="2828925"/>
            <a:ext cx="2981325"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zh-TW"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北浜</a:t>
            </a: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テラス</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北浜水辺協議会</a:t>
            </a:r>
          </a:p>
        </p:txBody>
      </p:sp>
      <p:sp>
        <p:nvSpPr>
          <p:cNvPr id="2670" name="テキスト プレースホルダー 2"/>
          <p:cNvSpPr txBox="1"/>
          <p:nvPr/>
        </p:nvSpPr>
        <p:spPr>
          <a:xfrm>
            <a:off x="3579813" y="2197100"/>
            <a:ext cx="2601912"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住民もカフェも</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運営に参加する公園</a:t>
            </a:r>
          </a:p>
        </p:txBody>
      </p:sp>
      <p:sp>
        <p:nvSpPr>
          <p:cNvPr id="2671" name="テキスト プレースホルダー 2"/>
          <p:cNvSpPr txBox="1"/>
          <p:nvPr/>
        </p:nvSpPr>
        <p:spPr>
          <a:xfrm>
            <a:off x="3468688" y="5176838"/>
            <a:ext cx="2928937"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公園の全面改修にあわせて地域貢献に高い意欲をもつカフェ運営事業者を選定。地域の住民やカフェ事業者らと豊島区で組織を構成し、新しいスタイルで公園の運営を行っている。</a:t>
            </a:r>
          </a:p>
        </p:txBody>
      </p:sp>
      <p:sp>
        <p:nvSpPr>
          <p:cNvPr id="2672" name="テキスト プレースホルダー 2"/>
          <p:cNvSpPr txBox="1"/>
          <p:nvPr/>
        </p:nvSpPr>
        <p:spPr>
          <a:xfrm>
            <a:off x="3579813" y="2849563"/>
            <a:ext cx="2335212" cy="47466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南池袋公園</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南池袋公園をよくする会</a:t>
            </a:r>
          </a:p>
        </p:txBody>
      </p:sp>
      <p:sp>
        <p:nvSpPr>
          <p:cNvPr id="2673" name="テキスト プレースホルダー 2"/>
          <p:cNvSpPr txBox="1"/>
          <p:nvPr/>
        </p:nvSpPr>
        <p:spPr>
          <a:xfrm>
            <a:off x="6734175" y="2217738"/>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超・高稼働率の</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全天候型市民広場</a:t>
            </a:r>
          </a:p>
        </p:txBody>
      </p:sp>
      <p:sp>
        <p:nvSpPr>
          <p:cNvPr id="2674" name="テキスト プレースホルダー 2"/>
          <p:cNvSpPr txBox="1"/>
          <p:nvPr/>
        </p:nvSpPr>
        <p:spPr>
          <a:xfrm>
            <a:off x="6737350" y="2828925"/>
            <a:ext cx="2897188"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グランドプラザ</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まちづくりとやま株式会社</a:t>
            </a:r>
          </a:p>
        </p:txBody>
      </p:sp>
      <p:cxnSp>
        <p:nvCxnSpPr>
          <p:cNvPr id="2675" name="直線コネクタ 16"/>
          <p:cNvCxnSpPr/>
          <p:nvPr/>
        </p:nvCxnSpPr>
        <p:spPr>
          <a:xfrm>
            <a:off x="292100" y="2787650"/>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76" name="直線コネクタ 17"/>
          <p:cNvCxnSpPr/>
          <p:nvPr/>
        </p:nvCxnSpPr>
        <p:spPr>
          <a:xfrm>
            <a:off x="3579813" y="2789238"/>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77" name="直線コネクタ 18"/>
          <p:cNvCxnSpPr/>
          <p:nvPr/>
        </p:nvCxnSpPr>
        <p:spPr>
          <a:xfrm>
            <a:off x="6716713" y="2787650"/>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678" name="正方形/長方形 19"/>
          <p:cNvSpPr/>
          <p:nvPr/>
        </p:nvSpPr>
        <p:spPr>
          <a:xfrm>
            <a:off x="3579813" y="1627188"/>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79" name="正方形/長方形 20"/>
          <p:cNvSpPr/>
          <p:nvPr/>
        </p:nvSpPr>
        <p:spPr>
          <a:xfrm>
            <a:off x="6734175" y="1627188"/>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80" name="図 21"/>
          <p:cNvPicPr>
            <a:picLocks noChangeAspect="1"/>
          </p:cNvPicPr>
          <p:nvPr/>
        </p:nvPicPr>
        <p:blipFill>
          <a:blip r:embed="rId3"/>
          <a:stretch>
            <a:fillRect/>
          </a:stretch>
        </p:blipFill>
        <p:spPr>
          <a:xfrm>
            <a:off x="485775" y="3471863"/>
            <a:ext cx="2460625" cy="1639887"/>
          </a:xfrm>
          <a:prstGeom prst="rect">
            <a:avLst/>
          </a:prstGeom>
          <a:noFill/>
          <a:ln>
            <a:noFill/>
          </a:ln>
        </p:spPr>
      </p:pic>
      <p:pic>
        <p:nvPicPr>
          <p:cNvPr id="2681" name="図 22"/>
          <p:cNvPicPr>
            <a:picLocks noChangeAspect="1"/>
          </p:cNvPicPr>
          <p:nvPr/>
        </p:nvPicPr>
        <p:blipFill>
          <a:blip r:embed="rId4"/>
          <a:stretch>
            <a:fillRect/>
          </a:stretch>
        </p:blipFill>
        <p:spPr>
          <a:xfrm>
            <a:off x="3651250" y="3490913"/>
            <a:ext cx="2459038" cy="1639887"/>
          </a:xfrm>
          <a:prstGeom prst="rect">
            <a:avLst/>
          </a:prstGeom>
          <a:noFill/>
          <a:ln>
            <a:noFill/>
          </a:ln>
        </p:spPr>
      </p:pic>
      <p:pic>
        <p:nvPicPr>
          <p:cNvPr id="2682" name="図 23"/>
          <p:cNvPicPr>
            <a:picLocks noChangeAspect="1"/>
          </p:cNvPicPr>
          <p:nvPr/>
        </p:nvPicPr>
        <p:blipFill>
          <a:blip r:embed="rId5"/>
          <a:stretch>
            <a:fillRect/>
          </a:stretch>
        </p:blipFill>
        <p:spPr>
          <a:xfrm>
            <a:off x="6734175" y="3481388"/>
            <a:ext cx="2460625" cy="1639887"/>
          </a:xfrm>
          <a:prstGeom prst="rect">
            <a:avLst/>
          </a:prstGeom>
          <a:noFill/>
          <a:ln>
            <a:noFill/>
          </a:ln>
        </p:spPr>
      </p:pic>
      <p:sp>
        <p:nvSpPr>
          <p:cNvPr id="2683" name="正方形/長方形 3590"/>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10</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9481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9" name="テキスト プレースホルダー 2"/>
          <p:cNvSpPr txBox="1"/>
          <p:nvPr/>
        </p:nvSpPr>
        <p:spPr>
          <a:xfrm>
            <a:off x="225499" y="68263"/>
            <a:ext cx="8543925" cy="474662"/>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エリアマネジメント</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90"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エリアの課題解決をエリアの価値向上へとつなげる、クリエイティブな都市を</a:t>
            </a:r>
            <a:endParaRPr lang="en-US" altLang="ja-JP"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目指す都市再生の取組み</a:t>
            </a:r>
          </a:p>
        </p:txBody>
      </p:sp>
      <p:sp>
        <p:nvSpPr>
          <p:cNvPr id="2691" name="テキスト プレースホルダー 2"/>
          <p:cNvSpPr txBox="1"/>
          <p:nvPr/>
        </p:nvSpPr>
        <p:spPr>
          <a:xfrm>
            <a:off x="6689725" y="5097463"/>
            <a:ext cx="298608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地下歩行空間の整備時に、道路空間の一部を条例で広場として位置づけ、まちづくり会社が管理運営と収益事業を実施している。一般へも有料で貸出を行っているほか、壁面などを活用して広告事業を行っており、収益の一部は地域のまちづくり活動の財源として還元している。</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2" name="テキスト プレースホルダー 2"/>
          <p:cNvSpPr txBox="1"/>
          <p:nvPr/>
        </p:nvSpPr>
        <p:spPr>
          <a:xfrm>
            <a:off x="292100" y="2187575"/>
            <a:ext cx="2336800" cy="474663"/>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質の高い都市空間形成と 多様なソフト事業の展開</a:t>
            </a:r>
          </a:p>
        </p:txBody>
      </p:sp>
      <p:sp>
        <p:nvSpPr>
          <p:cNvPr id="2693" name="テキスト プレースホルダー 2"/>
          <p:cNvSpPr txBox="1"/>
          <p:nvPr/>
        </p:nvSpPr>
        <p:spPr>
          <a:xfrm>
            <a:off x="250825" y="5116513"/>
            <a:ext cx="3035300" cy="14271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多様なエリアマネジメント団体が互いに連携・補完し、「新しい価値」「魅力と賑わい」の創造に向けた取組みが行われている。丸の内仲通りは国家戦略道路占用事業を適用区域に指定され、 「人が中心」の空間へと道路空間の再配分が行われている。</a:t>
            </a:r>
            <a:endParaRPr lang="en-US" altLang="ja-JP"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4" name="正方形/長方形 11"/>
          <p:cNvSpPr/>
          <p:nvPr/>
        </p:nvSpPr>
        <p:spPr>
          <a:xfrm>
            <a:off x="292100" y="1604963"/>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95" name="図 12"/>
          <p:cNvPicPr>
            <a:picLocks noChangeAspect="1"/>
          </p:cNvPicPr>
          <p:nvPr/>
        </p:nvPicPr>
        <p:blipFill>
          <a:blip r:embed="rId3"/>
          <a:stretch>
            <a:fillRect/>
          </a:stretch>
        </p:blipFill>
        <p:spPr>
          <a:xfrm>
            <a:off x="463550" y="3455988"/>
            <a:ext cx="2401888" cy="1601787"/>
          </a:xfrm>
          <a:prstGeom prst="rect">
            <a:avLst/>
          </a:prstGeom>
          <a:noFill/>
          <a:ln>
            <a:noFill/>
          </a:ln>
        </p:spPr>
      </p:pic>
      <p:sp>
        <p:nvSpPr>
          <p:cNvPr id="2696" name="テキスト プレースホルダー 2"/>
          <p:cNvSpPr txBox="1"/>
          <p:nvPr/>
        </p:nvSpPr>
        <p:spPr>
          <a:xfrm>
            <a:off x="307975" y="2800350"/>
            <a:ext cx="2981325" cy="474663"/>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大手町・丸の内・有楽町</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大手町・丸の内・有楽町地区まちづくり協議会＋</a:t>
            </a:r>
            <a:r>
              <a:rPr lang="en-US" altLang="ja-JP"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NPO </a:t>
            </a: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法人 大丸有エリアマネジメント協会</a:t>
            </a:r>
          </a:p>
        </p:txBody>
      </p:sp>
      <p:sp>
        <p:nvSpPr>
          <p:cNvPr id="2697" name="テキスト プレースホルダー 2"/>
          <p:cNvSpPr txBox="1"/>
          <p:nvPr/>
        </p:nvSpPr>
        <p:spPr>
          <a:xfrm>
            <a:off x="3579813" y="2170113"/>
            <a:ext cx="2335212"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新たな仕組みによる</a:t>
            </a:r>
          </a:p>
          <a:p>
            <a:pPr eaLnBrk="1" hangingPunct="1">
              <a:lnSpc>
                <a:spcPct val="120000"/>
              </a:lnSpc>
              <a:spcBef>
                <a:spcPct val="0"/>
              </a:spcBef>
              <a:buFontTx/>
              <a:buNone/>
            </a:pPr>
            <a:r>
              <a:rPr lang="ja-JP" altLang="en-US" sz="1600" b="1"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都市空間のマネジメント</a:t>
            </a:r>
          </a:p>
        </p:txBody>
      </p:sp>
      <p:sp>
        <p:nvSpPr>
          <p:cNvPr id="2698" name="テキスト プレースホルダー 2"/>
          <p:cNvSpPr txBox="1"/>
          <p:nvPr/>
        </p:nvSpPr>
        <p:spPr>
          <a:xfrm>
            <a:off x="3449638" y="5097463"/>
            <a:ext cx="2927350"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都市再生特別措置法と国家戦略特区の枠組みにより、公共空間を一体的に活用した賑わいづくりや、地域の回遊性の向上に向けた交通サービス事業、まちの賑わいを創出するイベント・プロモーション事業など、地区全体の持続的な発展に向けた取組みを行っている。</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99" name="図 16"/>
          <p:cNvPicPr>
            <a:picLocks noChangeAspect="1"/>
          </p:cNvPicPr>
          <p:nvPr/>
        </p:nvPicPr>
        <p:blipFill>
          <a:blip r:embed="rId4"/>
          <a:stretch>
            <a:fillRect/>
          </a:stretch>
        </p:blipFill>
        <p:spPr>
          <a:xfrm>
            <a:off x="3579813" y="3455988"/>
            <a:ext cx="2439987" cy="1627187"/>
          </a:xfrm>
          <a:prstGeom prst="rect">
            <a:avLst/>
          </a:prstGeom>
          <a:noFill/>
          <a:ln>
            <a:noFill/>
          </a:ln>
        </p:spPr>
      </p:pic>
      <p:sp>
        <p:nvSpPr>
          <p:cNvPr id="2700" name="テキスト プレースホルダー 2"/>
          <p:cNvSpPr txBox="1"/>
          <p:nvPr/>
        </p:nvSpPr>
        <p:spPr>
          <a:xfrm>
            <a:off x="3579813" y="2822575"/>
            <a:ext cx="2335212"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グランフロント大阪</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一般社団法人グランフロント大阪</a:t>
            </a:r>
            <a:r>
              <a:rPr lang="en-US" altLang="ja-JP"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TMO</a:t>
            </a:r>
          </a:p>
        </p:txBody>
      </p:sp>
      <p:sp>
        <p:nvSpPr>
          <p:cNvPr id="2701" name="テキスト プレースホルダー 2"/>
          <p:cNvSpPr txBox="1"/>
          <p:nvPr/>
        </p:nvSpPr>
        <p:spPr>
          <a:xfrm>
            <a:off x="6734175" y="2189163"/>
            <a:ext cx="2336800" cy="474662"/>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賑わいと財源を生みだす</a:t>
            </a:r>
            <a:br>
              <a:rPr lang="en-US" altLang="ja-JP"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地下歩行空間の広場化</a:t>
            </a:r>
          </a:p>
        </p:txBody>
      </p:sp>
      <p:pic>
        <p:nvPicPr>
          <p:cNvPr id="2702" name="図 19"/>
          <p:cNvPicPr>
            <a:picLocks noChangeAspect="1"/>
          </p:cNvPicPr>
          <p:nvPr/>
        </p:nvPicPr>
        <p:blipFill>
          <a:blip r:embed="rId5"/>
          <a:stretch>
            <a:fillRect/>
          </a:stretch>
        </p:blipFill>
        <p:spPr>
          <a:xfrm>
            <a:off x="6734175" y="3455988"/>
            <a:ext cx="2439988" cy="1627187"/>
          </a:xfrm>
          <a:prstGeom prst="rect">
            <a:avLst/>
          </a:prstGeom>
          <a:noFill/>
          <a:ln>
            <a:noFill/>
          </a:ln>
        </p:spPr>
      </p:pic>
      <p:sp>
        <p:nvSpPr>
          <p:cNvPr id="2703" name="テキスト プレースホルダー 2"/>
          <p:cNvSpPr txBox="1"/>
          <p:nvPr/>
        </p:nvSpPr>
        <p:spPr>
          <a:xfrm>
            <a:off x="6737350" y="2800350"/>
            <a:ext cx="2897188" cy="474663"/>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札幌駅前通地下歩行広場</a:t>
            </a:r>
            <a:r>
              <a:rPr lang="ja-JP" altLang="en-US" sz="10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（チ・カ・ホ）</a:t>
            </a:r>
            <a:endPar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札幌駅前通まちづくり株式会社</a:t>
            </a:r>
          </a:p>
        </p:txBody>
      </p:sp>
      <p:cxnSp>
        <p:nvCxnSpPr>
          <p:cNvPr id="2704" name="直線コネクタ 21"/>
          <p:cNvCxnSpPr/>
          <p:nvPr/>
        </p:nvCxnSpPr>
        <p:spPr>
          <a:xfrm>
            <a:off x="292100" y="2760663"/>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705" name="直線コネクタ 22"/>
          <p:cNvCxnSpPr/>
          <p:nvPr/>
        </p:nvCxnSpPr>
        <p:spPr>
          <a:xfrm>
            <a:off x="3579813" y="2762250"/>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706" name="直線コネクタ 23"/>
          <p:cNvCxnSpPr/>
          <p:nvPr/>
        </p:nvCxnSpPr>
        <p:spPr>
          <a:xfrm>
            <a:off x="6716713" y="2760663"/>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707" name="正方形/長方形 24"/>
          <p:cNvSpPr/>
          <p:nvPr/>
        </p:nvSpPr>
        <p:spPr>
          <a:xfrm>
            <a:off x="3579813" y="1600200"/>
            <a:ext cx="987425" cy="414338"/>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708" name="正方形/長方形 25"/>
          <p:cNvSpPr/>
          <p:nvPr/>
        </p:nvSpPr>
        <p:spPr>
          <a:xfrm>
            <a:off x="6734175" y="1598613"/>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709" name="正方形/長方形 26"/>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935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 name="テキスト プレースホルダー 2"/>
          <p:cNvSpPr txBox="1"/>
          <p:nvPr/>
        </p:nvSpPr>
        <p:spPr>
          <a:xfrm>
            <a:off x="143335" y="68342"/>
            <a:ext cx="8542634" cy="473824"/>
          </a:xfrm>
          <a:prstGeom prst="rect">
            <a:avLst/>
          </a:prstGeom>
        </p:spPr>
        <p:txBody>
          <a:bodyPr vert="horz" lIns="0" tIns="0" rIns="91440" bIns="1080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spcAft>
                <a:spcPts val="0"/>
              </a:spcAft>
              <a:defRPr/>
            </a:pP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官民連携まちづくり</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３つのキーワード</a:t>
            </a:r>
            <a:endParaRPr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716" name="コンテンツ プレースホルダー 10"/>
          <p:cNvSpPr txBox="1"/>
          <p:nvPr/>
        </p:nvSpPr>
        <p:spPr>
          <a:xfrm>
            <a:off x="292608" y="767790"/>
            <a:ext cx="9339072" cy="884943"/>
          </a:xfrm>
          <a:prstGeom prst="rect">
            <a:avLst/>
          </a:prstGeom>
          <a:solidFill>
            <a:srgbClr val="058C8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Tx/>
              <a:buNone/>
              <a:defRPr kumimoji="1" sz="180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600" kern="1200">
                <a:solidFill>
                  <a:srgbClr val="058C8E"/>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rgbClr val="058C8E"/>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2000">
                <a:solidFill>
                  <a:sysClr val="window" lastClr="FFFFFF"/>
                </a:solidFill>
              </a:rPr>
              <a:t>それぞれの地域らしい空間資源の使い方で地域の課題解決を図り、まちに多様な</a:t>
            </a:r>
          </a:p>
          <a:p>
            <a:pPr fontAlgn="auto">
              <a:lnSpc>
                <a:spcPct val="120000"/>
              </a:lnSpc>
              <a:spcBef>
                <a:spcPts val="0"/>
              </a:spcBef>
              <a:spcAft>
                <a:spcPts val="0"/>
              </a:spcAft>
              <a:defRPr/>
            </a:pPr>
            <a:r>
              <a:rPr lang="ja-JP" altLang="en-US" sz="2000">
                <a:solidFill>
                  <a:sysClr val="window" lastClr="FFFFFF"/>
                </a:solidFill>
              </a:rPr>
              <a:t>アクティビティが広がるまちづくりが進んでいます。</a:t>
            </a:r>
            <a:endParaRPr lang="ja-JP" altLang="en-US" sz="2000" dirty="0">
              <a:solidFill>
                <a:sysClr val="window" lastClr="FFFFFF"/>
              </a:solidFill>
            </a:endParaRPr>
          </a:p>
        </p:txBody>
      </p:sp>
      <p:sp>
        <p:nvSpPr>
          <p:cNvPr id="2717" name="テキスト プレースホルダー 2"/>
          <p:cNvSpPr txBox="1"/>
          <p:nvPr/>
        </p:nvSpPr>
        <p:spPr>
          <a:xfrm>
            <a:off x="1133061" y="2264787"/>
            <a:ext cx="1965665" cy="47382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800" b="1" dirty="0"/>
              <a:t>地域独自の課題を</a:t>
            </a:r>
            <a:endParaRPr lang="en-US" altLang="ja-JP" sz="1800" b="1" dirty="0"/>
          </a:p>
          <a:p>
            <a:pPr algn="just" fontAlgn="auto">
              <a:lnSpc>
                <a:spcPct val="120000"/>
              </a:lnSpc>
              <a:spcBef>
                <a:spcPts val="0"/>
              </a:spcBef>
              <a:spcAft>
                <a:spcPts val="0"/>
              </a:spcAft>
              <a:defRPr/>
            </a:pPr>
            <a:r>
              <a:rPr lang="ja-JP" altLang="en-US" sz="1800" b="1" dirty="0"/>
              <a:t>発見し解決する</a:t>
            </a:r>
          </a:p>
        </p:txBody>
      </p:sp>
      <p:sp>
        <p:nvSpPr>
          <p:cNvPr id="2718" name="円/楕円 25"/>
          <p:cNvSpPr/>
          <p:nvPr/>
        </p:nvSpPr>
        <p:spPr>
          <a:xfrm>
            <a:off x="496501" y="227185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1</a:t>
            </a:r>
            <a:endParaRPr kumimoji="0" lang="ja-JP" altLang="en-US" sz="2400" b="1" kern="0" dirty="0">
              <a:solidFill>
                <a:srgbClr val="058C8E"/>
              </a:solidFill>
              <a:latin typeface="Century Gothic" panose="020B0502020202020204" pitchFamily="34" charset="0"/>
              <a:ea typeface="ＭＳ Ｐゴシック"/>
            </a:endParaRPr>
          </a:p>
        </p:txBody>
      </p:sp>
      <p:sp>
        <p:nvSpPr>
          <p:cNvPr id="2719" name="テキスト プレースホルダー 2"/>
          <p:cNvSpPr txBox="1"/>
          <p:nvPr/>
        </p:nvSpPr>
        <p:spPr>
          <a:xfrm>
            <a:off x="4169945" y="2339950"/>
            <a:ext cx="2285028"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公民にかかわらず、まちの空間資源を</a:t>
            </a:r>
            <a:endParaRPr kumimoji="0" lang="en-US" altLang="ja-JP" sz="1800" kern="0" dirty="0"/>
          </a:p>
          <a:p>
            <a:pPr eaLnBrk="1" fontAlgn="auto" hangingPunct="1">
              <a:spcAft>
                <a:spcPts val="0"/>
              </a:spcAft>
              <a:defRPr/>
            </a:pPr>
            <a:r>
              <a:rPr kumimoji="0" lang="ja-JP" altLang="en-US" sz="1800" kern="0" dirty="0"/>
              <a:t>つかいこなす</a:t>
            </a:r>
          </a:p>
        </p:txBody>
      </p:sp>
      <p:sp>
        <p:nvSpPr>
          <p:cNvPr id="2720" name="円/楕円 27"/>
          <p:cNvSpPr/>
          <p:nvPr/>
        </p:nvSpPr>
        <p:spPr>
          <a:xfrm>
            <a:off x="3451206" y="227185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2</a:t>
            </a:r>
            <a:endParaRPr kumimoji="0" lang="ja-JP" altLang="en-US" sz="2400" b="1" kern="0" dirty="0">
              <a:solidFill>
                <a:srgbClr val="058C8E"/>
              </a:solidFill>
              <a:latin typeface="Century Gothic" panose="020B0502020202020204" pitchFamily="34" charset="0"/>
              <a:ea typeface="ＭＳ Ｐゴシック"/>
            </a:endParaRPr>
          </a:p>
        </p:txBody>
      </p:sp>
      <p:sp>
        <p:nvSpPr>
          <p:cNvPr id="2721" name="テキスト プレースホルダー 2"/>
          <p:cNvSpPr txBox="1"/>
          <p:nvPr/>
        </p:nvSpPr>
        <p:spPr>
          <a:xfrm>
            <a:off x="7647440" y="2339950"/>
            <a:ext cx="2258560"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人間中心の視点で</a:t>
            </a:r>
            <a:endParaRPr kumimoji="0" lang="en-US" altLang="ja-JP" sz="1800" kern="0" dirty="0"/>
          </a:p>
          <a:p>
            <a:pPr eaLnBrk="1" fontAlgn="auto" hangingPunct="1">
              <a:spcAft>
                <a:spcPts val="0"/>
              </a:spcAft>
              <a:defRPr/>
            </a:pPr>
            <a:r>
              <a:rPr kumimoji="0" lang="ja-JP" altLang="en-US" sz="1800" kern="0" dirty="0"/>
              <a:t>居心地よい環境を</a:t>
            </a:r>
            <a:endParaRPr kumimoji="0" lang="en-US" altLang="ja-JP" sz="1800" kern="0" dirty="0"/>
          </a:p>
          <a:p>
            <a:pPr eaLnBrk="1" fontAlgn="auto" hangingPunct="1">
              <a:spcAft>
                <a:spcPts val="0"/>
              </a:spcAft>
              <a:defRPr/>
            </a:pPr>
            <a:r>
              <a:rPr kumimoji="0" lang="ja-JP" altLang="en-US" sz="1800" kern="0" dirty="0"/>
              <a:t>つくる</a:t>
            </a:r>
          </a:p>
        </p:txBody>
      </p:sp>
      <p:sp>
        <p:nvSpPr>
          <p:cNvPr id="2722" name="円/楕円 29"/>
          <p:cNvSpPr/>
          <p:nvPr/>
        </p:nvSpPr>
        <p:spPr>
          <a:xfrm>
            <a:off x="6885675" y="2282701"/>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3</a:t>
            </a:r>
            <a:endParaRPr kumimoji="0" lang="ja-JP" altLang="en-US" sz="2400" b="1" kern="0" dirty="0">
              <a:solidFill>
                <a:srgbClr val="058C8E"/>
              </a:solidFill>
              <a:latin typeface="Century Gothic" panose="020B0502020202020204" pitchFamily="34" charset="0"/>
              <a:ea typeface="ＭＳ Ｐゴシック"/>
            </a:endParaRPr>
          </a:p>
        </p:txBody>
      </p:sp>
      <p:pic>
        <p:nvPicPr>
          <p:cNvPr id="2723" name="図 3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62051" y="3044952"/>
            <a:ext cx="2602846" cy="1735230"/>
          </a:xfrm>
          <a:prstGeom prst="rect">
            <a:avLst/>
          </a:prstGeom>
        </p:spPr>
      </p:pic>
      <p:pic>
        <p:nvPicPr>
          <p:cNvPr id="2724" name="図 31"/>
          <p:cNvPicPr>
            <a:picLocks noChangeAspect="1"/>
          </p:cNvPicPr>
          <p:nvPr/>
        </p:nvPicPr>
        <p:blipFill>
          <a:blip r:embed="rId5"/>
          <a:stretch>
            <a:fillRect/>
          </a:stretch>
        </p:blipFill>
        <p:spPr>
          <a:xfrm>
            <a:off x="3689907" y="3050284"/>
            <a:ext cx="2594848" cy="1729898"/>
          </a:xfrm>
          <a:prstGeom prst="rect">
            <a:avLst/>
          </a:prstGeom>
        </p:spPr>
      </p:pic>
      <p:pic>
        <p:nvPicPr>
          <p:cNvPr id="2725" name="図 32"/>
          <p:cNvPicPr>
            <a:picLocks noChangeAspect="1"/>
          </p:cNvPicPr>
          <p:nvPr/>
        </p:nvPicPr>
        <p:blipFill>
          <a:blip r:embed="rId6"/>
          <a:srcRect b="-693"/>
          <a:stretch>
            <a:fillRect/>
          </a:stretch>
        </p:blipFill>
        <p:spPr>
          <a:xfrm>
            <a:off x="7028835" y="3044952"/>
            <a:ext cx="2602845" cy="1735230"/>
          </a:xfrm>
          <a:prstGeom prst="rect">
            <a:avLst/>
          </a:prstGeom>
        </p:spPr>
      </p:pic>
      <p:sp>
        <p:nvSpPr>
          <p:cNvPr id="2726" name="テキスト プレースホルダー 2"/>
          <p:cNvSpPr txBox="1"/>
          <p:nvPr/>
        </p:nvSpPr>
        <p:spPr>
          <a:xfrm>
            <a:off x="448278" y="5115284"/>
            <a:ext cx="2336121"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経済、社会、歴史、文化など様々な要素を読み解きながら、地域の課題を発見し、それぞれのエリアにあわせて解決</a:t>
            </a:r>
          </a:p>
        </p:txBody>
      </p:sp>
      <p:sp>
        <p:nvSpPr>
          <p:cNvPr id="2727" name="テキスト プレースホルダー 2"/>
          <p:cNvSpPr txBox="1"/>
          <p:nvPr/>
        </p:nvSpPr>
        <p:spPr>
          <a:xfrm>
            <a:off x="3524120" y="5115284"/>
            <a:ext cx="2872973"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公共空間、空きビルや空き家、空地等の遊休化・余剰化している空間資源を積極的に発掘し、地域と時代のニーズに対応したコンテンツ（機能）へと転換、再生、活用</a:t>
            </a:r>
          </a:p>
        </p:txBody>
      </p:sp>
      <p:sp>
        <p:nvSpPr>
          <p:cNvPr id="2728" name="テキスト プレースホルダー 2"/>
          <p:cNvSpPr txBox="1"/>
          <p:nvPr/>
        </p:nvSpPr>
        <p:spPr>
          <a:xfrm>
            <a:off x="7028835" y="5104437"/>
            <a:ext cx="2602845"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人がつどい、様々なアクティビティがうまれるように作り手ではなく使い手の視点で、人間の身体感覚にあった居心地よい環境を形成</a:t>
            </a:r>
          </a:p>
        </p:txBody>
      </p:sp>
      <p:cxnSp>
        <p:nvCxnSpPr>
          <p:cNvPr id="2729" name="直線コネクタ 36"/>
          <p:cNvCxnSpPr/>
          <p:nvPr/>
        </p:nvCxnSpPr>
        <p:spPr>
          <a:xfrm>
            <a:off x="3185496" y="2642849"/>
            <a:ext cx="0" cy="3585818"/>
          </a:xfrm>
          <a:prstGeom prst="line">
            <a:avLst/>
          </a:prstGeom>
          <a:noFill/>
          <a:ln w="6350" cap="flat" cmpd="sng" algn="ctr">
            <a:solidFill>
              <a:srgbClr val="058C8E"/>
            </a:solidFill>
            <a:prstDash val="solid"/>
            <a:miter lim="800000"/>
          </a:ln>
          <a:effectLst/>
        </p:spPr>
      </p:cxnSp>
      <p:cxnSp>
        <p:nvCxnSpPr>
          <p:cNvPr id="2730" name="直線コネクタ 37"/>
          <p:cNvCxnSpPr/>
          <p:nvPr/>
        </p:nvCxnSpPr>
        <p:spPr>
          <a:xfrm>
            <a:off x="6735716" y="2709850"/>
            <a:ext cx="0" cy="3585817"/>
          </a:xfrm>
          <a:prstGeom prst="line">
            <a:avLst/>
          </a:prstGeom>
          <a:noFill/>
          <a:ln w="6350" cap="flat" cmpd="sng" algn="ctr">
            <a:solidFill>
              <a:srgbClr val="058C8E"/>
            </a:solidFill>
            <a:prstDash val="solid"/>
            <a:miter lim="800000"/>
          </a:ln>
          <a:effectLst/>
        </p:spPr>
      </p:cxnSp>
      <p:sp>
        <p:nvSpPr>
          <p:cNvPr id="2731" name="テキスト ボックス 38"/>
          <p:cNvSpPr txBox="1"/>
          <p:nvPr/>
        </p:nvSpPr>
        <p:spPr>
          <a:xfrm>
            <a:off x="271495" y="2028660"/>
            <a:ext cx="888007"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2" name="テキスト ボックス 39"/>
          <p:cNvSpPr txBox="1"/>
          <p:nvPr/>
        </p:nvSpPr>
        <p:spPr>
          <a:xfrm>
            <a:off x="3284177" y="2025139"/>
            <a:ext cx="827888"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3" name="テキスト ボックス 40"/>
          <p:cNvSpPr txBox="1"/>
          <p:nvPr/>
        </p:nvSpPr>
        <p:spPr>
          <a:xfrm>
            <a:off x="6735716" y="2035274"/>
            <a:ext cx="806518"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4" name="正方形/長方形 3591"/>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2478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0" name="テキスト プレースホルダー 2"/>
          <p:cNvSpPr txBox="1"/>
          <p:nvPr/>
        </p:nvSpPr>
        <p:spPr>
          <a:xfrm>
            <a:off x="122747" y="70867"/>
            <a:ext cx="8542634" cy="473824"/>
          </a:xfrm>
          <a:prstGeom prst="rect">
            <a:avLst/>
          </a:prstGeom>
        </p:spPr>
        <p:txBody>
          <a:bodyPr vert="horz" lIns="0" tIns="0" rIns="91440" bIns="1080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spcAft>
                <a:spcPts val="0"/>
              </a:spcAft>
              <a:defRPr/>
            </a:pP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官民連携まちづくり</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見えはじめた効果</a:t>
            </a:r>
            <a:endParaRPr dirty="0">
              <a:solidFill>
                <a:srgbClr val="4087C8"/>
              </a:solidFill>
              <a:latin typeface="HGP創英角ｺﾞｼｯｸUB" panose="020B0900000000000000" pitchFamily="50" charset="-128"/>
              <a:ea typeface="HGP創英角ｺﾞｼｯｸUB" panose="020B0900000000000000" pitchFamily="50" charset="-128"/>
            </a:endParaRPr>
          </a:p>
          <a:p>
            <a:pPr fontAlgn="auto">
              <a:spcAft>
                <a:spcPts val="0"/>
              </a:spcAft>
              <a:defRPr/>
            </a:pPr>
            <a:endParaRPr lang="ja-JP" altLang="en-US" sz="2800" dirty="0">
              <a:solidFill>
                <a:srgbClr val="4087C8"/>
              </a:solidFill>
            </a:endParaRPr>
          </a:p>
        </p:txBody>
      </p:sp>
      <p:sp>
        <p:nvSpPr>
          <p:cNvPr id="2741" name="コンテンツ プレースホルダー 10"/>
          <p:cNvSpPr txBox="1"/>
          <p:nvPr/>
        </p:nvSpPr>
        <p:spPr>
          <a:xfrm>
            <a:off x="292608" y="684201"/>
            <a:ext cx="9339072" cy="884943"/>
          </a:xfrm>
          <a:prstGeom prst="rect">
            <a:avLst/>
          </a:prstGeom>
          <a:solidFill>
            <a:srgbClr val="058C8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Tx/>
              <a:buNone/>
              <a:defRPr kumimoji="1" sz="180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600" kern="1200">
                <a:solidFill>
                  <a:srgbClr val="058C8E"/>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rgbClr val="058C8E"/>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2000">
                <a:solidFill>
                  <a:sysClr val="window" lastClr="FFFFFF"/>
                </a:solidFill>
              </a:rPr>
              <a:t>新たな事業と雇用を生み出す経済の活性化、来街者やまちでの滞在時間の増加、</a:t>
            </a:r>
          </a:p>
          <a:p>
            <a:pPr fontAlgn="auto">
              <a:lnSpc>
                <a:spcPct val="120000"/>
              </a:lnSpc>
              <a:spcBef>
                <a:spcPts val="0"/>
              </a:spcBef>
              <a:spcAft>
                <a:spcPts val="0"/>
              </a:spcAft>
              <a:defRPr/>
            </a:pPr>
            <a:r>
              <a:rPr lang="ja-JP" altLang="en-US" sz="2000">
                <a:solidFill>
                  <a:sysClr val="window" lastClr="FFFFFF"/>
                </a:solidFill>
              </a:rPr>
              <a:t>資産価値の維持・向上など、様々な効果が表れ始めています。</a:t>
            </a:r>
            <a:endParaRPr lang="ja-JP" altLang="en-US" sz="2000" dirty="0">
              <a:solidFill>
                <a:sysClr val="window" lastClr="FFFFFF"/>
              </a:solidFill>
            </a:endParaRPr>
          </a:p>
        </p:txBody>
      </p:sp>
      <p:sp>
        <p:nvSpPr>
          <p:cNvPr id="2742" name="テキスト プレースホルダー 2"/>
          <p:cNvSpPr txBox="1"/>
          <p:nvPr/>
        </p:nvSpPr>
        <p:spPr>
          <a:xfrm>
            <a:off x="1007561" y="1836446"/>
            <a:ext cx="1859580" cy="47382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1800" b="1" dirty="0"/>
              <a:t>新たな事業や</a:t>
            </a:r>
            <a:endParaRPr lang="en-US" altLang="ja-JP" sz="1800" b="1" dirty="0"/>
          </a:p>
          <a:p>
            <a:pPr fontAlgn="auto">
              <a:lnSpc>
                <a:spcPct val="120000"/>
              </a:lnSpc>
              <a:spcBef>
                <a:spcPts val="0"/>
              </a:spcBef>
              <a:spcAft>
                <a:spcPts val="0"/>
              </a:spcAft>
              <a:defRPr/>
            </a:pPr>
            <a:r>
              <a:rPr lang="ja-JP" altLang="en-US" sz="1800" b="1" dirty="0"/>
              <a:t>雇用の創出</a:t>
            </a:r>
          </a:p>
        </p:txBody>
      </p:sp>
      <p:sp>
        <p:nvSpPr>
          <p:cNvPr id="2743" name="円/楕円 6"/>
          <p:cNvSpPr/>
          <p:nvPr/>
        </p:nvSpPr>
        <p:spPr>
          <a:xfrm>
            <a:off x="373852" y="1859093"/>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1</a:t>
            </a:r>
            <a:endParaRPr kumimoji="0" lang="ja-JP" altLang="en-US" sz="2400" b="1" kern="0" dirty="0">
              <a:solidFill>
                <a:srgbClr val="058C8E"/>
              </a:solidFill>
              <a:latin typeface="Century Gothic" panose="020B0502020202020204" pitchFamily="34" charset="0"/>
              <a:ea typeface="ＭＳ Ｐゴシック"/>
            </a:endParaRPr>
          </a:p>
        </p:txBody>
      </p:sp>
      <p:sp>
        <p:nvSpPr>
          <p:cNvPr id="2744" name="テキスト プレースホルダー 2"/>
          <p:cNvSpPr txBox="1"/>
          <p:nvPr/>
        </p:nvSpPr>
        <p:spPr>
          <a:xfrm>
            <a:off x="3949587" y="1836446"/>
            <a:ext cx="2541398"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来街者や滞在時間の増加</a:t>
            </a:r>
          </a:p>
        </p:txBody>
      </p:sp>
      <p:sp>
        <p:nvSpPr>
          <p:cNvPr id="2745" name="円/楕円 8"/>
          <p:cNvSpPr/>
          <p:nvPr/>
        </p:nvSpPr>
        <p:spPr>
          <a:xfrm>
            <a:off x="3381210" y="1836446"/>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2</a:t>
            </a:r>
            <a:endParaRPr kumimoji="0" lang="ja-JP" altLang="en-US" sz="2400" b="1" kern="0" dirty="0">
              <a:solidFill>
                <a:srgbClr val="058C8E"/>
              </a:solidFill>
              <a:latin typeface="Century Gothic" panose="020B0502020202020204" pitchFamily="34" charset="0"/>
              <a:ea typeface="ＭＳ Ｐゴシック"/>
            </a:endParaRPr>
          </a:p>
        </p:txBody>
      </p:sp>
      <p:sp>
        <p:nvSpPr>
          <p:cNvPr id="2746" name="テキスト プレースホルダー 2"/>
          <p:cNvSpPr txBox="1"/>
          <p:nvPr/>
        </p:nvSpPr>
        <p:spPr>
          <a:xfrm>
            <a:off x="7489070" y="1836446"/>
            <a:ext cx="2352623"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資産価値の維持・向上</a:t>
            </a:r>
          </a:p>
        </p:txBody>
      </p:sp>
      <p:sp>
        <p:nvSpPr>
          <p:cNvPr id="2747" name="円/楕円 10"/>
          <p:cNvSpPr/>
          <p:nvPr/>
        </p:nvSpPr>
        <p:spPr>
          <a:xfrm>
            <a:off x="6940282" y="181233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3</a:t>
            </a:r>
            <a:endParaRPr kumimoji="0" lang="ja-JP" altLang="en-US" sz="2400" b="1" kern="0" dirty="0">
              <a:solidFill>
                <a:srgbClr val="058C8E"/>
              </a:solidFill>
              <a:latin typeface="Century Gothic" panose="020B0502020202020204" pitchFamily="34" charset="0"/>
              <a:ea typeface="ＭＳ Ｐゴシック"/>
            </a:endParaRPr>
          </a:p>
        </p:txBody>
      </p:sp>
      <p:sp>
        <p:nvSpPr>
          <p:cNvPr id="2748" name="テキスト プレースホルダー 2"/>
          <p:cNvSpPr txBox="1"/>
          <p:nvPr/>
        </p:nvSpPr>
        <p:spPr>
          <a:xfrm>
            <a:off x="100704" y="5018819"/>
            <a:ext cx="2935566"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遊休不動産などエリアのストック（資源）を活用した賑わいの再生</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都市型産業の育成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クリエイティブな活動に取組む起業家を育む環境づくり</a:t>
            </a:r>
          </a:p>
        </p:txBody>
      </p:sp>
      <p:sp>
        <p:nvSpPr>
          <p:cNvPr id="2749" name="テキスト プレースホルダー 2"/>
          <p:cNvSpPr txBox="1"/>
          <p:nvPr/>
        </p:nvSpPr>
        <p:spPr>
          <a:xfrm>
            <a:off x="3369233" y="5022096"/>
            <a:ext cx="3121752"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公共と民間の空間が一体となった、居心地の良い都市空間の形成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エリアの特性を活かしたコンテンツ（機能）の集積形成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まちなかでのアクティビティを創造するきっかけづくり</a:t>
            </a:r>
          </a:p>
        </p:txBody>
      </p:sp>
      <p:sp>
        <p:nvSpPr>
          <p:cNvPr id="2750" name="テキスト プレースホルダー 2"/>
          <p:cNvSpPr txBox="1"/>
          <p:nvPr/>
        </p:nvSpPr>
        <p:spPr>
          <a:xfrm>
            <a:off x="6802505" y="4863139"/>
            <a:ext cx="3039188"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美しい街並みや安全・安心で快適な質の高い環境の形成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ハード整備の段階から、事業後、その効果を高めるソフトの導入</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住民を含む多様な主体による継続的な取組み</a:t>
            </a:r>
          </a:p>
        </p:txBody>
      </p:sp>
      <p:cxnSp>
        <p:nvCxnSpPr>
          <p:cNvPr id="2751" name="直線コネクタ 14"/>
          <p:cNvCxnSpPr/>
          <p:nvPr/>
        </p:nvCxnSpPr>
        <p:spPr>
          <a:xfrm>
            <a:off x="3185496" y="2250330"/>
            <a:ext cx="0" cy="3749330"/>
          </a:xfrm>
          <a:prstGeom prst="line">
            <a:avLst/>
          </a:prstGeom>
          <a:noFill/>
          <a:ln w="6350" cap="flat" cmpd="sng" algn="ctr">
            <a:solidFill>
              <a:srgbClr val="058C8E"/>
            </a:solidFill>
            <a:prstDash val="solid"/>
            <a:miter lim="800000"/>
          </a:ln>
          <a:effectLst/>
        </p:spPr>
      </p:cxnSp>
      <p:cxnSp>
        <p:nvCxnSpPr>
          <p:cNvPr id="2752" name="直線コネクタ 15"/>
          <p:cNvCxnSpPr/>
          <p:nvPr/>
        </p:nvCxnSpPr>
        <p:spPr>
          <a:xfrm>
            <a:off x="6747908" y="2250330"/>
            <a:ext cx="0" cy="3749330"/>
          </a:xfrm>
          <a:prstGeom prst="line">
            <a:avLst/>
          </a:prstGeom>
          <a:noFill/>
          <a:ln w="6350" cap="flat" cmpd="sng" algn="ctr">
            <a:solidFill>
              <a:srgbClr val="058C8E"/>
            </a:solidFill>
            <a:prstDash val="solid"/>
            <a:miter lim="800000"/>
          </a:ln>
          <a:effectLst/>
        </p:spPr>
      </p:cxnSp>
      <p:sp>
        <p:nvSpPr>
          <p:cNvPr id="2753" name="テキスト ボックス 16"/>
          <p:cNvSpPr txBox="1"/>
          <p:nvPr/>
        </p:nvSpPr>
        <p:spPr>
          <a:xfrm>
            <a:off x="373852" y="1676018"/>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sp>
        <p:nvSpPr>
          <p:cNvPr id="2754" name="テキスト ボックス 17"/>
          <p:cNvSpPr txBox="1"/>
          <p:nvPr/>
        </p:nvSpPr>
        <p:spPr>
          <a:xfrm>
            <a:off x="3362555" y="1656632"/>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sp>
        <p:nvSpPr>
          <p:cNvPr id="2755" name="テキスト ボックス 18"/>
          <p:cNvSpPr txBox="1"/>
          <p:nvPr/>
        </p:nvSpPr>
        <p:spPr>
          <a:xfrm>
            <a:off x="6921627" y="1628800"/>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pic>
        <p:nvPicPr>
          <p:cNvPr id="2756" name="図 19"/>
          <p:cNvPicPr>
            <a:picLocks noChangeAspect="1"/>
          </p:cNvPicPr>
          <p:nvPr/>
        </p:nvPicPr>
        <p:blipFill>
          <a:blip r:embed="rId3"/>
          <a:stretch>
            <a:fillRect/>
          </a:stretch>
        </p:blipFill>
        <p:spPr>
          <a:xfrm>
            <a:off x="535502" y="2491755"/>
            <a:ext cx="1933667" cy="2024607"/>
          </a:xfrm>
          <a:prstGeom prst="rect">
            <a:avLst/>
          </a:prstGeom>
        </p:spPr>
      </p:pic>
      <p:sp>
        <p:nvSpPr>
          <p:cNvPr id="2757" name="テキスト ボックス 20"/>
          <p:cNvSpPr txBox="1"/>
          <p:nvPr/>
        </p:nvSpPr>
        <p:spPr>
          <a:xfrm>
            <a:off x="269113" y="4668057"/>
            <a:ext cx="2732647" cy="169277"/>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北九州市では、</a:t>
            </a:r>
            <a:r>
              <a:rPr lang="en-US" altLang="ja-JP" sz="1100" dirty="0">
                <a:solidFill>
                  <a:srgbClr val="058C8E"/>
                </a:solidFill>
                <a:latin typeface="メイリオ" panose="020B0604030504040204" pitchFamily="50" charset="-128"/>
                <a:ea typeface="メイリオ" panose="020B0604030504040204" pitchFamily="50" charset="-128"/>
              </a:rPr>
              <a:t>445</a:t>
            </a:r>
            <a:r>
              <a:rPr lang="ja-JP" altLang="en-US" sz="1100" dirty="0">
                <a:solidFill>
                  <a:srgbClr val="058C8E"/>
                </a:solidFill>
                <a:latin typeface="メイリオ" panose="020B0604030504040204" pitchFamily="50" charset="-128"/>
                <a:ea typeface="メイリオ" panose="020B0604030504040204" pitchFamily="50" charset="-128"/>
              </a:rPr>
              <a:t>人の雇用を新たに創出</a:t>
            </a:r>
          </a:p>
        </p:txBody>
      </p:sp>
      <p:pic>
        <p:nvPicPr>
          <p:cNvPr id="2758" name="図 21"/>
          <p:cNvPicPr>
            <a:picLocks noChangeAspect="1"/>
          </p:cNvPicPr>
          <p:nvPr/>
        </p:nvPicPr>
        <p:blipFill>
          <a:blip r:embed="rId4"/>
          <a:stretch>
            <a:fillRect/>
          </a:stretch>
        </p:blipFill>
        <p:spPr>
          <a:xfrm>
            <a:off x="3472670" y="2490084"/>
            <a:ext cx="2932516" cy="1801073"/>
          </a:xfrm>
          <a:prstGeom prst="rect">
            <a:avLst/>
          </a:prstGeom>
        </p:spPr>
      </p:pic>
      <p:sp>
        <p:nvSpPr>
          <p:cNvPr id="2759" name="テキスト ボックス 22"/>
          <p:cNvSpPr txBox="1"/>
          <p:nvPr/>
        </p:nvSpPr>
        <p:spPr>
          <a:xfrm>
            <a:off x="3666396" y="4506030"/>
            <a:ext cx="2712749" cy="406265"/>
          </a:xfrm>
          <a:prstGeom prst="rect">
            <a:avLst/>
          </a:prstGeom>
          <a:noFill/>
        </p:spPr>
        <p:txBody>
          <a:bodyPr wrap="square" lIns="0" tIns="0" rIns="0" bIns="0" rtlCol="0" anchor="ctr">
            <a:spAutoFit/>
          </a:bodyPr>
          <a:lstStyle/>
          <a:p>
            <a:pPr algn="ctr" eaLnBrk="1" fontAlgn="auto" hangingPunct="1">
              <a:lnSpc>
                <a:spcPct val="120000"/>
              </a:lnSpc>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日南市の中心市街地（商業地エリア）では、</a:t>
            </a:r>
            <a:br>
              <a:rPr lang="en-US" altLang="ja-JP" sz="1100" dirty="0">
                <a:solidFill>
                  <a:srgbClr val="058C8E"/>
                </a:solidFill>
                <a:latin typeface="メイリオ" panose="020B0604030504040204" pitchFamily="50" charset="-128"/>
                <a:ea typeface="メイリオ" panose="020B0604030504040204" pitchFamily="50" charset="-128"/>
              </a:rPr>
            </a:br>
            <a:r>
              <a:rPr lang="ja-JP" altLang="en-US" sz="1100" b="1" dirty="0">
                <a:solidFill>
                  <a:srgbClr val="058C8E"/>
                </a:solidFill>
                <a:latin typeface="メイリオ" panose="020B0604030504040204" pitchFamily="50" charset="-128"/>
                <a:ea typeface="メイリオ" panose="020B0604030504040204" pitchFamily="50" charset="-128"/>
              </a:rPr>
              <a:t>歩行者・自転車通行量が大幅に増加</a:t>
            </a:r>
          </a:p>
        </p:txBody>
      </p:sp>
      <p:sp>
        <p:nvSpPr>
          <p:cNvPr id="2760" name="正方形/長方形 25"/>
          <p:cNvSpPr/>
          <p:nvPr/>
        </p:nvSpPr>
        <p:spPr>
          <a:xfrm>
            <a:off x="647623" y="6592129"/>
            <a:ext cx="8750297" cy="260717"/>
          </a:xfrm>
          <a:prstGeom prst="rect">
            <a:avLst/>
          </a:prstGeom>
        </p:spPr>
        <p:txBody>
          <a:bodyPr wrap="square">
            <a:spAutoFit/>
          </a:bodyPr>
          <a:lstStyle/>
          <a:p>
            <a:pPr eaLnBrk="1" fontAlgn="auto" hangingPunct="1">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①②については</a:t>
            </a:r>
            <a:r>
              <a:rPr lang="ja-JP" altLang="ja-JP" sz="1100" dirty="0">
                <a:solidFill>
                  <a:srgbClr val="058C8E"/>
                </a:solidFill>
                <a:latin typeface="メイリオ" panose="020B0604030504040204" pitchFamily="50" charset="-128"/>
                <a:ea typeface="メイリオ" panose="020B0604030504040204" pitchFamily="50" charset="-128"/>
              </a:rPr>
              <a:t>『民間主導でまちを活かす　エリアからはじまる都市再生』（国土交通省都市局まちづくり推進課発行）より</a:t>
            </a:r>
            <a:endParaRPr sz="1100"/>
          </a:p>
        </p:txBody>
      </p:sp>
      <p:sp>
        <p:nvSpPr>
          <p:cNvPr id="2761" name="テキスト ボックス 23"/>
          <p:cNvSpPr txBox="1"/>
          <p:nvPr/>
        </p:nvSpPr>
        <p:spPr>
          <a:xfrm>
            <a:off x="6862066" y="2334578"/>
            <a:ext cx="2920066" cy="1600438"/>
          </a:xfrm>
          <a:prstGeom prst="rect">
            <a:avLst/>
          </a:prstGeom>
          <a:noFill/>
        </p:spPr>
        <p:txBody>
          <a:bodyPr wrap="square" rtlCol="0">
            <a:spAutoFit/>
          </a:bodyPr>
          <a:lstStyle/>
          <a:p>
            <a:pPr algn="ctr" eaLnBrk="1" fontAlgn="auto" hangingPunct="1">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姫路駅前周辺の</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商業地地価公示価格</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１２０万円</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㎡（Ｈ３０）</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→１５０万円</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㎡（Ｈ３１）</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変動率：２５％上昇</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地方圏商業地で全国７位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2" name="テキスト ボックス 26"/>
          <p:cNvSpPr txBox="1"/>
          <p:nvPr/>
        </p:nvSpPr>
        <p:spPr>
          <a:xfrm>
            <a:off x="7000258" y="3935016"/>
            <a:ext cx="2712749" cy="812530"/>
          </a:xfrm>
          <a:prstGeom prst="rect">
            <a:avLst/>
          </a:prstGeom>
          <a:noFill/>
        </p:spPr>
        <p:txBody>
          <a:bodyPr wrap="square" lIns="0" tIns="0" rIns="0" bIns="0" rtlCol="0" anchor="ctr">
            <a:spAutoFit/>
          </a:bodyPr>
          <a:lstStyle/>
          <a:p>
            <a:pPr eaLnBrk="1" fontAlgn="auto" hangingPunct="1">
              <a:lnSpc>
                <a:spcPct val="120000"/>
              </a:lnSpc>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姫路駅周辺では、駅前広場や歩道などが整備され利便性が向上し、姫路城を中心とした観光による賑わいの高まりをあいまって、店舗・ホテル等の需要が強い。</a:t>
            </a:r>
          </a:p>
        </p:txBody>
      </p:sp>
      <p:sp>
        <p:nvSpPr>
          <p:cNvPr id="2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8180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 name="タイトル 1"/>
          <p:cNvSpPr>
            <a:spLocks noGrp="1"/>
          </p:cNvSpPr>
          <p:nvPr>
            <p:ph type="title" idx="4294967295"/>
          </p:nvPr>
        </p:nvSpPr>
        <p:spPr>
          <a:xfrm>
            <a:off x="0" y="-19050"/>
            <a:ext cx="8496300" cy="476250"/>
          </a:xfrm>
        </p:spPr>
        <p:txBody>
          <a:bodyPr/>
          <a:lstStyle/>
          <a:p>
            <a:r>
              <a:rPr lang="ja-JP" altLang="en-US" sz="2400" dirty="0">
                <a:latin typeface="HGP創英角ｺﾞｼｯｸUB" panose="020B0900000000000000" pitchFamily="50" charset="-128"/>
                <a:ea typeface="HGP創英角ｺﾞｼｯｸUB" panose="020B0900000000000000" pitchFamily="50" charset="-128"/>
              </a:rPr>
              <a:t>官民連携まちづくり活動促進の取組みの例</a:t>
            </a:r>
            <a:endParaRPr sz="2400" dirty="0">
              <a:latin typeface="HGP創英角ｺﾞｼｯｸUB" panose="020B0900000000000000" pitchFamily="50" charset="-128"/>
              <a:ea typeface="HGP創英角ｺﾞｼｯｸUB" panose="020B0900000000000000" pitchFamily="50" charset="-128"/>
            </a:endParaRPr>
          </a:p>
        </p:txBody>
      </p:sp>
      <p:sp>
        <p:nvSpPr>
          <p:cNvPr id="2769" name="テキスト ボックス 37"/>
          <p:cNvSpPr txBox="1"/>
          <p:nvPr/>
        </p:nvSpPr>
        <p:spPr>
          <a:xfrm>
            <a:off x="1509608" y="4637548"/>
            <a:ext cx="69667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solidFill>
                    <a:srgbClr val="FF3399"/>
                  </a:solidFill>
                </a:ln>
                <a:solidFill>
                  <a:srgbClr val="FF3399"/>
                </a:solidFill>
                <a:effectLst/>
                <a:uLnTx/>
                <a:uFillTx/>
                <a:latin typeface="HGPｺﾞｼｯｸM" panose="020B0600000000000000" pitchFamily="50" charset="-128"/>
                <a:ea typeface="HGPｺﾞｼｯｸM" panose="020B0600000000000000" pitchFamily="50" charset="-128"/>
                <a:cs typeface="+mn-cs"/>
              </a:rPr>
              <a:t>⇒地域課題を解決する活動・プロジェクトの推進によるエリア価値の向上</a:t>
            </a:r>
          </a:p>
        </p:txBody>
      </p:sp>
      <p:grpSp>
        <p:nvGrpSpPr>
          <p:cNvPr id="2770" name="グループ化 41"/>
          <p:cNvGrpSpPr/>
          <p:nvPr/>
        </p:nvGrpSpPr>
        <p:grpSpPr>
          <a:xfrm>
            <a:off x="7427894" y="5066231"/>
            <a:ext cx="2341064" cy="1817815"/>
            <a:chOff x="7420906" y="5075586"/>
            <a:chExt cx="2341064" cy="1817815"/>
          </a:xfrm>
        </p:grpSpPr>
        <p:sp>
          <p:nvSpPr>
            <p:cNvPr id="2771" name="テキスト ボックス 60"/>
            <p:cNvSpPr txBox="1"/>
            <p:nvPr/>
          </p:nvSpPr>
          <p:spPr>
            <a:xfrm>
              <a:off x="7481695" y="5075586"/>
              <a:ext cx="228027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まち再生出資</a:t>
              </a:r>
            </a:p>
          </p:txBody>
        </p:sp>
        <p:grpSp>
          <p:nvGrpSpPr>
            <p:cNvPr id="2772" name="グループ化 38"/>
            <p:cNvGrpSpPr/>
            <p:nvPr/>
          </p:nvGrpSpPr>
          <p:grpSpPr>
            <a:xfrm>
              <a:off x="7420906" y="5305694"/>
              <a:ext cx="2320696" cy="1587707"/>
              <a:chOff x="7420906" y="5305694"/>
              <a:chExt cx="2320696" cy="1587707"/>
            </a:xfrm>
          </p:grpSpPr>
          <p:pic>
            <p:nvPicPr>
              <p:cNvPr id="2773" name="図 53"/>
              <p:cNvPicPr>
                <a:picLocks noChangeAspect="1"/>
              </p:cNvPicPr>
              <p:nvPr/>
            </p:nvPicPr>
            <p:blipFill>
              <a:blip r:embed="rId3"/>
              <a:srcRect l="372" t="5309" r="-372" b="-874"/>
              <a:stretch>
                <a:fillRect/>
              </a:stretch>
            </p:blipFill>
            <p:spPr>
              <a:xfrm>
                <a:off x="7481696" y="5305694"/>
                <a:ext cx="2259906" cy="1271332"/>
              </a:xfrm>
              <a:prstGeom prst="rect">
                <a:avLst/>
              </a:prstGeom>
            </p:spPr>
          </p:pic>
          <p:sp>
            <p:nvSpPr>
              <p:cNvPr id="2774" name="テキスト ボックス 62"/>
              <p:cNvSpPr txBox="1"/>
              <p:nvPr/>
            </p:nvSpPr>
            <p:spPr>
              <a:xfrm>
                <a:off x="7420906" y="6493291"/>
                <a:ext cx="230064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公民連携の公共施設整備</a:t>
                </a:r>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（岩手県紫波町）</a:t>
                </a:r>
              </a:p>
            </p:txBody>
          </p:sp>
        </p:grpSp>
      </p:grpSp>
      <p:grpSp>
        <p:nvGrpSpPr>
          <p:cNvPr id="2775" name="グループ化 42"/>
          <p:cNvGrpSpPr/>
          <p:nvPr/>
        </p:nvGrpSpPr>
        <p:grpSpPr>
          <a:xfrm>
            <a:off x="4139722" y="5066231"/>
            <a:ext cx="1580639" cy="1840342"/>
            <a:chOff x="4132734" y="5075586"/>
            <a:chExt cx="1580639" cy="1840342"/>
          </a:xfrm>
        </p:grpSpPr>
        <p:pic>
          <p:nvPicPr>
            <p:cNvPr id="2776" name="図 58"/>
            <p:cNvPicPr>
              <a:picLocks noChangeAspect="1"/>
            </p:cNvPicPr>
            <p:nvPr/>
          </p:nvPicPr>
          <p:blipFill>
            <a:blip r:embed="rId4"/>
            <a:stretch>
              <a:fillRect/>
            </a:stretch>
          </p:blipFill>
          <p:spPr>
            <a:xfrm>
              <a:off x="4132735" y="5313063"/>
              <a:ext cx="1470532" cy="1263964"/>
            </a:xfrm>
            <a:prstGeom prst="rect">
              <a:avLst/>
            </a:prstGeom>
          </p:spPr>
        </p:pic>
        <p:sp>
          <p:nvSpPr>
            <p:cNvPr id="2777" name="テキスト ボックス 63"/>
            <p:cNvSpPr txBox="1"/>
            <p:nvPr/>
          </p:nvSpPr>
          <p:spPr>
            <a:xfrm>
              <a:off x="4132734" y="5075586"/>
              <a:ext cx="1470533" cy="2549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まちづくりファンド</a:t>
              </a:r>
            </a:p>
          </p:txBody>
        </p:sp>
        <p:sp>
          <p:nvSpPr>
            <p:cNvPr id="2778" name="テキスト ボックス 64"/>
            <p:cNvSpPr txBox="1"/>
            <p:nvPr/>
          </p:nvSpPr>
          <p:spPr>
            <a:xfrm>
              <a:off x="4132734" y="6515818"/>
              <a:ext cx="158063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少年自然の家を自然体験型宿泊施設に（沼津市）</a:t>
              </a:r>
            </a:p>
          </p:txBody>
        </p:sp>
      </p:grpSp>
      <p:grpSp>
        <p:nvGrpSpPr>
          <p:cNvPr id="2779" name="グループ化 40"/>
          <p:cNvGrpSpPr/>
          <p:nvPr/>
        </p:nvGrpSpPr>
        <p:grpSpPr>
          <a:xfrm>
            <a:off x="5630622" y="5061030"/>
            <a:ext cx="1858061" cy="1858427"/>
            <a:chOff x="5623634" y="5070385"/>
            <a:chExt cx="1858061" cy="1858427"/>
          </a:xfrm>
        </p:grpSpPr>
        <p:grpSp>
          <p:nvGrpSpPr>
            <p:cNvPr id="2780" name="グループ化 39"/>
            <p:cNvGrpSpPr/>
            <p:nvPr/>
          </p:nvGrpSpPr>
          <p:grpSpPr>
            <a:xfrm>
              <a:off x="5623634" y="5313061"/>
              <a:ext cx="1858061" cy="1615751"/>
              <a:chOff x="5623634" y="5313061"/>
              <a:chExt cx="1858061" cy="1615751"/>
            </a:xfrm>
          </p:grpSpPr>
          <p:sp>
            <p:nvSpPr>
              <p:cNvPr id="2781" name="テキスト ボックス 68"/>
              <p:cNvSpPr txBox="1"/>
              <p:nvPr/>
            </p:nvSpPr>
            <p:spPr>
              <a:xfrm>
                <a:off x="5623634" y="6513314"/>
                <a:ext cx="185806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老舗和風旅館をゲストハウスに（豊岡市城崎町）</a:t>
                </a:r>
              </a:p>
            </p:txBody>
          </p:sp>
          <p:grpSp>
            <p:nvGrpSpPr>
              <p:cNvPr id="2782" name="グループ化 71"/>
              <p:cNvGrpSpPr/>
              <p:nvPr/>
            </p:nvGrpSpPr>
            <p:grpSpPr>
              <a:xfrm>
                <a:off x="5656282" y="5313061"/>
                <a:ext cx="1772395" cy="1263966"/>
                <a:chOff x="5656282" y="5313061"/>
                <a:chExt cx="1772395" cy="1116104"/>
              </a:xfrm>
            </p:grpSpPr>
            <p:pic>
              <p:nvPicPr>
                <p:cNvPr id="2783" name="図 66"/>
                <p:cNvPicPr>
                  <a:picLocks noChangeAspect="1"/>
                </p:cNvPicPr>
                <p:nvPr/>
              </p:nvPicPr>
              <p:blipFill>
                <a:blip r:embed="rId5"/>
                <a:stretch>
                  <a:fillRect/>
                </a:stretch>
              </p:blipFill>
              <p:spPr>
                <a:xfrm>
                  <a:off x="6631356" y="5320410"/>
                  <a:ext cx="797321" cy="1108755"/>
                </a:xfrm>
                <a:prstGeom prst="rect">
                  <a:avLst/>
                </a:prstGeom>
              </p:spPr>
            </p:pic>
            <p:pic>
              <p:nvPicPr>
                <p:cNvPr id="2784" name="図 67"/>
                <p:cNvPicPr>
                  <a:picLocks noChangeAspect="1"/>
                </p:cNvPicPr>
                <p:nvPr/>
              </p:nvPicPr>
              <p:blipFill>
                <a:blip r:embed="rId6"/>
                <a:stretch>
                  <a:fillRect/>
                </a:stretch>
              </p:blipFill>
              <p:spPr>
                <a:xfrm>
                  <a:off x="5656282" y="5873437"/>
                  <a:ext cx="960824" cy="555727"/>
                </a:xfrm>
                <a:prstGeom prst="rect">
                  <a:avLst/>
                </a:prstGeom>
              </p:spPr>
            </p:pic>
            <p:pic>
              <p:nvPicPr>
                <p:cNvPr id="2785" name="図 69"/>
                <p:cNvPicPr>
                  <a:picLocks noChangeAspect="1"/>
                </p:cNvPicPr>
                <p:nvPr/>
              </p:nvPicPr>
              <p:blipFill>
                <a:blip r:embed="rId7"/>
                <a:stretch>
                  <a:fillRect/>
                </a:stretch>
              </p:blipFill>
              <p:spPr>
                <a:xfrm>
                  <a:off x="5657038" y="5313061"/>
                  <a:ext cx="960805" cy="547481"/>
                </a:xfrm>
                <a:prstGeom prst="rect">
                  <a:avLst/>
                </a:prstGeom>
              </p:spPr>
            </p:pic>
          </p:grpSp>
        </p:grpSp>
        <p:sp>
          <p:nvSpPr>
            <p:cNvPr id="2786" name="テキスト ボックス 70"/>
            <p:cNvSpPr txBox="1"/>
            <p:nvPr/>
          </p:nvSpPr>
          <p:spPr>
            <a:xfrm>
              <a:off x="5797029" y="5070385"/>
              <a:ext cx="1470533" cy="2549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まちづくりファンド</a:t>
              </a:r>
            </a:p>
          </p:txBody>
        </p:sp>
      </p:grpSp>
      <p:grpSp>
        <p:nvGrpSpPr>
          <p:cNvPr id="2787" name="グループ化 43"/>
          <p:cNvGrpSpPr/>
          <p:nvPr/>
        </p:nvGrpSpPr>
        <p:grpSpPr>
          <a:xfrm>
            <a:off x="149148" y="5086461"/>
            <a:ext cx="3990573" cy="1706777"/>
            <a:chOff x="268559" y="5084280"/>
            <a:chExt cx="3990573" cy="1706777"/>
          </a:xfrm>
        </p:grpSpPr>
        <p:grpSp>
          <p:nvGrpSpPr>
            <p:cNvPr id="2788" name="グループ化 52"/>
            <p:cNvGrpSpPr/>
            <p:nvPr/>
          </p:nvGrpSpPr>
          <p:grpSpPr>
            <a:xfrm>
              <a:off x="268559" y="5084280"/>
              <a:ext cx="3060614" cy="1706777"/>
              <a:chOff x="523634" y="5084280"/>
              <a:chExt cx="3060614" cy="1706777"/>
            </a:xfrm>
          </p:grpSpPr>
          <p:pic>
            <p:nvPicPr>
              <p:cNvPr id="2789" name="図 40" descr="DPP_0167.JPG"/>
              <p:cNvPicPr/>
              <p:nvPr/>
            </p:nvPicPr>
            <p:blipFill>
              <a:blip r:embed="rId8"/>
              <a:srcRect t="7977" b="13786"/>
              <a:stretch>
                <a:fillRect/>
              </a:stretch>
            </p:blipFill>
            <p:spPr>
              <a:xfrm>
                <a:off x="523634" y="5308601"/>
                <a:ext cx="2176453" cy="1268425"/>
              </a:xfrm>
              <a:prstGeom prst="rect">
                <a:avLst/>
              </a:prstGeom>
              <a:noFill/>
              <a:ln w="9525">
                <a:noFill/>
                <a:miter lim="800000"/>
                <a:headEnd/>
                <a:tailEnd/>
              </a:ln>
            </p:spPr>
          </p:pic>
          <p:sp>
            <p:nvSpPr>
              <p:cNvPr id="2790" name="テキスト ボックス 51"/>
              <p:cNvSpPr txBox="1"/>
              <p:nvPr/>
            </p:nvSpPr>
            <p:spPr>
              <a:xfrm>
                <a:off x="1283606" y="5084280"/>
                <a:ext cx="2300642"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民間まちづくり活動促進・普及啓発事業</a:t>
                </a:r>
              </a:p>
            </p:txBody>
          </p:sp>
          <p:sp>
            <p:nvSpPr>
              <p:cNvPr id="2791" name="テキスト ボックス 57"/>
              <p:cNvSpPr txBox="1"/>
              <p:nvPr/>
            </p:nvSpPr>
            <p:spPr>
              <a:xfrm>
                <a:off x="585586" y="6544836"/>
                <a:ext cx="2300642"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リノベーションスクール（北九州市）</a:t>
                </a:r>
              </a:p>
            </p:txBody>
          </p:sp>
        </p:grpSp>
        <p:grpSp>
          <p:nvGrpSpPr>
            <p:cNvPr id="2792" name="グループ化 72"/>
            <p:cNvGrpSpPr/>
            <p:nvPr/>
          </p:nvGrpSpPr>
          <p:grpSpPr>
            <a:xfrm>
              <a:off x="2399215" y="5313062"/>
              <a:ext cx="1859917" cy="1458400"/>
              <a:chOff x="5264166" y="5145450"/>
              <a:chExt cx="2188299" cy="1611124"/>
            </a:xfrm>
          </p:grpSpPr>
          <p:pic>
            <p:nvPicPr>
              <p:cNvPr id="2793" name="図 21"/>
              <p:cNvPicPr>
                <a:picLocks noChangeAspect="1"/>
              </p:cNvPicPr>
              <p:nvPr/>
            </p:nvPicPr>
            <p:blipFill>
              <a:blip r:embed="rId9"/>
              <a:stretch>
                <a:fillRect/>
              </a:stretch>
            </p:blipFill>
            <p:spPr>
              <a:xfrm>
                <a:off x="5371132" y="5145450"/>
                <a:ext cx="1874186" cy="1396327"/>
              </a:xfrm>
              <a:prstGeom prst="rect">
                <a:avLst/>
              </a:prstGeom>
              <a:noFill/>
              <a:ln>
                <a:noFill/>
              </a:ln>
            </p:spPr>
          </p:pic>
          <p:sp>
            <p:nvSpPr>
              <p:cNvPr id="2794" name="テキスト ボックス 113"/>
              <p:cNvSpPr txBox="1">
                <a:spLocks noChangeArrowheads="1"/>
              </p:cNvSpPr>
              <p:nvPr/>
            </p:nvSpPr>
            <p:spPr>
              <a:xfrm>
                <a:off x="5264166" y="6484569"/>
                <a:ext cx="2188299" cy="272005"/>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低未利用地を広場に</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sp>
        <p:nvSpPr>
          <p:cNvPr id="2795" name="角丸四角形 3"/>
          <p:cNvSpPr/>
          <p:nvPr/>
        </p:nvSpPr>
        <p:spPr>
          <a:xfrm>
            <a:off x="337499" y="582628"/>
            <a:ext cx="9231001" cy="533714"/>
          </a:xfrm>
          <a:prstGeom prst="roundRect">
            <a:avLst/>
          </a:prstGeom>
          <a:solidFill>
            <a:srgbClr val="408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600" b="1" i="0" u="none" strike="noStrike" kern="1200" cap="none" spc="0" normalizeH="0" baseline="0" noProof="0" dirty="0">
                <a:ln>
                  <a:solidFill>
                    <a:srgbClr val="FFFFFF"/>
                  </a:solidFill>
                </a:ln>
                <a:solidFill>
                  <a:srgbClr val="FFFFFF"/>
                </a:solidFill>
                <a:effectLst/>
                <a:uLnTx/>
                <a:uFillTx/>
                <a:latin typeface="HGPｺﾞｼｯｸM" panose="020B0600000000000000" pitchFamily="50" charset="-128"/>
                <a:ea typeface="HGPｺﾞｼｯｸM" panose="020B0600000000000000" pitchFamily="50" charset="-128"/>
                <a:cs typeface="+mn-cs"/>
              </a:rPr>
              <a:t>市町村</a:t>
            </a:r>
          </a:p>
        </p:txBody>
      </p:sp>
      <p:sp>
        <p:nvSpPr>
          <p:cNvPr id="2796" name="角丸四角形 65"/>
          <p:cNvSpPr/>
          <p:nvPr/>
        </p:nvSpPr>
        <p:spPr>
          <a:xfrm>
            <a:off x="76144" y="2890401"/>
            <a:ext cx="882000" cy="808314"/>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a:t>
            </a:r>
          </a:p>
        </p:txBody>
      </p:sp>
      <p:sp>
        <p:nvSpPr>
          <p:cNvPr id="2797" name="角丸四角形 75"/>
          <p:cNvSpPr/>
          <p:nvPr/>
        </p:nvSpPr>
        <p:spPr>
          <a:xfrm>
            <a:off x="2219802" y="2894580"/>
            <a:ext cx="7590520" cy="803459"/>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まちづくり活動の担い手</a:t>
            </a:r>
            <a:endParaRPr kumimoji="1" lang="en-US" altLang="ja-JP"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798" name="角丸四角形 77"/>
          <p:cNvSpPr/>
          <p:nvPr/>
        </p:nvSpPr>
        <p:spPr>
          <a:xfrm>
            <a:off x="1001157" y="2899363"/>
            <a:ext cx="882000" cy="808314"/>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都道</a:t>
            </a:r>
            <a:endParaRPr kumimoji="1" lang="en-US" altLang="ja-JP"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府県</a:t>
            </a:r>
          </a:p>
        </p:txBody>
      </p:sp>
      <p:grpSp>
        <p:nvGrpSpPr>
          <p:cNvPr id="2799" name="グループ化 7"/>
          <p:cNvGrpSpPr/>
          <p:nvPr/>
        </p:nvGrpSpPr>
        <p:grpSpPr>
          <a:xfrm>
            <a:off x="5148261" y="1159644"/>
            <a:ext cx="2187991" cy="1688725"/>
            <a:chOff x="5367367" y="1206181"/>
            <a:chExt cx="2187991" cy="1688725"/>
          </a:xfrm>
        </p:grpSpPr>
        <p:sp>
          <p:nvSpPr>
            <p:cNvPr id="2800" name="下矢印 90"/>
            <p:cNvSpPr/>
            <p:nvPr/>
          </p:nvSpPr>
          <p:spPr>
            <a:xfrm>
              <a:off x="6148015" y="1206181"/>
              <a:ext cx="626696" cy="1688725"/>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01" name="テキスト ボックス 83"/>
            <p:cNvSpPr txBox="1"/>
            <p:nvPr/>
          </p:nvSpPr>
          <p:spPr>
            <a:xfrm>
              <a:off x="5367367" y="1229937"/>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都市再生推進法人</a:t>
              </a:r>
              <a:endParaRPr kumimoji="1" lang="en-US" altLang="ja-JP"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の指定</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nvGrpSpPr>
          <p:cNvPr id="2802" name="グループ化 2"/>
          <p:cNvGrpSpPr/>
          <p:nvPr/>
        </p:nvGrpSpPr>
        <p:grpSpPr>
          <a:xfrm>
            <a:off x="1493826" y="1159645"/>
            <a:ext cx="2187991" cy="1688726"/>
            <a:chOff x="1983686" y="1192609"/>
            <a:chExt cx="2187991" cy="1688726"/>
          </a:xfrm>
        </p:grpSpPr>
        <p:sp>
          <p:nvSpPr>
            <p:cNvPr id="2803" name="下矢印 9"/>
            <p:cNvSpPr/>
            <p:nvPr/>
          </p:nvSpPr>
          <p:spPr>
            <a:xfrm>
              <a:off x="2771895" y="1192609"/>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04" name="グループ化 10"/>
            <p:cNvGrpSpPr/>
            <p:nvPr/>
          </p:nvGrpSpPr>
          <p:grpSpPr>
            <a:xfrm>
              <a:off x="1983686" y="1256636"/>
              <a:ext cx="2187991" cy="640968"/>
              <a:chOff x="2495776" y="1366818"/>
              <a:chExt cx="2187991" cy="640968"/>
            </a:xfrm>
          </p:grpSpPr>
          <p:sp>
            <p:nvSpPr>
              <p:cNvPr id="2805" name="テキスト ボックス 81"/>
              <p:cNvSpPr txBox="1"/>
              <p:nvPr/>
            </p:nvSpPr>
            <p:spPr>
              <a:xfrm>
                <a:off x="2495776" y="1366818"/>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民間主催イベント・セミナーの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後援・共催</a:t>
                </a: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等</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06" name="テキスト ボックス 87"/>
              <p:cNvSpPr txBox="1"/>
              <p:nvPr/>
            </p:nvSpPr>
            <p:spPr>
              <a:xfrm>
                <a:off x="2751373" y="1776954"/>
                <a:ext cx="1676796" cy="230832"/>
              </a:xfrm>
              <a:prstGeom prst="rect">
                <a:avLst/>
              </a:prstGeom>
              <a:noFill/>
              <a:ln>
                <a:solidFill>
                  <a:schemeClr val="bg1">
                    <a:lumMod val="75000"/>
                  </a:schemeClr>
                </a:solidFill>
                <a:prstDash val="dash"/>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リノベーションスクール開催</a:t>
                </a:r>
                <a:endParaRPr kumimoji="1" lang="en-US" altLang="ja-JP" sz="7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grpSp>
        <p:nvGrpSpPr>
          <p:cNvPr id="2807" name="グループ化 8"/>
          <p:cNvGrpSpPr/>
          <p:nvPr/>
        </p:nvGrpSpPr>
        <p:grpSpPr>
          <a:xfrm>
            <a:off x="4063710" y="1159645"/>
            <a:ext cx="2187991" cy="1688725"/>
            <a:chOff x="3774731" y="1196222"/>
            <a:chExt cx="2187991" cy="1688725"/>
          </a:xfrm>
        </p:grpSpPr>
        <p:sp>
          <p:nvSpPr>
            <p:cNvPr id="2808" name="下矢印 91"/>
            <p:cNvSpPr/>
            <p:nvPr/>
          </p:nvSpPr>
          <p:spPr>
            <a:xfrm>
              <a:off x="4516619" y="1196222"/>
              <a:ext cx="626696" cy="1688725"/>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09" name="グループ化 11"/>
            <p:cNvGrpSpPr/>
            <p:nvPr/>
          </p:nvGrpSpPr>
          <p:grpSpPr>
            <a:xfrm>
              <a:off x="3774731" y="1523918"/>
              <a:ext cx="2187991" cy="1015851"/>
              <a:chOff x="6310352" y="1708991"/>
              <a:chExt cx="2187991" cy="1015851"/>
            </a:xfrm>
          </p:grpSpPr>
          <p:sp>
            <p:nvSpPr>
              <p:cNvPr id="2810" name="テキスト ボックス 85"/>
              <p:cNvSpPr txBox="1"/>
              <p:nvPr/>
            </p:nvSpPr>
            <p:spPr>
              <a:xfrm>
                <a:off x="6310352" y="1708991"/>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公共空間等の利活用</a:t>
                </a:r>
                <a:endParaRPr kumimoji="1" lang="en-US" altLang="ja-JP"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に資する各種制度の活用</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11" name="テキスト ボックス 88"/>
              <p:cNvSpPr txBox="1"/>
              <p:nvPr/>
            </p:nvSpPr>
            <p:spPr>
              <a:xfrm>
                <a:off x="6788174" y="2078511"/>
                <a:ext cx="1250665" cy="64633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道路占用許可の特例</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都市利便増進協定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Park-PFI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コモンズ協定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2812" name="テキスト ボックス 93"/>
          <p:cNvSpPr txBox="1"/>
          <p:nvPr/>
        </p:nvSpPr>
        <p:spPr>
          <a:xfrm>
            <a:off x="61619" y="3757119"/>
            <a:ext cx="430887" cy="886662"/>
          </a:xfrm>
          <a:prstGeom prst="rect">
            <a:avLst/>
          </a:prstGeom>
          <a:solidFill>
            <a:srgbClr val="FF3399"/>
          </a:solid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solidFill>
                    <a:srgbClr val="FFFFFF"/>
                  </a:solidFill>
                </a:ln>
                <a:solidFill>
                  <a:srgbClr val="FFFFFF"/>
                </a:solidFill>
                <a:effectLst/>
                <a:uLnTx/>
                <a:uFillTx/>
                <a:latin typeface="HGPｺﾞｼｯｸM" panose="020B0600000000000000" pitchFamily="50" charset="-128"/>
                <a:ea typeface="HGPｺﾞｼｯｸM" panose="020B0600000000000000" pitchFamily="50" charset="-128"/>
                <a:cs typeface="+mn-cs"/>
              </a:rPr>
              <a:t>効　果</a:t>
            </a:r>
          </a:p>
        </p:txBody>
      </p:sp>
      <p:grpSp>
        <p:nvGrpSpPr>
          <p:cNvPr id="2813" name="グループ化 4"/>
          <p:cNvGrpSpPr/>
          <p:nvPr/>
        </p:nvGrpSpPr>
        <p:grpSpPr>
          <a:xfrm>
            <a:off x="-86217" y="1159645"/>
            <a:ext cx="2011974" cy="1688726"/>
            <a:chOff x="140876" y="1181901"/>
            <a:chExt cx="2011974" cy="1688726"/>
          </a:xfrm>
        </p:grpSpPr>
        <p:sp>
          <p:nvSpPr>
            <p:cNvPr id="2814" name="下矢印 94"/>
            <p:cNvSpPr/>
            <p:nvPr/>
          </p:nvSpPr>
          <p:spPr>
            <a:xfrm>
              <a:off x="828409" y="1181901"/>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15" name="テキスト ボックス 6"/>
            <p:cNvSpPr txBox="1"/>
            <p:nvPr/>
          </p:nvSpPr>
          <p:spPr>
            <a:xfrm>
              <a:off x="140876" y="1712214"/>
              <a:ext cx="2011974" cy="4924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国・都道府県</a:t>
              </a: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主催の</a:t>
              </a:r>
              <a:endParaRPr kumimoji="1" lang="en-US" altLang="ja-JP"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セミナー・研修等に職員が</a:t>
              </a:r>
              <a:r>
                <a:rPr kumimoji="1" lang="ja-JP" altLang="en-US"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参加</a:t>
              </a:r>
            </a:p>
          </p:txBody>
        </p:sp>
      </p:grpSp>
      <p:sp>
        <p:nvSpPr>
          <p:cNvPr id="2816" name="テキスト ボックス 95"/>
          <p:cNvSpPr txBox="1"/>
          <p:nvPr/>
        </p:nvSpPr>
        <p:spPr>
          <a:xfrm>
            <a:off x="557619" y="3758669"/>
            <a:ext cx="1458157" cy="885111"/>
          </a:xfrm>
          <a:prstGeom prst="rect">
            <a:avLst/>
          </a:prstGeom>
          <a:noFill/>
          <a:ln w="31750" cmpd="dbl">
            <a:solidFill>
              <a:srgbClr val="FF99CC"/>
            </a:solidFill>
          </a:ln>
        </p:spPr>
        <p:txBody>
          <a:bodyPr wrap="squar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活動情報の共有</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関係者間の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連携・交流</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職員の育成</a:t>
            </a:r>
          </a:p>
        </p:txBody>
      </p:sp>
      <p:sp>
        <p:nvSpPr>
          <p:cNvPr id="2817" name="テキスト ボックス 96"/>
          <p:cNvSpPr txBox="1"/>
          <p:nvPr/>
        </p:nvSpPr>
        <p:spPr>
          <a:xfrm>
            <a:off x="3385338" y="3761882"/>
            <a:ext cx="1220321" cy="880429"/>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地域の将来像の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共有</a:t>
            </a:r>
          </a:p>
        </p:txBody>
      </p:sp>
      <p:sp>
        <p:nvSpPr>
          <p:cNvPr id="2818" name="テキスト ボックス 98"/>
          <p:cNvSpPr txBox="1"/>
          <p:nvPr/>
        </p:nvSpPr>
        <p:spPr>
          <a:xfrm>
            <a:off x="5687359" y="3757894"/>
            <a:ext cx="1157533" cy="885111"/>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活動団体の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組成と認知</a:t>
            </a:r>
          </a:p>
        </p:txBody>
      </p:sp>
      <p:sp>
        <p:nvSpPr>
          <p:cNvPr id="2819" name="テキスト ボックス 99"/>
          <p:cNvSpPr txBox="1"/>
          <p:nvPr/>
        </p:nvSpPr>
        <p:spPr>
          <a:xfrm>
            <a:off x="4646429" y="3757894"/>
            <a:ext cx="1000299" cy="885111"/>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場の提供</a:t>
            </a:r>
          </a:p>
        </p:txBody>
      </p:sp>
      <p:sp>
        <p:nvSpPr>
          <p:cNvPr id="2820" name="テキスト ボックス 100"/>
          <p:cNvSpPr txBox="1"/>
          <p:nvPr/>
        </p:nvSpPr>
        <p:spPr>
          <a:xfrm>
            <a:off x="6885098" y="3757119"/>
            <a:ext cx="1634012" cy="885886"/>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活動立ち上げ・持続の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財政・金融支援</a:t>
            </a:r>
          </a:p>
        </p:txBody>
      </p:sp>
      <p:grpSp>
        <p:nvGrpSpPr>
          <p:cNvPr id="2821" name="グループ化 5"/>
          <p:cNvGrpSpPr/>
          <p:nvPr/>
        </p:nvGrpSpPr>
        <p:grpSpPr>
          <a:xfrm>
            <a:off x="8199352" y="1170491"/>
            <a:ext cx="2187991" cy="1664233"/>
            <a:chOff x="7919557" y="1204407"/>
            <a:chExt cx="2187991" cy="1664233"/>
          </a:xfrm>
        </p:grpSpPr>
        <p:sp>
          <p:nvSpPr>
            <p:cNvPr id="2822" name="下矢印 92"/>
            <p:cNvSpPr/>
            <p:nvPr/>
          </p:nvSpPr>
          <p:spPr>
            <a:xfrm>
              <a:off x="8700204" y="1204407"/>
              <a:ext cx="626696" cy="1664233"/>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23" name="グループ化 12"/>
            <p:cNvGrpSpPr/>
            <p:nvPr/>
          </p:nvGrpSpPr>
          <p:grpSpPr>
            <a:xfrm>
              <a:off x="7919557" y="1349313"/>
              <a:ext cx="2187991" cy="1038088"/>
              <a:chOff x="8051789" y="1346599"/>
              <a:chExt cx="2187991" cy="1038088"/>
            </a:xfrm>
          </p:grpSpPr>
          <p:sp>
            <p:nvSpPr>
              <p:cNvPr id="2824" name="テキスト ボックス 86"/>
              <p:cNvSpPr txBox="1"/>
              <p:nvPr/>
            </p:nvSpPr>
            <p:spPr>
              <a:xfrm>
                <a:off x="8051789" y="1346599"/>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民間団体からの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各種</a:t>
                </a: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相談一括受付</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25" name="テキスト ボックス 101"/>
              <p:cNvSpPr txBox="1"/>
              <p:nvPr/>
            </p:nvSpPr>
            <p:spPr>
              <a:xfrm>
                <a:off x="8532434" y="1876856"/>
                <a:ext cx="1163644" cy="50783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道路・公園・</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建築部局</a:t>
                </a:r>
                <a:r>
                  <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保健所等</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への申請手続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grpSp>
        <p:nvGrpSpPr>
          <p:cNvPr id="2826" name="グループ化 14"/>
          <p:cNvGrpSpPr/>
          <p:nvPr/>
        </p:nvGrpSpPr>
        <p:grpSpPr>
          <a:xfrm>
            <a:off x="6732437" y="1147954"/>
            <a:ext cx="2187991" cy="1711215"/>
            <a:chOff x="-2144916" y="1791658"/>
            <a:chExt cx="2187991" cy="1711215"/>
          </a:xfrm>
        </p:grpSpPr>
        <p:sp>
          <p:nvSpPr>
            <p:cNvPr id="2827" name="下矢印 56"/>
            <p:cNvSpPr/>
            <p:nvPr/>
          </p:nvSpPr>
          <p:spPr>
            <a:xfrm>
              <a:off x="-1404437" y="1814196"/>
              <a:ext cx="626696" cy="1688677"/>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28" name="グループ化 59"/>
            <p:cNvGrpSpPr/>
            <p:nvPr/>
          </p:nvGrpSpPr>
          <p:grpSpPr>
            <a:xfrm>
              <a:off x="-2144916" y="1791658"/>
              <a:ext cx="2187991" cy="1474686"/>
              <a:chOff x="2497553" y="1629628"/>
              <a:chExt cx="2187991" cy="1474686"/>
            </a:xfrm>
          </p:grpSpPr>
          <p:sp>
            <p:nvSpPr>
              <p:cNvPr id="2829" name="テキスト ボックス 61"/>
              <p:cNvSpPr txBox="1"/>
              <p:nvPr/>
            </p:nvSpPr>
            <p:spPr>
              <a:xfrm>
                <a:off x="2497553" y="1629628"/>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国等による</a:t>
                </a:r>
                <a:r>
                  <a:rPr kumimoji="1" lang="ja-JP" altLang="en-US" sz="11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財政・金融支援</a:t>
                </a: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等</a:t>
                </a:r>
                <a:endParaRPr kumimoji="1" lang="en-US" altLang="ja-JP" sz="11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の活用促進</a:t>
                </a:r>
                <a:endParaRPr kumimoji="1" lang="en-US" altLang="ja-JP"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30" name="テキスト ボックス 76"/>
              <p:cNvSpPr txBox="1"/>
              <p:nvPr/>
            </p:nvSpPr>
            <p:spPr>
              <a:xfrm>
                <a:off x="2610008" y="2073263"/>
                <a:ext cx="1797120" cy="103105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民間まちづくり活動促進の補助</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民都機構の金融支援</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まち再生出資</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メザニン支援</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公共公益施設の再編等への金融支援</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民間</a:t>
                </a:r>
                <a:r>
                  <a:rPr kumimoji="1" lang="ja-JP" altLang="en-US" sz="800" b="0" i="0" u="none" strike="noStrike" kern="1200" cap="none" spc="-15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まちづくり</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活動財源の集約・再分配</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6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SIB</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のまちづくりへの活用</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6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UR</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によるノウハウ・技術力等の提供</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2831" name="テキスト ボックス 78"/>
          <p:cNvSpPr txBox="1"/>
          <p:nvPr/>
        </p:nvSpPr>
        <p:spPr>
          <a:xfrm>
            <a:off x="8553341" y="3757118"/>
            <a:ext cx="1233166" cy="880430"/>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円滑化支援</a:t>
            </a:r>
          </a:p>
        </p:txBody>
      </p:sp>
      <p:sp>
        <p:nvSpPr>
          <p:cNvPr id="2832" name="テキスト ボックス 79"/>
          <p:cNvSpPr txBox="1"/>
          <p:nvPr/>
        </p:nvSpPr>
        <p:spPr>
          <a:xfrm>
            <a:off x="2236384" y="3760633"/>
            <a:ext cx="1108892" cy="880429"/>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先進的活動の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普及促進</a:t>
            </a:r>
          </a:p>
        </p:txBody>
      </p:sp>
      <p:grpSp>
        <p:nvGrpSpPr>
          <p:cNvPr id="2833" name="グループ化 80"/>
          <p:cNvGrpSpPr/>
          <p:nvPr/>
        </p:nvGrpSpPr>
        <p:grpSpPr>
          <a:xfrm>
            <a:off x="2794291" y="1145998"/>
            <a:ext cx="2187991" cy="1688726"/>
            <a:chOff x="1956147" y="1192609"/>
            <a:chExt cx="2187991" cy="1688726"/>
          </a:xfrm>
        </p:grpSpPr>
        <p:sp>
          <p:nvSpPr>
            <p:cNvPr id="2834" name="下矢印 82"/>
            <p:cNvSpPr/>
            <p:nvPr/>
          </p:nvSpPr>
          <p:spPr>
            <a:xfrm>
              <a:off x="2771895" y="1192609"/>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35" name="グループ化 84"/>
            <p:cNvGrpSpPr/>
            <p:nvPr/>
          </p:nvGrpSpPr>
          <p:grpSpPr>
            <a:xfrm>
              <a:off x="1956147" y="1954088"/>
              <a:ext cx="2187991" cy="595715"/>
              <a:chOff x="2468237" y="2064270"/>
              <a:chExt cx="2187991" cy="595715"/>
            </a:xfrm>
          </p:grpSpPr>
          <p:sp>
            <p:nvSpPr>
              <p:cNvPr id="2836" name="テキスト ボックス 89"/>
              <p:cNvSpPr txBox="1"/>
              <p:nvPr/>
            </p:nvSpPr>
            <p:spPr>
              <a:xfrm>
                <a:off x="2468237" y="2064270"/>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エリアプラットフォームへの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参画等</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37" name="テキスト ボックス 97"/>
              <p:cNvSpPr txBox="1"/>
              <p:nvPr/>
            </p:nvSpPr>
            <p:spPr>
              <a:xfrm>
                <a:off x="2846959" y="2429153"/>
                <a:ext cx="1294598" cy="230832"/>
              </a:xfrm>
              <a:prstGeom prst="rect">
                <a:avLst/>
              </a:prstGeom>
              <a:noFill/>
              <a:ln>
                <a:solidFill>
                  <a:schemeClr val="bg1">
                    <a:lumMod val="75000"/>
                  </a:schemeClr>
                </a:solidFill>
                <a:prstDash val="dash"/>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未来ビジョンの作成</a:t>
                </a:r>
                <a:endParaRPr kumimoji="1" lang="en-US" altLang="ja-JP" sz="7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7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72784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17"/>
          <p:cNvGrpSpPr/>
          <p:nvPr/>
        </p:nvGrpSpPr>
        <p:grpSpPr>
          <a:xfrm>
            <a:off x="-15875" y="-1588"/>
            <a:ext cx="6757555" cy="504826"/>
            <a:chOff x="0" y="0"/>
            <a:chExt cx="3923" cy="318"/>
          </a:xfrm>
        </p:grpSpPr>
        <p:pic>
          <p:nvPicPr>
            <p:cNvPr id="65" name="Picture 16" descr="mlit_top"/>
            <p:cNvPicPr>
              <a:picLocks noChangeAspect="1" noChangeArrowheads="1"/>
            </p:cNvPicPr>
            <p:nvPr/>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66" name="Picture 10" descr="mlit_top"/>
            <p:cNvPicPr>
              <a:picLocks noChangeAspect="1" noChangeArrowheads="1"/>
            </p:cNvPicPr>
            <p:nvPr/>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67" name="Rectangle 2"/>
          <p:cNvSpPr txBox="1">
            <a:spLocks noChangeArrowheads="1"/>
          </p:cNvSpPr>
          <p:nvPr/>
        </p:nvSpPr>
        <p:spPr>
          <a:xfrm>
            <a:off x="-15552" y="-13141"/>
            <a:ext cx="882257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官民連携まちなか再生推進事業</a:t>
            </a:r>
          </a:p>
        </p:txBody>
      </p:sp>
      <p:sp>
        <p:nvSpPr>
          <p:cNvPr id="69" name="正方形/長方形 2063"/>
          <p:cNvSpPr>
            <a:spLocks noChangeArrowheads="1"/>
          </p:cNvSpPr>
          <p:nvPr/>
        </p:nvSpPr>
        <p:spPr>
          <a:xfrm>
            <a:off x="154221" y="1969829"/>
            <a:ext cx="7031038" cy="4699530"/>
          </a:xfrm>
          <a:prstGeom prst="rect">
            <a:avLst/>
          </a:prstGeom>
          <a:noFill/>
          <a:ln w="9525" algn="ctr">
            <a:solidFill>
              <a:srgbClr val="0070C0"/>
            </a:solidFill>
            <a:prstDash val="dash"/>
            <a:round/>
            <a:headEnd/>
            <a:tailEnd/>
          </a:ln>
        </p:spPr>
        <p:txBody>
          <a:bodyPr anchor="ctr">
            <a:no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71" name="円/楕円 23"/>
          <p:cNvSpPr/>
          <p:nvPr/>
        </p:nvSpPr>
        <p:spPr>
          <a:xfrm>
            <a:off x="999354" y="2843153"/>
            <a:ext cx="5213771" cy="2814638"/>
          </a:xfrm>
          <a:prstGeom prst="ellipse">
            <a:avLst/>
          </a:prstGeom>
          <a:noFill/>
          <a:ln w="111125" cap="flat" cmpd="sng" algn="ctr">
            <a:solidFill>
              <a:srgbClr val="4F81BD">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72" name="図 594"/>
          <p:cNvPicPr>
            <a:picLocks noChangeAspect="1"/>
          </p:cNvPicPr>
          <p:nvPr/>
        </p:nvPicPr>
        <p:blipFill>
          <a:blip r:embed="rId4"/>
          <a:srcRect t="16205" b="2701"/>
          <a:stretch>
            <a:fillRect/>
          </a:stretch>
        </p:blipFill>
        <p:spPr>
          <a:xfrm>
            <a:off x="5215411" y="2328552"/>
            <a:ext cx="1891402" cy="1080931"/>
          </a:xfrm>
          <a:prstGeom prst="rect">
            <a:avLst/>
          </a:prstGeom>
        </p:spPr>
      </p:pic>
      <p:cxnSp>
        <p:nvCxnSpPr>
          <p:cNvPr id="73" name="直線矢印コネクタ 82"/>
          <p:cNvCxnSpPr/>
          <p:nvPr/>
        </p:nvCxnSpPr>
        <p:spPr>
          <a:xfrm flipH="1">
            <a:off x="974960" y="3954304"/>
            <a:ext cx="71201" cy="391022"/>
          </a:xfrm>
          <a:prstGeom prst="straightConnector1">
            <a:avLst/>
          </a:prstGeom>
          <a:noFill/>
          <a:ln w="139700" cap="flat" cmpd="sng" algn="ctr">
            <a:solidFill>
              <a:srgbClr val="4F81BD">
                <a:lumMod val="40000"/>
                <a:lumOff val="60000"/>
              </a:srgbClr>
            </a:solidFill>
            <a:prstDash val="solid"/>
            <a:tailEnd type="triangle" w="med" len="med"/>
          </a:ln>
          <a:effectLst/>
        </p:spPr>
      </p:cxnSp>
      <p:sp>
        <p:nvSpPr>
          <p:cNvPr id="74" name="正方形/長方形 95"/>
          <p:cNvSpPr/>
          <p:nvPr/>
        </p:nvSpPr>
        <p:spPr>
          <a:xfrm>
            <a:off x="2339716" y="4899458"/>
            <a:ext cx="2564800" cy="421292"/>
          </a:xfrm>
          <a:prstGeom prst="rect">
            <a:avLst/>
          </a:prstGeom>
          <a:solidFill>
            <a:srgbClr val="8064A2">
              <a:lumMod val="20000"/>
              <a:lumOff val="80000"/>
            </a:srgbClr>
          </a:solid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まちなか再生に向けたビジョン実現のために一体となって取り組む人材の集積</a:t>
            </a:r>
            <a:endPar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41"/>
          <p:cNvGrpSpPr/>
          <p:nvPr/>
        </p:nvGrpSpPr>
        <p:grpSpPr>
          <a:xfrm>
            <a:off x="5201255" y="3230584"/>
            <a:ext cx="1908175" cy="180625"/>
            <a:chOff x="1938415" y="228936"/>
            <a:chExt cx="2095622" cy="198483"/>
          </a:xfrm>
        </p:grpSpPr>
        <p:sp>
          <p:nvSpPr>
            <p:cNvPr id="76" name="正方形/長方形 100"/>
            <p:cNvSpPr/>
            <p:nvPr/>
          </p:nvSpPr>
          <p:spPr>
            <a:xfrm>
              <a:off x="1938415" y="228936"/>
              <a:ext cx="2095622" cy="198483"/>
            </a:xfrm>
            <a:prstGeom prst="rect">
              <a:avLst/>
            </a:prstGeom>
            <a:solidFill>
              <a:srgbClr val="8064A2">
                <a:lumMod val="20000"/>
                <a:lumOff val="80000"/>
              </a:srgbClr>
            </a:solidFill>
            <a:ln w="3175" cap="flat" cmpd="sng" algn="ctr">
              <a:noFill/>
              <a:prstDash val="solid"/>
            </a:ln>
            <a:effectLst/>
          </p:spPr>
          <p:txBody>
            <a:bodyPr tIns="3600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人材の集積・ネットワークの構築</a:t>
              </a:r>
            </a:p>
          </p:txBody>
        </p:sp>
      </p:grpSp>
      <p:sp>
        <p:nvSpPr>
          <p:cNvPr id="77" name="正方形/長方形 102"/>
          <p:cNvSpPr/>
          <p:nvPr/>
        </p:nvSpPr>
        <p:spPr>
          <a:xfrm>
            <a:off x="5121186" y="2060849"/>
            <a:ext cx="1620493" cy="241066"/>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⑤交流拠点等整備</a:t>
            </a: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103"/>
          <p:cNvSpPr/>
          <p:nvPr/>
        </p:nvSpPr>
        <p:spPr>
          <a:xfrm>
            <a:off x="128464" y="2060849"/>
            <a:ext cx="1959999" cy="307022"/>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p>
        </p:txBody>
      </p:sp>
      <p:sp>
        <p:nvSpPr>
          <p:cNvPr id="79" name="正方形/長方形 104"/>
          <p:cNvSpPr/>
          <p:nvPr/>
        </p:nvSpPr>
        <p:spPr>
          <a:xfrm>
            <a:off x="165915" y="4908349"/>
            <a:ext cx="1996232" cy="241592"/>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③シティプロモーション・情報発信</a:t>
            </a:r>
          </a:p>
        </p:txBody>
      </p:sp>
      <p:sp>
        <p:nvSpPr>
          <p:cNvPr id="80" name="正方形/長方形 105"/>
          <p:cNvSpPr/>
          <p:nvPr/>
        </p:nvSpPr>
        <p:spPr>
          <a:xfrm>
            <a:off x="5082085" y="4869160"/>
            <a:ext cx="2173379" cy="298433"/>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④社会実験・データ活用</a:t>
            </a:r>
          </a:p>
        </p:txBody>
      </p:sp>
      <p:cxnSp>
        <p:nvCxnSpPr>
          <p:cNvPr id="81" name="直線矢印コネクタ 107"/>
          <p:cNvCxnSpPr/>
          <p:nvPr/>
        </p:nvCxnSpPr>
        <p:spPr>
          <a:xfrm flipH="1">
            <a:off x="3311759" y="2854439"/>
            <a:ext cx="366712" cy="4763"/>
          </a:xfrm>
          <a:prstGeom prst="straightConnector1">
            <a:avLst/>
          </a:prstGeom>
          <a:noFill/>
          <a:ln w="139700" cap="flat" cmpd="sng" algn="ctr">
            <a:solidFill>
              <a:srgbClr val="4F81BD">
                <a:lumMod val="40000"/>
                <a:lumOff val="60000"/>
              </a:srgbClr>
            </a:solidFill>
            <a:prstDash val="solid"/>
            <a:tailEnd type="triangle" w="med" len="med"/>
          </a:ln>
          <a:effectLst/>
        </p:spPr>
      </p:cxnSp>
      <p:cxnSp>
        <p:nvCxnSpPr>
          <p:cNvPr id="82" name="直線矢印コネクタ 108"/>
          <p:cNvCxnSpPr/>
          <p:nvPr/>
        </p:nvCxnSpPr>
        <p:spPr>
          <a:xfrm>
            <a:off x="3311759" y="5659552"/>
            <a:ext cx="395287" cy="0"/>
          </a:xfrm>
          <a:prstGeom prst="straightConnector1">
            <a:avLst/>
          </a:prstGeom>
          <a:noFill/>
          <a:ln w="139700" cap="flat" cmpd="sng" algn="ctr">
            <a:solidFill>
              <a:srgbClr val="4F81BD">
                <a:lumMod val="40000"/>
                <a:lumOff val="60000"/>
              </a:srgbClr>
            </a:solidFill>
            <a:prstDash val="solid"/>
            <a:tailEnd type="triangle" w="med" len="med"/>
          </a:ln>
          <a:effectLst/>
        </p:spPr>
      </p:cxnSp>
      <p:grpSp>
        <p:nvGrpSpPr>
          <p:cNvPr id="83" name="グループ化 2058"/>
          <p:cNvGrpSpPr/>
          <p:nvPr/>
        </p:nvGrpSpPr>
        <p:grpSpPr>
          <a:xfrm>
            <a:off x="225660" y="2367827"/>
            <a:ext cx="1959106" cy="1092530"/>
            <a:chOff x="272481" y="2993634"/>
            <a:chExt cx="1958739" cy="1093538"/>
          </a:xfrm>
        </p:grpSpPr>
        <p:grpSp>
          <p:nvGrpSpPr>
            <p:cNvPr id="84" name="グループ化 35"/>
            <p:cNvGrpSpPr/>
            <p:nvPr/>
          </p:nvGrpSpPr>
          <p:grpSpPr>
            <a:xfrm>
              <a:off x="272481" y="2996952"/>
              <a:ext cx="1958739" cy="1080194"/>
              <a:chOff x="193089" y="2253761"/>
              <a:chExt cx="1647461" cy="908526"/>
            </a:xfrm>
          </p:grpSpPr>
          <p:pic>
            <p:nvPicPr>
              <p:cNvPr id="86" name="図 36"/>
              <p:cNvPicPr>
                <a:picLocks noChangeAspect="1"/>
              </p:cNvPicPr>
              <p:nvPr/>
            </p:nvPicPr>
            <p:blipFill>
              <a:blip r:embed="rId5"/>
              <a:srcRect t="38519" r="20461" b="15944"/>
              <a:stretch>
                <a:fillRect/>
              </a:stretch>
            </p:blipFill>
            <p:spPr>
              <a:xfrm>
                <a:off x="193089" y="2253761"/>
                <a:ext cx="1647461" cy="781439"/>
              </a:xfrm>
              <a:prstGeom prst="rect">
                <a:avLst/>
              </a:prstGeom>
              <a:noFill/>
              <a:ln>
                <a:noFill/>
              </a:ln>
            </p:spPr>
          </p:pic>
          <p:sp>
            <p:nvSpPr>
              <p:cNvPr id="87" name="正方形/長方形 113"/>
              <p:cNvSpPr/>
              <p:nvPr/>
            </p:nvSpPr>
            <p:spPr>
              <a:xfrm>
                <a:off x="193241" y="3001491"/>
                <a:ext cx="1644645" cy="160796"/>
              </a:xfrm>
              <a:prstGeom prst="rect">
                <a:avLst/>
              </a:prstGeom>
              <a:solidFill>
                <a:srgbClr val="8064A2">
                  <a:lumMod val="20000"/>
                  <a:lumOff val="80000"/>
                </a:srgbClr>
              </a:solidFill>
              <a:ln w="3175" cap="flat" cmpd="sng" algn="ctr">
                <a:noFill/>
                <a:prstDash val="solid"/>
              </a:ln>
              <a:effectLst/>
            </p:spPr>
            <p:txBody>
              <a:bodyPr lIns="0" rIns="0"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官民の多様な人材が共有するビジョン</a:t>
                </a:r>
              </a:p>
            </p:txBody>
          </p:sp>
        </p:grpSp>
        <p:sp>
          <p:nvSpPr>
            <p:cNvPr id="85" name="正方形/長方形 2067"/>
            <p:cNvSpPr/>
            <p:nvPr/>
          </p:nvSpPr>
          <p:spPr>
            <a:xfrm>
              <a:off x="272660" y="2993634"/>
              <a:ext cx="1956976" cy="1093538"/>
            </a:xfrm>
            <a:prstGeom prst="rect">
              <a:avLst/>
            </a:prstGeom>
            <a:noFill/>
            <a:ln w="25400" cap="flat" cmpd="sng" algn="ctr">
              <a:solidFill>
                <a:srgbClr val="4F81BD"/>
              </a:solidFill>
              <a:prstDash val="solid"/>
              <a:headEnd type="none" w="med" len="med"/>
              <a:tailEnd type="none" w="med" len="med"/>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grpSp>
      <p:sp>
        <p:nvSpPr>
          <p:cNvPr id="88" name="正方形/長方形 119"/>
          <p:cNvSpPr/>
          <p:nvPr/>
        </p:nvSpPr>
        <p:spPr>
          <a:xfrm>
            <a:off x="5194905" y="2323995"/>
            <a:ext cx="1919288" cy="1079500"/>
          </a:xfrm>
          <a:prstGeom prst="rect">
            <a:avLst/>
          </a:prstGeom>
          <a:noFill/>
          <a:ln w="25400" cap="flat" cmpd="sng" algn="ctr">
            <a:solidFill>
              <a:srgbClr val="6666FF"/>
            </a:solidFill>
            <a:prstDash val="solid"/>
            <a:headEnd type="none" w="med" len="med"/>
            <a:tailEnd type="none" w="med" len="med"/>
          </a:ln>
          <a:effec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89" name="正方形/長方形 121"/>
          <p:cNvSpPr/>
          <p:nvPr/>
        </p:nvSpPr>
        <p:spPr>
          <a:xfrm>
            <a:off x="2442727" y="3121306"/>
            <a:ext cx="2437426" cy="403512"/>
          </a:xfrm>
          <a:prstGeom prst="rect">
            <a:avLst/>
          </a:prstGeom>
          <a:no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①エリアプラットフォームの構築</a:t>
            </a:r>
          </a:p>
        </p:txBody>
      </p:sp>
      <p:sp>
        <p:nvSpPr>
          <p:cNvPr id="92" name="テキスト ボックス 3"/>
          <p:cNvSpPr txBox="1"/>
          <p:nvPr/>
        </p:nvSpPr>
        <p:spPr>
          <a:xfrm>
            <a:off x="154221" y="1753071"/>
            <a:ext cx="3358619" cy="307777"/>
          </a:xfrm>
          <a:prstGeom prst="rect">
            <a:avLst/>
          </a:prstGeom>
          <a:solidFill>
            <a:srgbClr val="6666FF"/>
          </a:solidFill>
          <a:ln>
            <a:noFill/>
          </a:ln>
        </p:spPr>
        <p:txBody>
          <a:bodyPr wrap="square" rtlCol="0">
            <a:spAutoFit/>
          </a:bodyPr>
          <a:lstStyle/>
          <a:p>
            <a:pPr algn="ctr">
              <a:defRPr/>
            </a:pPr>
            <a:r>
              <a:rPr lang="ja-JP" altLang="en-US" sz="1400" b="1" dirty="0">
                <a:solidFill>
                  <a:prstClr val="white"/>
                </a:solidFill>
                <a:latin typeface="Meiryo UI" panose="020B0604030504040204" pitchFamily="50" charset="-128"/>
                <a:ea typeface="Meiryo UI" panose="020B0604030504040204" pitchFamily="50" charset="-128"/>
              </a:rPr>
              <a:t>エリアプラットフォーム活動支援事業</a:t>
            </a:r>
          </a:p>
        </p:txBody>
      </p:sp>
      <p:cxnSp>
        <p:nvCxnSpPr>
          <p:cNvPr id="93" name="直線矢印コネクタ 64"/>
          <p:cNvCxnSpPr/>
          <p:nvPr/>
        </p:nvCxnSpPr>
        <p:spPr>
          <a:xfrm flipV="1">
            <a:off x="6203019" y="4158011"/>
            <a:ext cx="21614" cy="164767"/>
          </a:xfrm>
          <a:prstGeom prst="straightConnector1">
            <a:avLst/>
          </a:prstGeom>
          <a:noFill/>
          <a:ln w="139700" cap="flat" cmpd="sng" algn="ctr">
            <a:solidFill>
              <a:srgbClr val="4F81BD">
                <a:lumMod val="40000"/>
                <a:lumOff val="60000"/>
              </a:srgbClr>
            </a:solidFill>
            <a:prstDash val="solid"/>
            <a:tailEnd type="triangle" w="med" len="med"/>
          </a:ln>
          <a:effectLst/>
        </p:spPr>
      </p:cxnSp>
      <p:pic>
        <p:nvPicPr>
          <p:cNvPr id="94" name="図 598"/>
          <p:cNvPicPr>
            <a:picLocks noChangeAspect="1"/>
          </p:cNvPicPr>
          <p:nvPr/>
        </p:nvPicPr>
        <p:blipFill>
          <a:blip r:embed="rId6"/>
          <a:srcRect l="3372" t="7478" r="5058" b="16489"/>
          <a:stretch>
            <a:fillRect/>
          </a:stretch>
        </p:blipFill>
        <p:spPr>
          <a:xfrm>
            <a:off x="264788" y="5273654"/>
            <a:ext cx="1954671" cy="1179109"/>
          </a:xfrm>
          <a:prstGeom prst="rect">
            <a:avLst/>
          </a:prstGeom>
          <a:noFill/>
          <a:ln w="25400">
            <a:noFill/>
            <a:miter lim="800000"/>
            <a:headEnd/>
            <a:tailEnd/>
          </a:ln>
        </p:spPr>
      </p:pic>
      <p:sp>
        <p:nvSpPr>
          <p:cNvPr id="95" name="正方形/長方形 116"/>
          <p:cNvSpPr/>
          <p:nvPr/>
        </p:nvSpPr>
        <p:spPr>
          <a:xfrm>
            <a:off x="254231" y="6243146"/>
            <a:ext cx="1961453" cy="350837"/>
          </a:xfrm>
          <a:prstGeom prst="rect">
            <a:avLst/>
          </a:prstGeom>
          <a:solidFill>
            <a:srgbClr val="8064A2">
              <a:lumMod val="20000"/>
              <a:lumOff val="80000"/>
            </a:srgbClr>
          </a:solid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国内外の多様な人材を惹きつける未来ビジョン等の</a:t>
            </a:r>
            <a:r>
              <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・情報発信</a:t>
            </a:r>
          </a:p>
        </p:txBody>
      </p:sp>
      <p:sp>
        <p:nvSpPr>
          <p:cNvPr id="96" name="正方形/長方形 118"/>
          <p:cNvSpPr/>
          <p:nvPr/>
        </p:nvSpPr>
        <p:spPr>
          <a:xfrm>
            <a:off x="244786" y="5274581"/>
            <a:ext cx="1970897" cy="1322771"/>
          </a:xfrm>
          <a:prstGeom prst="rect">
            <a:avLst/>
          </a:prstGeom>
          <a:noFill/>
          <a:ln w="25400" cap="flat" cmpd="sng" algn="ctr">
            <a:solidFill>
              <a:srgbClr val="4F81BD"/>
            </a:solidFill>
            <a:prstDash val="solid"/>
            <a:headEnd type="none" w="med" len="med"/>
            <a:tailEnd type="none" w="med" len="me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pic>
        <p:nvPicPr>
          <p:cNvPr id="97" name="図 685"/>
          <p:cNvPicPr>
            <a:picLocks noChangeAspect="1"/>
          </p:cNvPicPr>
          <p:nvPr/>
        </p:nvPicPr>
        <p:blipFill>
          <a:blip r:embed="rId7"/>
          <a:srcRect t="13893"/>
          <a:stretch>
            <a:fillRect/>
          </a:stretch>
        </p:blipFill>
        <p:spPr>
          <a:xfrm>
            <a:off x="5156598" y="5288619"/>
            <a:ext cx="1938993" cy="1115603"/>
          </a:xfrm>
          <a:prstGeom prst="rect">
            <a:avLst/>
          </a:prstGeom>
        </p:spPr>
      </p:pic>
      <p:sp>
        <p:nvSpPr>
          <p:cNvPr id="98" name="正方形/長方形 97"/>
          <p:cNvSpPr/>
          <p:nvPr/>
        </p:nvSpPr>
        <p:spPr>
          <a:xfrm>
            <a:off x="5151671" y="6287075"/>
            <a:ext cx="1944688" cy="304399"/>
          </a:xfrm>
          <a:prstGeom prst="rect">
            <a:avLst/>
          </a:prstGeom>
          <a:solidFill>
            <a:srgbClr val="8064A2">
              <a:lumMod val="20000"/>
              <a:lumOff val="80000"/>
            </a:srgbClr>
          </a:solidFill>
          <a:ln w="3175"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公共空間等を活用した官民の人材が発掘・集積されるコンテンツの創出</a:t>
            </a:r>
          </a:p>
        </p:txBody>
      </p:sp>
      <p:sp>
        <p:nvSpPr>
          <p:cNvPr id="99" name="正方形/長方形 114"/>
          <p:cNvSpPr/>
          <p:nvPr/>
        </p:nvSpPr>
        <p:spPr>
          <a:xfrm>
            <a:off x="5151671" y="5299239"/>
            <a:ext cx="1944688" cy="1298113"/>
          </a:xfrm>
          <a:prstGeom prst="rect">
            <a:avLst/>
          </a:prstGeom>
          <a:noFill/>
          <a:ln w="25400" cap="flat" cmpd="sng" algn="ctr">
            <a:solidFill>
              <a:srgbClr val="4F81BD"/>
            </a:solidFill>
            <a:prstDash val="solid"/>
            <a:headEnd type="none" w="med" len="med"/>
            <a:tailEnd type="none" w="med" len="me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100" name="正方形/長方形 506"/>
          <p:cNvSpPr/>
          <p:nvPr/>
        </p:nvSpPr>
        <p:spPr>
          <a:xfrm>
            <a:off x="199331" y="1298600"/>
            <a:ext cx="9515475" cy="330200"/>
          </a:xfrm>
          <a:prstGeom prst="rect">
            <a:avLst/>
          </a:prstGeom>
          <a:solidFill>
            <a:sysClr val="window" lastClr="FFFFFF">
              <a:lumMod val="95000"/>
            </a:sysClr>
          </a:solidFill>
          <a:ln w="12700" cap="flat" cmpd="sng" algn="ctr">
            <a:solidFill>
              <a:sysClr val="window" lastClr="FFFFFF">
                <a:lumMod val="65000"/>
              </a:sysClr>
            </a:solid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未来ビジョン策定</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とビジョン実現のための</a:t>
            </a: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の構築への支援</a:t>
            </a:r>
          </a:p>
        </p:txBody>
      </p:sp>
      <p:sp>
        <p:nvSpPr>
          <p:cNvPr id="101" name="正方形/長方形 508"/>
          <p:cNvSpPr/>
          <p:nvPr/>
        </p:nvSpPr>
        <p:spPr>
          <a:xfrm>
            <a:off x="2394678" y="5811731"/>
            <a:ext cx="2509838" cy="527050"/>
          </a:xfrm>
          <a:prstGeom prst="rect">
            <a:avLst/>
          </a:prstGeom>
          <a:no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上記システムの構築に向けて</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中間支援組織・専門人材</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a:t>
            </a:r>
          </a:p>
        </p:txBody>
      </p:sp>
      <p:sp>
        <p:nvSpPr>
          <p:cNvPr id="102" name="正方形/長方形 89"/>
          <p:cNvSpPr>
            <a:spLocks noChangeArrowheads="1"/>
          </p:cNvSpPr>
          <p:nvPr/>
        </p:nvSpPr>
        <p:spPr>
          <a:xfrm flipH="1">
            <a:off x="7351807" y="1969829"/>
            <a:ext cx="2349621" cy="1545955"/>
          </a:xfrm>
          <a:prstGeom prst="rect">
            <a:avLst/>
          </a:prstGeom>
          <a:noFill/>
          <a:ln w="9525" algn="ctr">
            <a:solidFill>
              <a:srgbClr val="FF0000"/>
            </a:solidFill>
            <a:prstDash val="dash"/>
            <a:round/>
            <a:headEnd/>
            <a:tailEnd/>
          </a:ln>
        </p:spPr>
        <p:txBody>
          <a:bodyPr wrap="square"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3" name="正方形/長方形 86"/>
          <p:cNvSpPr>
            <a:spLocks noChangeAspect="1"/>
          </p:cNvSpPr>
          <p:nvPr/>
        </p:nvSpPr>
        <p:spPr>
          <a:xfrm>
            <a:off x="7245950" y="3604390"/>
            <a:ext cx="2819816" cy="33085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①エリアプラットフォームの構築</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③シティプロモーション・情報発信</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④社会実験・データ活用</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⑤交流拠点等整備</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⑥国際競争力強化拠点形成</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⑦地方都市イノベーション拠点形成</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○普及啓発事業</a:t>
            </a:r>
            <a:endParaRPr kumimoji="0" lang="en-US" altLang="ja-JP"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＜補助対象事業者＞</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○普及啓発事業</a:t>
            </a:r>
            <a:endParaRPr kumimoji="0" lang="en-US" altLang="ja-JP"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都市再生推進法人、民間事業者等</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＜補助率＞</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・定額、１／２、１／３</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4" name="図 15" descr="\\10.17.111.229\まちづくり推進課\05 官民連携推進室\03講演・会議資料\H30\190128_官民ボーダレスまちづくりMTG（旧都市再生推進法人等会議＋全国エリマネ会議）\91_当日写真\02_札幌会場\IMG_5593.jpg"/>
          <p:cNvPicPr>
            <a:picLocks noChangeAspect="1" noChangeArrowheads="1"/>
          </p:cNvPicPr>
          <p:nvPr/>
        </p:nvPicPr>
        <p:blipFill>
          <a:blip r:embed="rId8"/>
          <a:srcRect b="9538"/>
          <a:stretch>
            <a:fillRect/>
          </a:stretch>
        </p:blipFill>
        <p:spPr>
          <a:xfrm>
            <a:off x="7544722" y="2086974"/>
            <a:ext cx="1986764" cy="1152541"/>
          </a:xfrm>
          <a:prstGeom prst="rect">
            <a:avLst/>
          </a:prstGeom>
          <a:noFill/>
          <a:ln>
            <a:noFill/>
          </a:ln>
        </p:spPr>
      </p:pic>
      <p:sp>
        <p:nvSpPr>
          <p:cNvPr id="105" name="正方形/長方形 91"/>
          <p:cNvSpPr/>
          <p:nvPr/>
        </p:nvSpPr>
        <p:spPr>
          <a:xfrm>
            <a:off x="7544722" y="3228144"/>
            <a:ext cx="1986764" cy="231367"/>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先進的なまちづくりノウハウ</a:t>
            </a:r>
            <a:r>
              <a:rPr lang="ja-JP" altLang="en-US" sz="9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水平展開</a:t>
            </a:r>
          </a:p>
        </p:txBody>
      </p:sp>
      <p:sp>
        <p:nvSpPr>
          <p:cNvPr id="108" name="正方形/長方形 107">
            <a:extLst>
              <a:ext uri="{FF2B5EF4-FFF2-40B4-BE49-F238E27FC236}">
                <a16:creationId xmlns:a16="http://schemas.microsoft.com/office/drawing/2014/main" id="{FD228F8D-3DF8-A735-EDD4-E332DB8F10CD}"/>
              </a:ext>
            </a:extLst>
          </p:cNvPr>
          <p:cNvSpPr/>
          <p:nvPr/>
        </p:nvSpPr>
        <p:spPr>
          <a:xfrm>
            <a:off x="199330" y="573698"/>
            <a:ext cx="9515475" cy="68150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3513" lvl="0" indent="-163513" fontAlgn="auto">
              <a:spcAft>
                <a:spcPts val="0"/>
              </a:spcAft>
              <a:defRPr/>
            </a:pPr>
            <a:r>
              <a:rPr lang="ja-JP" altLang="en-US" sz="1400" kern="0" dirty="0">
                <a:solidFill>
                  <a:prstClr val="black"/>
                </a:solidFill>
                <a:latin typeface="Meiryo UI" panose="020B0604030504040204" pitchFamily="50" charset="-128"/>
                <a:ea typeface="Meiryo UI" panose="020B0604030504040204" pitchFamily="50" charset="-128"/>
              </a:rPr>
              <a:t>〇　</a:t>
            </a:r>
            <a:r>
              <a:rPr lang="ja-JP" altLang="ja-JP" sz="1400" kern="0" dirty="0">
                <a:solidFill>
                  <a:prstClr val="black"/>
                </a:solidFill>
                <a:latin typeface="Meiryo UI" panose="020B0604030504040204" pitchFamily="50" charset="-128"/>
                <a:ea typeface="Meiryo UI" panose="020B0604030504040204" pitchFamily="50" charset="-128"/>
              </a:rPr>
              <a:t>官民の様々な人材が集積する</a:t>
            </a:r>
            <a:r>
              <a:rPr lang="ja-JP" altLang="ja-JP" sz="1400" b="1" u="sng" kern="0" dirty="0">
                <a:solidFill>
                  <a:prstClr val="black"/>
                </a:solidFill>
                <a:latin typeface="Meiryo UI" panose="020B0604030504040204" pitchFamily="50" charset="-128"/>
                <a:ea typeface="Meiryo UI" panose="020B0604030504040204" pitchFamily="50" charset="-128"/>
              </a:rPr>
              <a:t>エリアプラットフォームの構築</a:t>
            </a:r>
            <a:r>
              <a:rPr lang="ja-JP" altLang="en-US" sz="1400" kern="0" dirty="0">
                <a:solidFill>
                  <a:prstClr val="black"/>
                </a:solidFill>
                <a:latin typeface="Meiryo UI" panose="020B0604030504040204" pitchFamily="50" charset="-128"/>
                <a:ea typeface="Meiryo UI" panose="020B0604030504040204" pitchFamily="50" charset="-128"/>
              </a:rPr>
              <a:t>や</a:t>
            </a:r>
            <a:r>
              <a:rPr lang="ja-JP" altLang="ja-JP" sz="1400" kern="0" dirty="0">
                <a:solidFill>
                  <a:prstClr val="black"/>
                </a:solidFill>
                <a:latin typeface="Meiryo UI" panose="020B0604030504040204" pitchFamily="50" charset="-128"/>
                <a:ea typeface="Meiryo UI" panose="020B0604030504040204" pitchFamily="50" charset="-128"/>
              </a:rPr>
              <a:t>エリアの将来像を明確にした</a:t>
            </a:r>
            <a:r>
              <a:rPr lang="ja-JP" altLang="ja-JP" sz="1400" b="1" u="sng" kern="0" dirty="0">
                <a:solidFill>
                  <a:prstClr val="black"/>
                </a:solidFill>
                <a:latin typeface="Meiryo UI" panose="020B0604030504040204" pitchFamily="50" charset="-128"/>
                <a:ea typeface="Meiryo UI" panose="020B0604030504040204" pitchFamily="50" charset="-128"/>
              </a:rPr>
              <a:t>未来ビジョンの策定</a:t>
            </a:r>
            <a:r>
              <a:rPr lang="ja-JP" altLang="ja-JP" sz="1400" kern="0" dirty="0">
                <a:solidFill>
                  <a:prstClr val="black"/>
                </a:solidFill>
                <a:latin typeface="Meiryo UI" panose="020B0604030504040204" pitchFamily="50" charset="-128"/>
                <a:ea typeface="Meiryo UI" panose="020B0604030504040204" pitchFamily="50" charset="-128"/>
              </a:rPr>
              <a:t>、ビジョンを実現するための</a:t>
            </a:r>
            <a:r>
              <a:rPr lang="ja-JP" altLang="ja-JP" sz="1400" b="1" u="sng" kern="0" dirty="0">
                <a:solidFill>
                  <a:prstClr val="black"/>
                </a:solidFill>
                <a:latin typeface="Meiryo UI" panose="020B0604030504040204" pitchFamily="50" charset="-128"/>
                <a:ea typeface="Meiryo UI" panose="020B0604030504040204" pitchFamily="50" charset="-128"/>
              </a:rPr>
              <a:t>自立・自走型システムの構築</a:t>
            </a:r>
            <a:r>
              <a:rPr lang="ja-JP" altLang="ja-JP" sz="1400" kern="0" dirty="0">
                <a:solidFill>
                  <a:prstClr val="black"/>
                </a:solidFill>
                <a:latin typeface="Meiryo UI" panose="020B0604030504040204" pitchFamily="50" charset="-128"/>
                <a:ea typeface="Meiryo UI" panose="020B0604030504040204" pitchFamily="50" charset="-128"/>
              </a:rPr>
              <a:t>に向けた取組を総合的に支援</a:t>
            </a:r>
            <a:r>
              <a:rPr lang="ja-JP" altLang="en-US" sz="1400" kern="0" dirty="0">
                <a:solidFill>
                  <a:prstClr val="black"/>
                </a:solidFill>
                <a:latin typeface="Meiryo UI" panose="020B0604030504040204" pitchFamily="50" charset="-128"/>
                <a:ea typeface="Meiryo UI" panose="020B0604030504040204" pitchFamily="50" charset="-128"/>
              </a:rPr>
              <a:t>し、</a:t>
            </a:r>
            <a:r>
              <a:rPr lang="ja-JP" altLang="ja-JP" sz="1400" kern="0" dirty="0">
                <a:solidFill>
                  <a:prstClr val="black"/>
                </a:solidFill>
                <a:latin typeface="Meiryo UI" panose="020B0604030504040204" pitchFamily="50" charset="-128"/>
                <a:ea typeface="Meiryo UI" panose="020B0604030504040204" pitchFamily="50" charset="-128"/>
              </a:rPr>
              <a:t>多様な人材の集積や投資を惹きつける都市の魅力・国際競争力の強化を図る</a:t>
            </a:r>
            <a:r>
              <a:rPr lang="ja-JP" altLang="en-US" sz="1400" kern="0" dirty="0">
                <a:solidFill>
                  <a:prstClr val="black"/>
                </a:solidFill>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09" name="円/楕円 507"/>
          <p:cNvSpPr/>
          <p:nvPr/>
        </p:nvSpPr>
        <p:spPr>
          <a:xfrm>
            <a:off x="2017945" y="3688405"/>
            <a:ext cx="3319462" cy="927100"/>
          </a:xfrm>
          <a:prstGeom prst="ellipse">
            <a:avLst/>
          </a:prstGeom>
          <a:gradFill flip="none" rotWithShape="1">
            <a:gsLst>
              <a:gs pos="0">
                <a:schemeClr val="accent1">
                  <a:lumMod val="5000"/>
                  <a:lumOff val="95000"/>
                </a:schemeClr>
              </a:gs>
              <a:gs pos="14000">
                <a:schemeClr val="bg1"/>
              </a:gs>
              <a:gs pos="59000">
                <a:schemeClr val="bg1"/>
              </a:gs>
              <a:gs pos="100000">
                <a:srgbClr val="92D050"/>
              </a:gs>
            </a:gsLst>
            <a:path path="shape">
              <a:fillToRect l="50000" t="50000" r="50000" b="50000"/>
            </a:path>
            <a:tileRect/>
          </a:gra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未来ビジョンの共有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自立・自走型システムの構築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円/楕円 27"/>
          <p:cNvSpPr/>
          <p:nvPr/>
        </p:nvSpPr>
        <p:spPr>
          <a:xfrm>
            <a:off x="2313219" y="3707649"/>
            <a:ext cx="749300" cy="257175"/>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a:t>
            </a:r>
          </a:p>
        </p:txBody>
      </p:sp>
      <p:sp>
        <p:nvSpPr>
          <p:cNvPr id="111" name="円/楕円 28"/>
          <p:cNvSpPr/>
          <p:nvPr/>
        </p:nvSpPr>
        <p:spPr>
          <a:xfrm>
            <a:off x="1736957" y="4060867"/>
            <a:ext cx="795338" cy="219075"/>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a:t>
            </a:r>
          </a:p>
        </p:txBody>
      </p:sp>
      <p:sp>
        <p:nvSpPr>
          <p:cNvPr id="112" name="円/楕円 29"/>
          <p:cNvSpPr/>
          <p:nvPr/>
        </p:nvSpPr>
        <p:spPr>
          <a:xfrm>
            <a:off x="4153132" y="3707649"/>
            <a:ext cx="971550" cy="2667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就業者</a:t>
            </a:r>
          </a:p>
        </p:txBody>
      </p:sp>
      <p:sp>
        <p:nvSpPr>
          <p:cNvPr id="113" name="円/楕円 30"/>
          <p:cNvSpPr/>
          <p:nvPr/>
        </p:nvSpPr>
        <p:spPr>
          <a:xfrm>
            <a:off x="1917933" y="4381543"/>
            <a:ext cx="944563" cy="246062"/>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地権者</a:t>
            </a:r>
          </a:p>
        </p:txBody>
      </p:sp>
      <p:sp>
        <p:nvSpPr>
          <p:cNvPr id="114" name="円/楕円 31"/>
          <p:cNvSpPr/>
          <p:nvPr/>
        </p:nvSpPr>
        <p:spPr>
          <a:xfrm>
            <a:off x="3249844" y="3563186"/>
            <a:ext cx="785811" cy="2413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企業</a:t>
            </a:r>
          </a:p>
        </p:txBody>
      </p:sp>
      <p:sp>
        <p:nvSpPr>
          <p:cNvPr id="115" name="円/楕円 32"/>
          <p:cNvSpPr/>
          <p:nvPr/>
        </p:nvSpPr>
        <p:spPr>
          <a:xfrm>
            <a:off x="4448065" y="4427097"/>
            <a:ext cx="781050" cy="230188"/>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p>
        </p:txBody>
      </p:sp>
      <p:sp>
        <p:nvSpPr>
          <p:cNvPr id="116" name="円/楕円 34"/>
          <p:cNvSpPr/>
          <p:nvPr/>
        </p:nvSpPr>
        <p:spPr>
          <a:xfrm>
            <a:off x="3111915" y="4408892"/>
            <a:ext cx="1152525" cy="3556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会社</a:t>
            </a:r>
            <a:endParaRPr kumimoji="1" lang="ja-JP" altLang="en-US" sz="1100" b="0" i="0" u="none"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円/楕円 29"/>
          <p:cNvSpPr/>
          <p:nvPr/>
        </p:nvSpPr>
        <p:spPr>
          <a:xfrm>
            <a:off x="4638907" y="4049270"/>
            <a:ext cx="1248927" cy="258443"/>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商工会議所</a:t>
            </a:r>
          </a:p>
        </p:txBody>
      </p:sp>
      <p:sp>
        <p:nvSpPr>
          <p:cNvPr id="107" name="テキスト ボックス 62"/>
          <p:cNvSpPr txBox="1"/>
          <p:nvPr/>
        </p:nvSpPr>
        <p:spPr>
          <a:xfrm>
            <a:off x="7351811" y="1753071"/>
            <a:ext cx="1350342" cy="307777"/>
          </a:xfrm>
          <a:prstGeom prst="rect">
            <a:avLst/>
          </a:prstGeom>
          <a:solidFill>
            <a:srgbClr val="FF00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普及啓発事業</a:t>
            </a:r>
          </a:p>
        </p:txBody>
      </p:sp>
      <p:sp>
        <p:nvSpPr>
          <p:cNvPr id="5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3DA3B7-7B16-496E-A3CE-8D12DC50DC9D}" type="slidenum">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21531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 name="正方形/長方形 2"/>
          <p:cNvSpPr/>
          <p:nvPr/>
        </p:nvSpPr>
        <p:spPr>
          <a:xfrm>
            <a:off x="56456" y="572487"/>
            <a:ext cx="9760082" cy="1200329"/>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企業のオープンイノベーションやスタートアップの拡大、女性・高齢者等の活躍など、都市経済・社会における「多様性」の進展を踏まえ、これらの集積・交流を通じた「イノベーション」の創出など、本格的な人口減少社会を迎える我が国における「都市再生」のあり方を検討。</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◎産学官のメンバーで構成され、平成</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月から全</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回の議論を踏まえ、</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日に取りまとめ。</a:t>
            </a:r>
          </a:p>
        </p:txBody>
      </p:sp>
      <p:sp>
        <p:nvSpPr>
          <p:cNvPr id="2461" name="Rectangle 2"/>
          <p:cNvSpPr txBox="1">
            <a:spLocks noChangeArrowheads="1"/>
          </p:cNvSpPr>
          <p:nvPr/>
        </p:nvSpPr>
        <p:spPr>
          <a:xfrm>
            <a:off x="56456" y="-1784"/>
            <a:ext cx="8326672"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「都市の多様性とイノベーションの創出に関する懇談会」について</a:t>
            </a:r>
          </a:p>
        </p:txBody>
      </p:sp>
      <p:sp>
        <p:nvSpPr>
          <p:cNvPr id="2462" name="正方形/長方形 9"/>
          <p:cNvSpPr/>
          <p:nvPr/>
        </p:nvSpPr>
        <p:spPr>
          <a:xfrm>
            <a:off x="4592960" y="1817114"/>
            <a:ext cx="5241032" cy="5013176"/>
          </a:xfrm>
          <a:prstGeom prst="rect">
            <a:avLst/>
          </a:prstGeom>
          <a:noFill/>
          <a:ln>
            <a:solidFill>
              <a:srgbClr val="FFC000"/>
            </a:solidFill>
          </a:ln>
          <a:effectLst>
            <a:softEdge rad="0"/>
          </a:effectLst>
        </p:spPr>
        <p:txBody>
          <a:bodyPr wrap="square" numCol="1" spcCol="18000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第１回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総論</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第２回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（３月５日）：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都市の競争力・特性×まち</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梅澤高明　ＡＴカーニー</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日本法人会長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島原万丈　</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LIFULL</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LIFULL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Ｈ</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OME’S</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総研所長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七尾克久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三井不動産</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（株）日本橋街づくり推進部長　</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第３回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日）：女性や高齢者等の活躍</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市川宏雄　（一財）</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森記念財団</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都市戦略研究所 業務理事　</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岡本純子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グローコム</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代表</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取締役</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社長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田中元子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グランドレベル</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代表取締役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東浦亮典　東京急行電鉄（株）執行役員</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第４回（４月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スタートアップ×まち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入山章栄</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早稲田大学大学院</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経営管理研究科</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教授</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重松眞理子　 三菱地所株式会社　開発推進部都市計画室長　　　</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的野浩一　　　福岡市住宅都市局　イノベーション課長</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第５回（４月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日）：まちをシェア</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石澤正芳　株式会社</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Mellow</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代表取締役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三輪律江</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横浜市立大学国際総合科学部都市学系　准教授</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小泉秀樹　東京大学まちづくり研究室　教授</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第６回（５月９日）：中間論点整理（骨子）の議論</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第７回（５月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日）：地方都市に係るヒアリング</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鵜殿　裕　 日本商工会議所　地域振興部主席調査役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中山靖史　（独）都市再生機構　都市再生部事業企画室長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第８回（６月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日）：「中間とりまとめ」（案）の議論</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63" name="グループ化 18"/>
          <p:cNvGrpSpPr/>
          <p:nvPr/>
        </p:nvGrpSpPr>
        <p:grpSpPr>
          <a:xfrm>
            <a:off x="-54379" y="1988840"/>
            <a:ext cx="4791355" cy="4968552"/>
            <a:chOff x="-15552" y="2060848"/>
            <a:chExt cx="4791355" cy="4968552"/>
          </a:xfrm>
        </p:grpSpPr>
        <p:grpSp>
          <p:nvGrpSpPr>
            <p:cNvPr id="2464" name="グループ化 4"/>
            <p:cNvGrpSpPr/>
            <p:nvPr/>
          </p:nvGrpSpPr>
          <p:grpSpPr>
            <a:xfrm>
              <a:off x="-15552" y="2060848"/>
              <a:ext cx="4752528" cy="2011695"/>
              <a:chOff x="-575150" y="1207637"/>
              <a:chExt cx="4752528" cy="2112022"/>
            </a:xfrm>
          </p:grpSpPr>
          <p:sp>
            <p:nvSpPr>
              <p:cNvPr id="2465" name="正方形/長方形 5"/>
              <p:cNvSpPr/>
              <p:nvPr/>
            </p:nvSpPr>
            <p:spPr>
              <a:xfrm>
                <a:off x="1119921" y="1207637"/>
                <a:ext cx="3057457" cy="2112022"/>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東京大学大学院工学系研究科教授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東北芸術工科大学デザイン工学部</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建築・環境デザイン学科教授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千葉大学大学院園芸学研究科准教授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東北大学大学院工学研究科准教授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名古屋大学</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未来社会創造機構特任准教授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横浜国立大学大学院</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都市イノベーション研究院助教</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6" name="正方形/長方形 6"/>
              <p:cNvSpPr/>
              <p:nvPr/>
            </p:nvSpPr>
            <p:spPr>
              <a:xfrm>
                <a:off x="-575150" y="1207637"/>
                <a:ext cx="1152128" cy="2112022"/>
              </a:xfrm>
              <a:prstGeom prst="rect">
                <a:avLst/>
              </a:prstGeom>
            </p:spPr>
            <p:txBody>
              <a:bodyPr wrap="square" lIns="108000" tIns="36000" rIns="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座　　　長：</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座長代理：</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委　　　員：</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7" name="正方形/長方形 7"/>
              <p:cNvSpPr/>
              <p:nvPr/>
            </p:nvSpPr>
            <p:spPr>
              <a:xfrm>
                <a:off x="360954" y="1207637"/>
                <a:ext cx="1222684" cy="2112022"/>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浅見泰司</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馬場正尊</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秋田典子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姥浦道生</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金森　亮</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三浦詩乃</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68" name="正方形/長方形 8"/>
            <p:cNvSpPr/>
            <p:nvPr/>
          </p:nvSpPr>
          <p:spPr>
            <a:xfrm>
              <a:off x="-15552" y="4155930"/>
              <a:ext cx="4791355" cy="2873470"/>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オブザーバー</a:t>
              </a:r>
              <a:r>
                <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東京都都市整備局技監</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大阪市都市計画局長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名古屋市住宅都市局長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（一社）日本経済団体連合会産業政策本部長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（一社）不動産協会　副理事長専務理事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（独）都市再生機構　都市再生部事業企画室長</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［関係省庁］</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内閣府地方創生推進事務局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国土交通省総合政策局公共交通政策部、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土地・建設産業局、住宅局、鉄道局</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［事務局］</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国土交通省都市局</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9" name="正方形/長方形 11"/>
            <p:cNvSpPr/>
            <p:nvPr/>
          </p:nvSpPr>
          <p:spPr>
            <a:xfrm>
              <a:off x="3694451" y="4353370"/>
              <a:ext cx="970517" cy="738664"/>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上野雄一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角田悟史</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光安達也</a:t>
              </a:r>
            </a:p>
          </p:txBody>
        </p:sp>
        <p:sp>
          <p:nvSpPr>
            <p:cNvPr id="2470" name="正方形/長方形 12"/>
            <p:cNvSpPr/>
            <p:nvPr/>
          </p:nvSpPr>
          <p:spPr>
            <a:xfrm>
              <a:off x="3676863" y="5001442"/>
              <a:ext cx="916097" cy="738664"/>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上田正尚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内田要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中山靖史</a:t>
              </a:r>
            </a:p>
          </p:txBody>
        </p:sp>
      </p:grpSp>
      <p:sp>
        <p:nvSpPr>
          <p:cNvPr id="15"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193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テキスト ボックス 23"/>
          <p:cNvSpPr txBox="1"/>
          <p:nvPr/>
        </p:nvSpPr>
        <p:spPr>
          <a:xfrm>
            <a:off x="151024" y="629952"/>
            <a:ext cx="4608000" cy="6151848"/>
          </a:xfrm>
          <a:prstGeom prst="rect">
            <a:avLst/>
          </a:prstGeom>
          <a:noFill/>
          <a:ln>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姫路駅北駅前広場</a:t>
            </a:r>
          </a:p>
        </p:txBody>
      </p:sp>
      <p:sp>
        <p:nvSpPr>
          <p:cNvPr id="2478" name="下矢印 24"/>
          <p:cNvSpPr/>
          <p:nvPr/>
        </p:nvSpPr>
        <p:spPr>
          <a:xfrm>
            <a:off x="2143790" y="3262434"/>
            <a:ext cx="596365" cy="194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79" name="テキスト ボックス 25"/>
          <p:cNvSpPr txBox="1"/>
          <p:nvPr/>
        </p:nvSpPr>
        <p:spPr>
          <a:xfrm>
            <a:off x="5105737" y="637939"/>
            <a:ext cx="4608000" cy="6143861"/>
          </a:xfrm>
          <a:prstGeom prst="rect">
            <a:avLst/>
          </a:prstGeom>
          <a:noFill/>
          <a:ln>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豊島区南池袋公園</a:t>
            </a:r>
          </a:p>
        </p:txBody>
      </p:sp>
      <p:pic>
        <p:nvPicPr>
          <p:cNvPr id="2480" name="Picture 2" descr="C:\Users\059633\Desktop\DSCF0773.jpg"/>
          <p:cNvPicPr>
            <a:picLocks noChangeAspect="1" noChangeArrowheads="1"/>
          </p:cNvPicPr>
          <p:nvPr/>
        </p:nvPicPr>
        <p:blipFill>
          <a:blip r:embed="rId3"/>
          <a:srcRect b="10217"/>
          <a:stretch>
            <a:fillRect/>
          </a:stretch>
        </p:blipFill>
        <p:spPr>
          <a:xfrm>
            <a:off x="512470" y="982588"/>
            <a:ext cx="3879297" cy="2256904"/>
          </a:xfrm>
          <a:prstGeom prst="rect">
            <a:avLst/>
          </a:prstGeom>
          <a:noFill/>
        </p:spPr>
      </p:pic>
      <p:pic>
        <p:nvPicPr>
          <p:cNvPr id="2481" name="図 28"/>
          <p:cNvPicPr>
            <a:picLocks noChangeAspect="1"/>
          </p:cNvPicPr>
          <p:nvPr/>
        </p:nvPicPr>
        <p:blipFill>
          <a:blip r:embed="rId4"/>
          <a:srcRect t="3493" b="3326"/>
          <a:stretch>
            <a:fillRect/>
          </a:stretch>
        </p:blipFill>
        <p:spPr>
          <a:xfrm>
            <a:off x="516755" y="3499571"/>
            <a:ext cx="3875012" cy="2254411"/>
          </a:xfrm>
          <a:prstGeom prst="rect">
            <a:avLst/>
          </a:prstGeom>
        </p:spPr>
      </p:pic>
      <p:sp>
        <p:nvSpPr>
          <p:cNvPr id="2482" name="テキスト ボックス 29"/>
          <p:cNvSpPr txBox="1"/>
          <p:nvPr/>
        </p:nvSpPr>
        <p:spPr>
          <a:xfrm>
            <a:off x="512470" y="982082"/>
            <a:ext cx="680371" cy="26154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3" name="テキスト ボックス 30"/>
          <p:cNvSpPr txBox="1"/>
          <p:nvPr/>
        </p:nvSpPr>
        <p:spPr>
          <a:xfrm>
            <a:off x="512470" y="3499571"/>
            <a:ext cx="651736" cy="254413"/>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84" name="図 34" descr="D:\南池袋公園\写真\DSCN8616.JPG"/>
          <p:cNvPicPr>
            <a:picLocks noChangeAspect="1"/>
          </p:cNvPicPr>
          <p:nvPr/>
        </p:nvPicPr>
        <p:blipFill>
          <a:blip r:embed="rId5"/>
          <a:srcRect t="7713"/>
          <a:stretch>
            <a:fillRect/>
          </a:stretch>
        </p:blipFill>
        <p:spPr>
          <a:xfrm>
            <a:off x="5295332" y="3501008"/>
            <a:ext cx="4338188" cy="2226500"/>
          </a:xfrm>
          <a:prstGeom prst="rect">
            <a:avLst/>
          </a:prstGeom>
          <a:noFill/>
          <a:ln>
            <a:noFill/>
          </a:ln>
        </p:spPr>
      </p:pic>
      <p:sp>
        <p:nvSpPr>
          <p:cNvPr id="2485" name="Rectangle 2"/>
          <p:cNvSpPr txBox="1">
            <a:spLocks noChangeArrowheads="1"/>
          </p:cNvSpPr>
          <p:nvPr/>
        </p:nvSpPr>
        <p:spPr>
          <a:xfrm>
            <a:off x="128464" y="-1393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国内事例（姫路・南池袋）</a:t>
            </a:r>
          </a:p>
        </p:txBody>
      </p:sp>
      <p:sp>
        <p:nvSpPr>
          <p:cNvPr id="2486" name="正方形/長方形 5"/>
          <p:cNvSpPr/>
          <p:nvPr/>
        </p:nvSpPr>
        <p:spPr>
          <a:xfrm>
            <a:off x="272481" y="5877272"/>
            <a:ext cx="4380440" cy="637203"/>
          </a:xfrm>
          <a:prstGeom prst="rect">
            <a:avLst/>
          </a:prstGeom>
          <a:noFill/>
          <a:ln w="15875" cap="flat" cmpd="sng" algn="ctr">
            <a:no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まちなか公共空間の修復・改変</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車道中心だった駅前空間をトランジットモール化（公共交通のみ通行可）、歩行者空間・芝生化し、民間の様々なイベントの展開やインバウンド増と相まって多様な人材が集う空間へ転換</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民間投資の共鳴</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駅周辺におけるホテル、マンション建設が活発化し、駅周辺の商業地地価は</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％上昇（Ｈ３１：全国７位）、商業床面積も増加</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7" name="正方形/長方形 5"/>
          <p:cNvSpPr/>
          <p:nvPr/>
        </p:nvSpPr>
        <p:spPr>
          <a:xfrm>
            <a:off x="5237990" y="5877272"/>
            <a:ext cx="4395530" cy="648663"/>
          </a:xfrm>
          <a:prstGeom prst="rect">
            <a:avLst/>
          </a:prstGeom>
          <a:noFill/>
          <a:ln w="15875" cap="flat" cmpd="sng" algn="ctr">
            <a:no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まちなか公共空間の修復・改変</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年４月に、利用率の低い公園を再整備し、芝生や</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movable chair</a:t>
            </a:r>
            <a:r>
              <a:rPr kumimoji="1" lang="ja-JP" altLang="en-US" sz="11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サンクンガーデン、民間カフェ等の設置により、若者から子連家族まで多様な人々が多様な使い方ができる空間へ転換</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民間投資の共鳴</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公園周辺に若者向けテナントが出店し、さらに周辺では民間都市開発事業が旺盛に実施</a:t>
            </a:r>
            <a:endParaRPr kumimoji="1" lang="en-US" altLang="ja-JP" sz="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8" name="下矢印 39"/>
          <p:cNvSpPr/>
          <p:nvPr/>
        </p:nvSpPr>
        <p:spPr>
          <a:xfrm>
            <a:off x="7103670" y="3253894"/>
            <a:ext cx="596365" cy="194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89" name="テキスト ボックス 40"/>
          <p:cNvSpPr txBox="1"/>
          <p:nvPr/>
        </p:nvSpPr>
        <p:spPr>
          <a:xfrm>
            <a:off x="751447" y="5733256"/>
            <a:ext cx="33810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（出典）姫路市提供資料</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0" name="テキスト ボックス 41"/>
          <p:cNvSpPr txBox="1"/>
          <p:nvPr/>
        </p:nvSpPr>
        <p:spPr>
          <a:xfrm>
            <a:off x="5727646" y="5733256"/>
            <a:ext cx="33810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（出典）豊島区提供資料</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92" name="図 21"/>
          <p:cNvPicPr>
            <a:picLocks noChangeAspect="1"/>
          </p:cNvPicPr>
          <p:nvPr/>
        </p:nvPicPr>
        <p:blipFill>
          <a:blip r:embed="rId6"/>
          <a:srcRect l="23360" t="31837" r="18364" b="27866"/>
          <a:stretch>
            <a:fillRect/>
          </a:stretch>
        </p:blipFill>
        <p:spPr>
          <a:xfrm>
            <a:off x="5309376" y="982998"/>
            <a:ext cx="4310891" cy="2235760"/>
          </a:xfrm>
          <a:prstGeom prst="rect">
            <a:avLst/>
          </a:prstGeom>
        </p:spPr>
      </p:pic>
      <p:sp>
        <p:nvSpPr>
          <p:cNvPr id="2493" name="テキスト ボックス 22"/>
          <p:cNvSpPr txBox="1"/>
          <p:nvPr/>
        </p:nvSpPr>
        <p:spPr>
          <a:xfrm>
            <a:off x="5310858" y="983273"/>
            <a:ext cx="680371" cy="26154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4" name="テキスト ボックス 26"/>
          <p:cNvSpPr txBox="1"/>
          <p:nvPr/>
        </p:nvSpPr>
        <p:spPr>
          <a:xfrm>
            <a:off x="5296124" y="3501008"/>
            <a:ext cx="651736" cy="254413"/>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5" name="テキスト ボックス 42"/>
          <p:cNvSpPr txBox="1"/>
          <p:nvPr/>
        </p:nvSpPr>
        <p:spPr>
          <a:xfrm>
            <a:off x="8714789" y="3048826"/>
            <a:ext cx="892227" cy="16415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（上空からの写真）</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96" name="図 43"/>
          <p:cNvPicPr>
            <a:picLocks noChangeAspect="1"/>
          </p:cNvPicPr>
          <p:nvPr/>
        </p:nvPicPr>
        <p:blipFill>
          <a:blip r:embed="rId7"/>
          <a:stretch>
            <a:fillRect/>
          </a:stretch>
        </p:blipFill>
        <p:spPr>
          <a:xfrm>
            <a:off x="8003129" y="3495005"/>
            <a:ext cx="1617139" cy="1078619"/>
          </a:xfrm>
          <a:prstGeom prst="rect">
            <a:avLst/>
          </a:prstGeom>
        </p:spPr>
      </p:pic>
      <p:sp>
        <p:nvSpPr>
          <p:cNvPr id="2497" name="テキスト ボックス 44"/>
          <p:cNvSpPr txBox="1"/>
          <p:nvPr/>
        </p:nvSpPr>
        <p:spPr>
          <a:xfrm>
            <a:off x="8728040" y="4404481"/>
            <a:ext cx="892227" cy="16415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（上空からの写真）</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9" name="正方形/長方形 5"/>
          <p:cNvSpPr/>
          <p:nvPr/>
        </p:nvSpPr>
        <p:spPr>
          <a:xfrm>
            <a:off x="8003129" y="3482027"/>
            <a:ext cx="1617138" cy="1086604"/>
          </a:xfrm>
          <a:prstGeom prst="rect">
            <a:avLst/>
          </a:prstGeom>
          <a:noFill/>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12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7" name="テキスト ボックス 20"/>
          <p:cNvSpPr txBox="1"/>
          <p:nvPr/>
        </p:nvSpPr>
        <p:spPr>
          <a:xfrm>
            <a:off x="151024" y="558329"/>
            <a:ext cx="9482496" cy="6207317"/>
          </a:xfrm>
          <a:prstGeom prst="rect">
            <a:avLst/>
          </a:prstGeom>
          <a:noFill/>
          <a:ln>
            <a:solidFill>
              <a:sysClr val="windowText" lastClr="00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08" name="正方形/長方形 21"/>
          <p:cNvSpPr/>
          <p:nvPr/>
        </p:nvSpPr>
        <p:spPr>
          <a:xfrm>
            <a:off x="943187" y="6580980"/>
            <a:ext cx="7898169" cy="1846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（出典）中島直人・関谷進吾「ニューヨーク市タイムズ・スクエアの広場化プロセス」（</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）などに基づき国土交通省都市局作成</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09" name="図 22"/>
          <p:cNvPicPr>
            <a:picLocks noChangeAspect="1"/>
          </p:cNvPicPr>
          <p:nvPr/>
        </p:nvPicPr>
        <p:blipFill>
          <a:blip r:embed="rId3"/>
          <a:stretch>
            <a:fillRect/>
          </a:stretch>
        </p:blipFill>
        <p:spPr>
          <a:xfrm>
            <a:off x="560512" y="2629332"/>
            <a:ext cx="4126784" cy="1813184"/>
          </a:xfrm>
          <a:prstGeom prst="rect">
            <a:avLst/>
          </a:prstGeom>
        </p:spPr>
      </p:pic>
      <p:pic>
        <p:nvPicPr>
          <p:cNvPr id="2510" name="図 23"/>
          <p:cNvPicPr>
            <a:picLocks noChangeAspect="1"/>
          </p:cNvPicPr>
          <p:nvPr/>
        </p:nvPicPr>
        <p:blipFill>
          <a:blip r:embed="rId4"/>
          <a:stretch>
            <a:fillRect/>
          </a:stretch>
        </p:blipFill>
        <p:spPr>
          <a:xfrm>
            <a:off x="560512" y="4803359"/>
            <a:ext cx="4126784" cy="1786396"/>
          </a:xfrm>
          <a:prstGeom prst="rect">
            <a:avLst/>
          </a:prstGeom>
        </p:spPr>
      </p:pic>
      <p:pic>
        <p:nvPicPr>
          <p:cNvPr id="2511" name="図 24"/>
          <p:cNvPicPr>
            <a:picLocks noChangeAspect="1"/>
          </p:cNvPicPr>
          <p:nvPr/>
        </p:nvPicPr>
        <p:blipFill>
          <a:blip r:embed="rId5"/>
          <a:stretch>
            <a:fillRect/>
          </a:stretch>
        </p:blipFill>
        <p:spPr>
          <a:xfrm>
            <a:off x="5337315" y="2645664"/>
            <a:ext cx="2120973" cy="1796852"/>
          </a:xfrm>
          <a:prstGeom prst="rect">
            <a:avLst/>
          </a:prstGeom>
        </p:spPr>
      </p:pic>
      <p:sp>
        <p:nvSpPr>
          <p:cNvPr id="2512" name="正方形/長方形 25"/>
          <p:cNvSpPr/>
          <p:nvPr/>
        </p:nvSpPr>
        <p:spPr>
          <a:xfrm>
            <a:off x="363961" y="4481874"/>
            <a:ext cx="2259943" cy="315278"/>
          </a:xfrm>
          <a:prstGeom prst="rect">
            <a:avLst/>
          </a:prstGeom>
          <a:noFill/>
          <a:ln w="127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13" name="正方形/長方形 26"/>
          <p:cNvSpPr/>
          <p:nvPr/>
        </p:nvSpPr>
        <p:spPr>
          <a:xfrm>
            <a:off x="363960" y="2330386"/>
            <a:ext cx="2259943" cy="315278"/>
          </a:xfrm>
          <a:prstGeom prst="rect">
            <a:avLst/>
          </a:prstGeom>
          <a:noFill/>
          <a:ln w="127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2009</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14" name="正方形/長方形 27"/>
          <p:cNvSpPr/>
          <p:nvPr/>
        </p:nvSpPr>
        <p:spPr>
          <a:xfrm>
            <a:off x="344487" y="476672"/>
            <a:ext cx="8928993" cy="1911443"/>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○半年間にわたる社会実験を経て、</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年以降、ブロードウェイは恒久的に広場化された。（タイムズ・スクエアの歩行者数は</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％増加。また、</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74</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％の市民がタイムズ・スクエアは劇的に改善されたと回答している。）</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○ニューヨーク市内全体でも、</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65</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カ所で街路空間等の広場化が計画され、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年時点で</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44</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カ所が供用。</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年までの</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年間で、計</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億</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3430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万ドルの広場転換費用を行政が負担。（街路空間等の広場化後、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年目の売上増加率が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％を記録した地域も。）</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15" name="図 28"/>
          <p:cNvPicPr>
            <a:picLocks noChangeAspect="1"/>
          </p:cNvPicPr>
          <p:nvPr/>
        </p:nvPicPr>
        <p:blipFill>
          <a:blip r:embed="rId6"/>
          <a:stretch>
            <a:fillRect/>
          </a:stretch>
        </p:blipFill>
        <p:spPr>
          <a:xfrm>
            <a:off x="5337315" y="4797152"/>
            <a:ext cx="2133242" cy="1768922"/>
          </a:xfrm>
          <a:prstGeom prst="rect">
            <a:avLst/>
          </a:prstGeom>
        </p:spPr>
      </p:pic>
      <p:pic>
        <p:nvPicPr>
          <p:cNvPr id="2516" name="図 29"/>
          <p:cNvPicPr>
            <a:picLocks noChangeAspect="1"/>
          </p:cNvPicPr>
          <p:nvPr/>
        </p:nvPicPr>
        <p:blipFill>
          <a:blip r:embed="rId7"/>
          <a:stretch>
            <a:fillRect/>
          </a:stretch>
        </p:blipFill>
        <p:spPr>
          <a:xfrm>
            <a:off x="7810194" y="2564686"/>
            <a:ext cx="1644220" cy="4032665"/>
          </a:xfrm>
          <a:prstGeom prst="rect">
            <a:avLst/>
          </a:prstGeom>
        </p:spPr>
      </p:pic>
      <p:sp>
        <p:nvSpPr>
          <p:cNvPr id="2517" name="Rectangle 2"/>
          <p:cNvSpPr txBox="1">
            <a:spLocks noChangeArrowheads="1"/>
          </p:cNvSpPr>
          <p:nvPr/>
        </p:nvSpPr>
        <p:spPr>
          <a:xfrm>
            <a:off x="128464" y="-11942"/>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海外事例（</a:t>
            </a: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ニューヨーク</a:t>
            </a:r>
            <a:r>
              <a:rPr kumimoji="1" lang="ja-JP" altLang="en-US" sz="24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・タイムズスクエア）</a:t>
            </a:r>
            <a:endParaRPr sz="2400" b="1" dirty="0">
              <a:latin typeface="HGP創英角ｺﾞｼｯｸUB" panose="020B0900000000000000" pitchFamily="50" charset="-128"/>
              <a:ea typeface="HGP創英角ｺﾞｼｯｸUB" panose="020B0900000000000000" pitchFamily="50" charset="-128"/>
            </a:endParaRPr>
          </a:p>
        </p:txBody>
      </p:sp>
      <p:sp>
        <p:nvSpPr>
          <p:cNvPr id="1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4607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正方形/長方形 40"/>
          <p:cNvSpPr/>
          <p:nvPr/>
        </p:nvSpPr>
        <p:spPr>
          <a:xfrm>
            <a:off x="456649" y="1124744"/>
            <a:ext cx="9144000" cy="3448953"/>
          </a:xfrm>
          <a:prstGeom prst="rect">
            <a:avLst/>
          </a:prstGeom>
        </p:spPr>
        <p:txBody>
          <a:bodyPr wrap="square" numCol="2" spcCol="180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26" name="円/楕円 67"/>
          <p:cNvSpPr/>
          <p:nvPr/>
        </p:nvSpPr>
        <p:spPr bwMode="ltGray">
          <a:xfrm>
            <a:off x="3971589" y="2156919"/>
            <a:ext cx="5235906" cy="2781292"/>
          </a:xfrm>
          <a:prstGeom prst="ellipse">
            <a:avLst/>
          </a:prstGeom>
          <a:solidFill>
            <a:srgbClr val="FFB600">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lumMod val="75000"/>
                  <a:lumOff val="25000"/>
                </a:srgb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2527" name="図 68"/>
          <p:cNvPicPr>
            <a:picLocks noChangeAspect="1"/>
          </p:cNvPicPr>
          <p:nvPr/>
        </p:nvPicPr>
        <p:blipFill>
          <a:blip r:embed="rId3"/>
          <a:stretch>
            <a:fillRect/>
          </a:stretch>
        </p:blipFill>
        <p:spPr>
          <a:xfrm>
            <a:off x="5087215" y="4300509"/>
            <a:ext cx="2798111" cy="1506338"/>
          </a:xfrm>
          <a:prstGeom prst="rect">
            <a:avLst/>
          </a:prstGeom>
        </p:spPr>
      </p:pic>
      <p:pic>
        <p:nvPicPr>
          <p:cNvPr id="2528" name="図 70"/>
          <p:cNvPicPr>
            <a:picLocks noChangeAspect="1"/>
          </p:cNvPicPr>
          <p:nvPr/>
        </p:nvPicPr>
        <p:blipFill>
          <a:blip r:embed="rId4"/>
          <a:stretch>
            <a:fillRect/>
          </a:stretch>
        </p:blipFill>
        <p:spPr>
          <a:xfrm>
            <a:off x="227744" y="1914605"/>
            <a:ext cx="2652948" cy="2815734"/>
          </a:xfrm>
          <a:prstGeom prst="rect">
            <a:avLst/>
          </a:prstGeom>
        </p:spPr>
      </p:pic>
      <p:sp>
        <p:nvSpPr>
          <p:cNvPr id="2529" name="円/楕円 71"/>
          <p:cNvSpPr/>
          <p:nvPr/>
        </p:nvSpPr>
        <p:spPr bwMode="ltGray">
          <a:xfrm>
            <a:off x="263047" y="5155341"/>
            <a:ext cx="2684651" cy="1598605"/>
          </a:xfrm>
          <a:prstGeom prst="ellipse">
            <a:avLst/>
          </a:prstGeom>
          <a:solidFill>
            <a:srgbClr val="DEE9F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lumMod val="75000"/>
                  <a:lumOff val="25000"/>
                </a:srgb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graphicFrame>
        <p:nvGraphicFramePr>
          <p:cNvPr id="2530" name="表 74"/>
          <p:cNvGraphicFramePr>
            <a:graphicFrameLocks noGrp="1"/>
          </p:cNvGraphicFramePr>
          <p:nvPr/>
        </p:nvGraphicFramePr>
        <p:xfrm>
          <a:off x="3466745" y="2426938"/>
          <a:ext cx="6191132" cy="1938166"/>
        </p:xfrm>
        <a:graphic>
          <a:graphicData uri="http://schemas.openxmlformats.org/drawingml/2006/table">
            <a:tbl>
              <a:tblPr firstRow="1" bandRow="1"/>
              <a:tblGrid>
                <a:gridCol w="3142439">
                  <a:extLst>
                    <a:ext uri="{9D8B030D-6E8A-4147-A177-3AD203B41FA5}">
                      <a16:colId xmlns:a16="http://schemas.microsoft.com/office/drawing/2014/main" val="20000"/>
                    </a:ext>
                  </a:extLst>
                </a:gridCol>
                <a:gridCol w="3048693">
                  <a:extLst>
                    <a:ext uri="{9D8B030D-6E8A-4147-A177-3AD203B41FA5}">
                      <a16:colId xmlns:a16="http://schemas.microsoft.com/office/drawing/2014/main" val="20001"/>
                    </a:ext>
                  </a:extLst>
                </a:gridCol>
              </a:tblGrid>
              <a:tr h="335976">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W</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alkable</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歩きたくなる</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居心地が良い、人中心の空間を創ると、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まちに出かけたくなる、歩きたくなる。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4840">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E</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ye level</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まちに開かれた１階</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歩行者目線の１階部分等に店舗やラボがあり、</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ガラス張りで中が見えると、人は歩いて楽しくなる。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566">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iversity</a:t>
                      </a:r>
                      <a:r>
                        <a:rPr kumimoji="1" lang="ja-JP" altLang="en-US" sz="1100" b="1" spc="0" baseline="0" dirty="0">
                          <a:latin typeface="Meiryo UI" panose="020B0604030504040204" pitchFamily="50" charset="-128"/>
                          <a:ea typeface="Meiryo UI" panose="020B0604030504040204" pitchFamily="50" charset="-128"/>
                          <a:cs typeface="Meiryo UI" panose="020B0604030504040204" pitchFamily="50" charset="-128"/>
                        </a:rPr>
                        <a:t>　　多様な人の多様な用途、使い方</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多様な人々の多様な交流は、</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空間の多様な用途、使い方の共存から生まれる。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4561">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O</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pen</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開かれた空間が心地良い</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歩道や公園に、芝生やカフェ、椅子があると、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そこに居たくなる、留まりたくなる。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cxnSp>
        <p:nvCxnSpPr>
          <p:cNvPr id="2531" name="直線コネクタ 75"/>
          <p:cNvCxnSpPr>
            <a:endCxn id="2547" idx="1"/>
          </p:cNvCxnSpPr>
          <p:nvPr/>
        </p:nvCxnSpPr>
        <p:spPr>
          <a:xfrm flipV="1">
            <a:off x="1913597" y="2339008"/>
            <a:ext cx="1235660" cy="878148"/>
          </a:xfrm>
          <a:prstGeom prst="line">
            <a:avLst/>
          </a:prstGeom>
          <a:noFill/>
          <a:ln w="19050" cap="flat" cmpd="sng" algn="ctr">
            <a:solidFill>
              <a:srgbClr val="FC8704"/>
            </a:solidFill>
            <a:prstDash val="solid"/>
            <a:headEnd type="none" w="med" len="med"/>
            <a:tailEnd type="none" w="med" len="med"/>
          </a:ln>
          <a:effectLst/>
        </p:spPr>
      </p:cxnSp>
      <p:sp>
        <p:nvSpPr>
          <p:cNvPr id="2532" name="正方形/長方形 76"/>
          <p:cNvSpPr/>
          <p:nvPr/>
        </p:nvSpPr>
        <p:spPr>
          <a:xfrm>
            <a:off x="215215" y="4774570"/>
            <a:ext cx="2783903" cy="307777"/>
          </a:xfrm>
          <a:prstGeom prst="rect">
            <a:avLst/>
          </a:prstGeom>
          <a:solidFill>
            <a:srgbClr val="0070C0"/>
          </a:solidFill>
          <a:ln>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rPr>
              <a:t>都市構造の改変等</a:t>
            </a:r>
            <a:endParaRPr kumimoji="0" lang="en-US" altLang="ja-JP" sz="1400" b="1" i="0" u="none" strike="noStrike" kern="120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33" name="直線コネクタ 77"/>
          <p:cNvCxnSpPr/>
          <p:nvPr/>
        </p:nvCxnSpPr>
        <p:spPr>
          <a:xfrm flipH="1" flipV="1">
            <a:off x="992560" y="3903460"/>
            <a:ext cx="13871" cy="872138"/>
          </a:xfrm>
          <a:prstGeom prst="line">
            <a:avLst/>
          </a:prstGeom>
          <a:noFill/>
          <a:ln w="19050" cap="flat" cmpd="sng" algn="ctr">
            <a:solidFill>
              <a:srgbClr val="0070C0"/>
            </a:solidFill>
            <a:prstDash val="solid"/>
            <a:headEnd type="none" w="med" len="med"/>
            <a:tailEnd type="none" w="med" len="med"/>
          </a:ln>
          <a:effectLst/>
        </p:spPr>
      </p:cxnSp>
      <p:sp>
        <p:nvSpPr>
          <p:cNvPr id="2534" name="テキスト ボックス 79"/>
          <p:cNvSpPr txBox="1"/>
          <p:nvPr/>
        </p:nvSpPr>
        <p:spPr>
          <a:xfrm>
            <a:off x="5161464" y="6550414"/>
            <a:ext cx="2648726" cy="15066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道路を占用した夜間オープンカフェ</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（福岡県北九州市）</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35" name="図 27" descr="C:\Users\Everyone\Desktop\H29.9.30中秋の調べ\DSC_0624.JPG"/>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l="28024" t="19711" r="11343" b="9825"/>
          <a:stretch>
            <a:fillRect/>
          </a:stretch>
        </p:blipFill>
        <p:spPr>
          <a:xfrm>
            <a:off x="5925317" y="5829749"/>
            <a:ext cx="1120517" cy="673266"/>
          </a:xfrm>
          <a:prstGeom prst="rect">
            <a:avLst/>
          </a:prstGeom>
          <a:noFill/>
          <a:ln w="9525">
            <a:solidFill>
              <a:srgbClr val="FFFFFF">
                <a:lumMod val="50000"/>
              </a:srgbClr>
            </a:solidFill>
            <a:miter lim="800000"/>
            <a:headEnd/>
            <a:tailEnd/>
          </a:ln>
        </p:spPr>
      </p:pic>
      <p:sp>
        <p:nvSpPr>
          <p:cNvPr id="2536" name="テキスト ボックス 82"/>
          <p:cNvSpPr txBox="1"/>
          <p:nvPr/>
        </p:nvSpPr>
        <p:spPr>
          <a:xfrm>
            <a:off x="3636706" y="4305320"/>
            <a:ext cx="2453355" cy="459957"/>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階をガラス張りの店舗にリノベーションし、</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アクティビティを可視化</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民間敷地の一部を広場化（宮崎県日南市）</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37" name="図 8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r="-372"/>
          <a:stretch>
            <a:fillRect/>
          </a:stretch>
        </p:blipFill>
        <p:spPr>
          <a:xfrm>
            <a:off x="3650527" y="4715739"/>
            <a:ext cx="1215278" cy="897564"/>
          </a:xfrm>
          <a:prstGeom prst="rect">
            <a:avLst/>
          </a:prstGeom>
          <a:ln>
            <a:solidFill>
              <a:srgbClr val="FFFFFF">
                <a:lumMod val="50000"/>
              </a:srgbClr>
            </a:solidFill>
          </a:ln>
        </p:spPr>
      </p:pic>
      <p:sp>
        <p:nvSpPr>
          <p:cNvPr id="2538" name="テキスト ボックス 85"/>
          <p:cNvSpPr txBox="1"/>
          <p:nvPr/>
        </p:nvSpPr>
        <p:spPr>
          <a:xfrm>
            <a:off x="3097293" y="6581588"/>
            <a:ext cx="2736263" cy="184497"/>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駅前のトランジットモール化と広場創出</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兵庫県姫路市</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pic>
        <p:nvPicPr>
          <p:cNvPr id="2539" name="図 86"/>
          <p:cNvPicPr>
            <a:picLocks noChangeAspect="1"/>
          </p:cNvPicPr>
          <p:nvPr/>
        </p:nvPicPr>
        <p:blipFill>
          <a:blip r:embed="rId9"/>
          <a:stretch>
            <a:fillRect/>
          </a:stretch>
        </p:blipFill>
        <p:spPr>
          <a:xfrm>
            <a:off x="3646599" y="5655670"/>
            <a:ext cx="1484008" cy="945134"/>
          </a:xfrm>
          <a:prstGeom prst="rect">
            <a:avLst/>
          </a:prstGeom>
          <a:ln w="9525">
            <a:solidFill>
              <a:srgbClr val="FFFFFF">
                <a:lumMod val="50000"/>
              </a:srgbClr>
            </a:solidFill>
          </a:ln>
        </p:spPr>
      </p:pic>
      <p:sp>
        <p:nvSpPr>
          <p:cNvPr id="2540" name="テキスト ボックス 88"/>
          <p:cNvSpPr txBox="1"/>
          <p:nvPr/>
        </p:nvSpPr>
        <p:spPr>
          <a:xfrm>
            <a:off x="7001903" y="4373957"/>
            <a:ext cx="2616550" cy="231234"/>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２つの開発の調整により</a:t>
            </a:r>
            <a:endPar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一体整備された神社と森</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東京都中央区</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pic>
        <p:nvPicPr>
          <p:cNvPr id="2541" name="図 89"/>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8337239" y="4632067"/>
            <a:ext cx="1202856" cy="966772"/>
          </a:xfrm>
          <a:prstGeom prst="rect">
            <a:avLst/>
          </a:prstGeom>
          <a:ln w="12700">
            <a:solidFill>
              <a:srgbClr val="FFFFFF">
                <a:lumMod val="50000"/>
              </a:srgbClr>
            </a:solidFill>
          </a:ln>
        </p:spPr>
      </p:pic>
      <p:cxnSp>
        <p:nvCxnSpPr>
          <p:cNvPr id="2542" name="直線コネクタ 90"/>
          <p:cNvCxnSpPr/>
          <p:nvPr/>
        </p:nvCxnSpPr>
        <p:spPr>
          <a:xfrm flipV="1">
            <a:off x="8499445" y="4791112"/>
            <a:ext cx="717378" cy="342822"/>
          </a:xfrm>
          <a:prstGeom prst="line">
            <a:avLst/>
          </a:prstGeom>
          <a:noFill/>
          <a:ln w="19050" cap="flat" cmpd="sng" algn="ctr">
            <a:solidFill>
              <a:srgbClr val="FFC000"/>
            </a:solidFill>
            <a:prstDash val="sysDash"/>
          </a:ln>
          <a:effectLst/>
        </p:spPr>
      </p:cxnSp>
      <p:pic>
        <p:nvPicPr>
          <p:cNvPr id="2543" name="コンテンツ プレースホルダー 3"/>
          <p:cNvPicPr>
            <a:picLocks noChangeAspect="1"/>
          </p:cNvPicPr>
          <p:nvPr/>
        </p:nvPicPr>
        <p:blipFill>
          <a:blip r:embed="rId12"/>
          <a:stretch>
            <a:fillRect/>
          </a:stretch>
        </p:blipFill>
        <p:spPr>
          <a:xfrm>
            <a:off x="7884735" y="5625715"/>
            <a:ext cx="1661772" cy="958415"/>
          </a:xfrm>
          <a:prstGeom prst="rect">
            <a:avLst/>
          </a:prstGeom>
          <a:noFill/>
          <a:ln w="9525">
            <a:solidFill>
              <a:srgbClr val="FFFFFF">
                <a:lumMod val="50000"/>
              </a:srgbClr>
            </a:solidFill>
            <a:miter lim="800000"/>
            <a:headEnd/>
            <a:tailEnd/>
          </a:ln>
        </p:spPr>
      </p:pic>
      <p:sp>
        <p:nvSpPr>
          <p:cNvPr id="2544" name="テキスト ボックス 93"/>
          <p:cNvSpPr txBox="1"/>
          <p:nvPr/>
        </p:nvSpPr>
        <p:spPr>
          <a:xfrm>
            <a:off x="7386205" y="6527513"/>
            <a:ext cx="2679363" cy="2778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公園を芝生や民間カフェ設置で再生（東京都豊島区）</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45" name="正方形/長方形 5"/>
          <p:cNvSpPr/>
          <p:nvPr/>
        </p:nvSpPr>
        <p:spPr>
          <a:xfrm>
            <a:off x="222467" y="5108689"/>
            <a:ext cx="2764254" cy="1587516"/>
          </a:xfrm>
          <a:prstGeom prst="rect">
            <a:avLst/>
          </a:prstGeom>
          <a:noFill/>
          <a:ln w="15875" cap="flat" cmpd="sng" algn="ctr">
            <a:noFill/>
            <a:prstDash val="solid"/>
          </a:ln>
          <a:effectLst/>
        </p:spPr>
        <p:txBody>
          <a:bodyPr wrap="square" lIns="0"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3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都市構造の改変</a:t>
            </a:r>
            <a:r>
              <a:rPr kumimoji="0" lang="ja-JP" altLang="en-US" sz="115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（通過交通をまちなか外へ誘導するための外周街路整備等）</a:t>
            </a:r>
            <a:endParaRPr kumimoji="0" lang="en-US" altLang="ja-JP" sz="115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○都市機能や居住機能の</a:t>
            </a:r>
            <a:r>
              <a:rPr kumimoji="0" lang="ja-JP" altLang="en-US" sz="118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戦略的誘導</a:t>
            </a: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endParaRPr kumimoji="0" lang="en-US" altLang="ja-JP"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80" b="1"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8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地域公共交通ネットワーク</a:t>
            </a: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の形成</a:t>
            </a: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拠点と周辺エリアの有機的連携</a:t>
            </a:r>
            <a:endParaRPr kumimoji="0" lang="en-US" altLang="ja-JP" sz="12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3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データ基盤の整備</a:t>
            </a:r>
            <a:r>
              <a:rPr kumimoji="0" lang="ja-JP" altLang="en-US" sz="11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（人流・交通流、都市活動等に係るデータプラットフォームの構築等）等</a:t>
            </a:r>
            <a:endParaRPr kumimoji="0" lang="en-US" altLang="ja-JP" sz="11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46" name="正方形/長方形 96"/>
          <p:cNvSpPr/>
          <p:nvPr/>
        </p:nvSpPr>
        <p:spPr bwMode="ltGray">
          <a:xfrm>
            <a:off x="3139282" y="2206722"/>
            <a:ext cx="6623266" cy="4541760"/>
          </a:xfrm>
          <a:prstGeom prst="rect">
            <a:avLst/>
          </a:prstGeom>
          <a:noFill/>
          <a:ln w="3175" cap="flat" cmpd="sng" algn="ctr">
            <a:solidFill>
              <a:srgbClr val="FC870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0" cap="none" spc="0" normalizeH="0" baseline="0" noProof="0">
              <a:ln>
                <a:noFill/>
              </a:ln>
              <a:solidFill>
                <a:srgbClr val="000000"/>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547" name="正方形/長方形 97"/>
          <p:cNvSpPr/>
          <p:nvPr/>
        </p:nvSpPr>
        <p:spPr>
          <a:xfrm>
            <a:off x="3149257" y="2185119"/>
            <a:ext cx="3665571" cy="307777"/>
          </a:xfrm>
          <a:prstGeom prst="rect">
            <a:avLst/>
          </a:prstGeom>
          <a:solidFill>
            <a:srgbClr val="FC8704"/>
          </a:solidFill>
          <a:ln>
            <a:solidFill>
              <a:srgbClr val="FC870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dbl" strike="noStrike" kern="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居心地が良く歩きたくなるまちなか（イメージ）</a:t>
            </a:r>
            <a:endParaRPr kumimoji="0" lang="en-US" altLang="ja-JP" sz="1400" b="1" i="0" u="dbl" strike="noStrike" kern="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48" name="正方形/長方形 98"/>
          <p:cNvSpPr/>
          <p:nvPr/>
        </p:nvSpPr>
        <p:spPr bwMode="ltGray">
          <a:xfrm>
            <a:off x="205456" y="4776625"/>
            <a:ext cx="2793662" cy="1971857"/>
          </a:xfrm>
          <a:prstGeom prst="rect">
            <a:avLst/>
          </a:prstGeom>
          <a:noFill/>
          <a:ln w="3175" cap="flat" cmpd="sng" algn="ctr">
            <a:solidFill>
              <a:srgbClr val="0070C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0" cap="none" spc="0" normalizeH="0" baseline="0" noProof="0">
              <a:ln>
                <a:noFill/>
              </a:ln>
              <a:solidFill>
                <a:srgbClr val="000000"/>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549" name="正方形/長方形 5"/>
          <p:cNvSpPr/>
          <p:nvPr/>
        </p:nvSpPr>
        <p:spPr>
          <a:xfrm>
            <a:off x="24650" y="583152"/>
            <a:ext cx="9776657" cy="1094909"/>
          </a:xfrm>
          <a:prstGeom prst="rect">
            <a:avLst/>
          </a:prstGeom>
          <a:noFill/>
          <a:ln w="15875" cap="flat" cmpd="sng" algn="ctr">
            <a:solidFill>
              <a:srgbClr val="000000"/>
            </a:solid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官民のパブリック空間（街路、公園、広場、民間空地等）</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ウォーカブルな人中心の空間</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へ転換・先導し、</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a:t>
            </a:r>
            <a:endParaRPr kumimoji="1" lang="en-US" altLang="ja-JP"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と共鳴</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しながら「居心地が良く歩きたくなるまちなか」を形成</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これにより、</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多様な人々の出会い・交流</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を通じた</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イノベーション</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の創出や</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人間中心の豊かな生活</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を実現し、まちの魅力・</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磁力・国際競争力の向上が</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内外の多様な人材、関係人口を更に惹きつける好循環</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が確立された都市を構築</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50" name="正方形/長方形 95"/>
          <p:cNvSpPr/>
          <p:nvPr/>
        </p:nvSpPr>
        <p:spPr>
          <a:xfrm>
            <a:off x="472314" y="1524708"/>
            <a:ext cx="9065124" cy="348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62" b="1" i="0" u="none" strike="noStrike" kern="1200" cap="none" spc="0" normalizeH="0" baseline="0" noProof="0" dirty="0">
              <a:ln>
                <a:noFill/>
              </a:ln>
              <a:solidFill>
                <a:srgbClr val="DC6900"/>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51" name="Rectangle 2"/>
          <p:cNvSpPr txBox="1">
            <a:spLocks noChangeArrowheads="1"/>
          </p:cNvSpPr>
          <p:nvPr/>
        </p:nvSpPr>
        <p:spPr>
          <a:xfrm>
            <a:off x="86400" y="-52174"/>
            <a:ext cx="8049336" cy="528846"/>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「居心地が良く歩きたくなるまちなか」からはじまる都市の再生</a:t>
            </a:r>
            <a:endParaRPr kumimoji="1" lang="en-US" altLang="ja-JP" sz="20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
        <p:nvSpPr>
          <p:cNvPr id="2552" name="Rectangle 2"/>
          <p:cNvSpPr txBox="1">
            <a:spLocks noChangeArrowheads="1"/>
          </p:cNvSpPr>
          <p:nvPr/>
        </p:nvSpPr>
        <p:spPr>
          <a:xfrm>
            <a:off x="437097" y="188640"/>
            <a:ext cx="8836383" cy="413681"/>
          </a:xfrm>
          <a:prstGeom prst="rect">
            <a:avLst/>
          </a:prstGeom>
          <a:noFill/>
          <a:ln>
            <a:noFill/>
          </a:ln>
        </p:spPr>
        <p:txBody>
          <a:bodyPr vert="horz" wrap="square" lIns="65314" tIns="32657" rIns="65314" bIns="32657" numCol="1" anchor="ctr" anchorCtr="0" compatLnSpc="1">
            <a:prstTxWarp prst="textNoShape">
              <a:avLst/>
            </a:prstTxWarp>
          </a:bodyPr>
          <a:lstStyle>
            <a:lvl1pPr algn="l" rtl="0" eaLnBrk="1" fontAlgn="base" hangingPunct="1">
              <a:spcBef>
                <a:spcPct val="0"/>
              </a:spcBef>
              <a:spcAft>
                <a:spcPct val="0"/>
              </a:spcAft>
              <a:defRPr kumimoji="1" sz="3920">
                <a:solidFill>
                  <a:srgbClr val="4087C8"/>
                </a:solidFill>
                <a:latin typeface="+mj-lt"/>
                <a:ea typeface="+mj-ea"/>
                <a:cs typeface="+mj-cs"/>
              </a:defRPr>
            </a:lvl1pPr>
            <a:lvl2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5pPr>
            <a:lvl6pPr marL="64008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6pPr>
            <a:lvl7pPr marL="128016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7pPr>
            <a:lvl8pPr marL="192024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8pPr>
            <a:lvl9pPr marL="256032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（今後のまちづくりの方向性（令和元年</a:t>
            </a:r>
            <a:r>
              <a:rPr kumimoji="1" lang="en-US" altLang="ja-JP"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6</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月</a:t>
            </a:r>
            <a:r>
              <a:rPr kumimoji="1" lang="en-US" altLang="ja-JP"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26</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日</a:t>
            </a:r>
            <a:r>
              <a:rPr kumimoji="1" lang="ja-JP" altLang="en-US" sz="1200" b="1"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「都市の多様性とイノベーションの創出に関する懇談会」</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提言より））</a:t>
            </a:r>
          </a:p>
        </p:txBody>
      </p:sp>
      <p:sp>
        <p:nvSpPr>
          <p:cNvPr id="2553" name="正方形/長方形 5"/>
          <p:cNvSpPr/>
          <p:nvPr/>
        </p:nvSpPr>
        <p:spPr>
          <a:xfrm>
            <a:off x="5401072" y="1670977"/>
            <a:ext cx="4596473" cy="206855"/>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地域特性に応じた取組を、歩ける範囲のエリアで集中的あるいは段階的に推進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人口規模の大小等を問わず、その特性に応じた手法で実施可能</a:t>
            </a:r>
            <a:endPar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6767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Rectangle 2"/>
          <p:cNvSpPr txBox="1">
            <a:spLocks noChangeArrowheads="1"/>
          </p:cNvSpPr>
          <p:nvPr/>
        </p:nvSpPr>
        <p:spPr>
          <a:xfrm>
            <a:off x="94243" y="-27384"/>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今後のまちづくりの方向性</a:t>
            </a:r>
          </a:p>
        </p:txBody>
      </p:sp>
      <p:sp>
        <p:nvSpPr>
          <p:cNvPr id="2563" name="正方形/長方形 6"/>
          <p:cNvSpPr/>
          <p:nvPr/>
        </p:nvSpPr>
        <p:spPr>
          <a:xfrm>
            <a:off x="2120032" y="2633978"/>
            <a:ext cx="5665936"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「まちなか」に、多様な人材・関係人口が</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集う、交流する、滞在する</a:t>
            </a:r>
          </a:p>
        </p:txBody>
      </p:sp>
      <p:sp>
        <p:nvSpPr>
          <p:cNvPr id="2564" name="二等辺三角形 7"/>
          <p:cNvSpPr/>
          <p:nvPr/>
        </p:nvSpPr>
        <p:spPr>
          <a:xfrm flipV="1">
            <a:off x="4503528" y="2348904"/>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65" name="正方形/長方形 8"/>
          <p:cNvSpPr/>
          <p:nvPr/>
        </p:nvSpPr>
        <p:spPr>
          <a:xfrm>
            <a:off x="1640976" y="3733846"/>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新しいアイディアに基づき</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試行錯誤、挑戦を繰り返す</a:t>
            </a:r>
          </a:p>
        </p:txBody>
      </p:sp>
      <p:sp>
        <p:nvSpPr>
          <p:cNvPr id="2566" name="正方形/長方形 9"/>
          <p:cNvSpPr/>
          <p:nvPr/>
        </p:nvSpPr>
        <p:spPr>
          <a:xfrm>
            <a:off x="2120032" y="5884077"/>
            <a:ext cx="5665936"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新たな価値創造、地域課題の解決</a:t>
            </a:r>
          </a:p>
        </p:txBody>
      </p:sp>
      <p:sp>
        <p:nvSpPr>
          <p:cNvPr id="2567" name="正方形/長方形 10"/>
          <p:cNvSpPr/>
          <p:nvPr/>
        </p:nvSpPr>
        <p:spPr>
          <a:xfrm>
            <a:off x="1640976" y="4811710"/>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イノベーションの創出</a:t>
            </a:r>
          </a:p>
        </p:txBody>
      </p:sp>
      <p:sp>
        <p:nvSpPr>
          <p:cNvPr id="2568" name="二等辺三角形 11"/>
          <p:cNvSpPr/>
          <p:nvPr/>
        </p:nvSpPr>
        <p:spPr>
          <a:xfrm flipV="1">
            <a:off x="2739504" y="3440856"/>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69" name="二等辺三角形 12"/>
          <p:cNvSpPr/>
          <p:nvPr/>
        </p:nvSpPr>
        <p:spPr>
          <a:xfrm flipV="1">
            <a:off x="2739504" y="4533721"/>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0" name="二等辺三角形 13"/>
          <p:cNvSpPr/>
          <p:nvPr/>
        </p:nvSpPr>
        <p:spPr>
          <a:xfrm flipV="1">
            <a:off x="4503528" y="5611255"/>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1" name="正方形/長方形 14"/>
          <p:cNvSpPr/>
          <p:nvPr/>
        </p:nvSpPr>
        <p:spPr>
          <a:xfrm>
            <a:off x="5169368" y="3733846"/>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新たなつながり、コミュニティ、</a:t>
            </a:r>
            <a:endParaRPr kumimoji="1" lang="en-US" altLang="ja-JP"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サードプレイスが形成される</a:t>
            </a:r>
          </a:p>
        </p:txBody>
      </p:sp>
      <p:sp>
        <p:nvSpPr>
          <p:cNvPr id="2572" name="正方形/長方形 15"/>
          <p:cNvSpPr/>
          <p:nvPr/>
        </p:nvSpPr>
        <p:spPr>
          <a:xfrm>
            <a:off x="5169368" y="4811710"/>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人間中心の豊かな生活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の実現</a:t>
            </a:r>
          </a:p>
        </p:txBody>
      </p:sp>
      <p:sp>
        <p:nvSpPr>
          <p:cNvPr id="2573" name="二等辺三角形 16"/>
          <p:cNvSpPr/>
          <p:nvPr/>
        </p:nvSpPr>
        <p:spPr>
          <a:xfrm flipV="1">
            <a:off x="6267896" y="3440856"/>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4" name="二等辺三角形 17"/>
          <p:cNvSpPr/>
          <p:nvPr/>
        </p:nvSpPr>
        <p:spPr>
          <a:xfrm flipV="1">
            <a:off x="6267896" y="4533721"/>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2575" name="グループ化 18"/>
          <p:cNvGrpSpPr/>
          <p:nvPr/>
        </p:nvGrpSpPr>
        <p:grpSpPr>
          <a:xfrm>
            <a:off x="8078504" y="2746753"/>
            <a:ext cx="805774" cy="3573936"/>
            <a:chOff x="9101555" y="1816005"/>
            <a:chExt cx="573969" cy="3573936"/>
          </a:xfrm>
        </p:grpSpPr>
        <p:grpSp>
          <p:nvGrpSpPr>
            <p:cNvPr id="2576" name="グループ化 19"/>
            <p:cNvGrpSpPr/>
            <p:nvPr/>
          </p:nvGrpSpPr>
          <p:grpSpPr>
            <a:xfrm flipH="1">
              <a:off x="9101555" y="1816005"/>
              <a:ext cx="573969" cy="3573936"/>
              <a:chOff x="5972133" y="1753344"/>
              <a:chExt cx="418519" cy="3573936"/>
            </a:xfrm>
          </p:grpSpPr>
          <p:sp>
            <p:nvSpPr>
              <p:cNvPr id="2577" name="ストライプ矢印 21"/>
              <p:cNvSpPr/>
              <p:nvPr/>
            </p:nvSpPr>
            <p:spPr>
              <a:xfrm>
                <a:off x="5972134" y="1753344"/>
                <a:ext cx="418518" cy="414000"/>
              </a:xfrm>
              <a:prstGeom prst="stripedRightArrow">
                <a:avLst>
                  <a:gd name="adj1" fmla="val 50000"/>
                  <a:gd name="adj2" fmla="val 36395"/>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578" name="L 字 22"/>
              <p:cNvSpPr/>
              <p:nvPr/>
            </p:nvSpPr>
            <p:spPr>
              <a:xfrm>
                <a:off x="5972133" y="1860417"/>
                <a:ext cx="418518" cy="3466863"/>
              </a:xfrm>
              <a:prstGeom prst="corner">
                <a:avLst>
                  <a:gd name="adj1" fmla="val 27893"/>
                  <a:gd name="adj2" fmla="val 26791"/>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579" name="正方形/長方形 20"/>
            <p:cNvSpPr/>
            <p:nvPr/>
          </p:nvSpPr>
          <p:spPr>
            <a:xfrm>
              <a:off x="9358015" y="1923078"/>
              <a:ext cx="288032" cy="19593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2580" name="グループ化 23"/>
          <p:cNvGrpSpPr/>
          <p:nvPr/>
        </p:nvGrpSpPr>
        <p:grpSpPr>
          <a:xfrm flipH="1">
            <a:off x="998601" y="2746753"/>
            <a:ext cx="805773" cy="3573936"/>
            <a:chOff x="9101551" y="1816005"/>
            <a:chExt cx="573968" cy="3573936"/>
          </a:xfrm>
        </p:grpSpPr>
        <p:grpSp>
          <p:nvGrpSpPr>
            <p:cNvPr id="2581" name="グループ化 24"/>
            <p:cNvGrpSpPr/>
            <p:nvPr/>
          </p:nvGrpSpPr>
          <p:grpSpPr>
            <a:xfrm flipH="1">
              <a:off x="9101551" y="1816005"/>
              <a:ext cx="573968" cy="3573936"/>
              <a:chOff x="5972133" y="1753344"/>
              <a:chExt cx="418518" cy="3573936"/>
            </a:xfrm>
          </p:grpSpPr>
          <p:sp>
            <p:nvSpPr>
              <p:cNvPr id="2582" name="ストライプ矢印 26"/>
              <p:cNvSpPr/>
              <p:nvPr/>
            </p:nvSpPr>
            <p:spPr>
              <a:xfrm>
                <a:off x="5972133" y="1753344"/>
                <a:ext cx="418518" cy="414000"/>
              </a:xfrm>
              <a:prstGeom prst="stripedRightArrow">
                <a:avLst>
                  <a:gd name="adj1" fmla="val 50000"/>
                  <a:gd name="adj2" fmla="val 36395"/>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583" name="L 字 27"/>
              <p:cNvSpPr/>
              <p:nvPr/>
            </p:nvSpPr>
            <p:spPr>
              <a:xfrm>
                <a:off x="5972133" y="1860417"/>
                <a:ext cx="418518" cy="3466863"/>
              </a:xfrm>
              <a:prstGeom prst="corner">
                <a:avLst>
                  <a:gd name="adj1" fmla="val 27893"/>
                  <a:gd name="adj2" fmla="val 26791"/>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584" name="正方形/長方形 25"/>
            <p:cNvSpPr/>
            <p:nvPr/>
          </p:nvSpPr>
          <p:spPr>
            <a:xfrm>
              <a:off x="9358015" y="1928310"/>
              <a:ext cx="288032" cy="19070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7"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a:extLst>
              <a:ext uri="{FF2B5EF4-FFF2-40B4-BE49-F238E27FC236}">
                <a16:creationId xmlns:a16="http://schemas.microsoft.com/office/drawing/2014/main" id="{762AF933-3D4B-B3C4-9A83-85F0D01400F3}"/>
              </a:ext>
            </a:extLst>
          </p:cNvPr>
          <p:cNvGraphicFramePr>
            <a:graphicFrameLocks noGrp="1"/>
          </p:cNvGraphicFramePr>
          <p:nvPr>
            <p:extLst>
              <p:ext uri="{D42A27DB-BD31-4B8C-83A1-F6EECF244321}">
                <p14:modId xmlns:p14="http://schemas.microsoft.com/office/powerpoint/2010/main" val="2540355096"/>
              </p:ext>
            </p:extLst>
          </p:nvPr>
        </p:nvGraphicFramePr>
        <p:xfrm>
          <a:off x="2120032" y="665068"/>
          <a:ext cx="5665936" cy="1615440"/>
        </p:xfrm>
        <a:graphic>
          <a:graphicData uri="http://schemas.openxmlformats.org/drawingml/2006/table">
            <a:tbl>
              <a:tblPr firstRow="1" bandRow="1">
                <a:tableStyleId>{2D5ABB26-0587-4C30-8999-92F81FD0307C}</a:tableStyleId>
              </a:tblPr>
              <a:tblGrid>
                <a:gridCol w="2603086">
                  <a:extLst>
                    <a:ext uri="{9D8B030D-6E8A-4147-A177-3AD203B41FA5}">
                      <a16:colId xmlns:a16="http://schemas.microsoft.com/office/drawing/2014/main" val="20000"/>
                    </a:ext>
                  </a:extLst>
                </a:gridCol>
                <a:gridCol w="3062850">
                  <a:extLst>
                    <a:ext uri="{9D8B030D-6E8A-4147-A177-3AD203B41FA5}">
                      <a16:colId xmlns:a16="http://schemas.microsoft.com/office/drawing/2014/main" val="20001"/>
                    </a:ext>
                  </a:extLst>
                </a:gridCol>
              </a:tblGrid>
              <a:tr h="389814">
                <a:tc gridSpan="2">
                  <a:txBody>
                    <a:bodyPr/>
                    <a:lstStyle/>
                    <a:p>
                      <a:pPr algn="ct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a:t>
                      </a:r>
                    </a:p>
                  </a:txBody>
                  <a:tcPr anchor="ctr">
                    <a:lnL w="19050" cap="flat" cmpd="sng" algn="ctr">
                      <a:solidFill>
                        <a:schemeClr val="tx1">
                          <a:lumMod val="85000"/>
                          <a:lumOff val="15000"/>
                        </a:schemeClr>
                      </a:solidFill>
                      <a:prstDash val="solid"/>
                      <a:round/>
                      <a:headEnd type="none" w="med" len="med"/>
                      <a:tailEnd type="none" w="med" len="med"/>
                    </a:lnL>
                    <a:lnR w="19050" cap="flat" cmpd="sng" algn="ctr">
                      <a:solidFill>
                        <a:schemeClr val="tx1">
                          <a:lumMod val="85000"/>
                          <a:lumOff val="15000"/>
                        </a:schemeClr>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lnB w="19050" cap="flat" cmpd="sng" algn="ctr">
                      <a:solidFill>
                        <a:schemeClr val="tx1">
                          <a:lumMod val="85000"/>
                          <a:lumOff val="15000"/>
                        </a:schemeClr>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270488">
                <a:tc>
                  <a:txBody>
                    <a:bodyPr/>
                    <a:lstStyle/>
                    <a:p>
                      <a:pPr lvl="1" algn="l"/>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Walkable</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tcPr>
                </a:tc>
                <a:tc>
                  <a:txBody>
                    <a:bodyPr/>
                    <a:lstStyle/>
                    <a:p>
                      <a:pPr algn="l"/>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歩きたくなる</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tcPr>
                </a:tc>
                <a:extLst>
                  <a:ext uri="{0D108BD9-81ED-4DB2-BD59-A6C34878D82A}">
                    <a16:rowId xmlns:a16="http://schemas.microsoft.com/office/drawing/2014/main" val="10001"/>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Eye level</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まちに開かれた１階</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Diversity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多様な人の多様な用途、使い方</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Open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開かれた空間が心地良い</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5194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2" name="グループ化 5"/>
          <p:cNvGrpSpPr/>
          <p:nvPr/>
        </p:nvGrpSpPr>
        <p:grpSpPr>
          <a:xfrm>
            <a:off x="1436935" y="1790888"/>
            <a:ext cx="7836546" cy="4693604"/>
            <a:chOff x="314936" y="1700808"/>
            <a:chExt cx="3477132" cy="3346008"/>
          </a:xfrm>
        </p:grpSpPr>
        <p:grpSp>
          <p:nvGrpSpPr>
            <p:cNvPr id="2593" name="グループ化 6"/>
            <p:cNvGrpSpPr/>
            <p:nvPr/>
          </p:nvGrpSpPr>
          <p:grpSpPr>
            <a:xfrm>
              <a:off x="314936" y="1700808"/>
              <a:ext cx="3477132" cy="3346008"/>
              <a:chOff x="638983" y="1988840"/>
              <a:chExt cx="3477132" cy="3346008"/>
            </a:xfrm>
          </p:grpSpPr>
          <p:grpSp>
            <p:nvGrpSpPr>
              <p:cNvPr id="2594" name="グループ化 9"/>
              <p:cNvGrpSpPr/>
              <p:nvPr/>
            </p:nvGrpSpPr>
            <p:grpSpPr>
              <a:xfrm>
                <a:off x="638983" y="1988840"/>
                <a:ext cx="3477132" cy="3346008"/>
                <a:chOff x="638983" y="1988840"/>
                <a:chExt cx="3477132" cy="3346008"/>
              </a:xfrm>
            </p:grpSpPr>
            <p:sp>
              <p:nvSpPr>
                <p:cNvPr id="2595" name="円/楕円 13"/>
                <p:cNvSpPr/>
                <p:nvPr/>
              </p:nvSpPr>
              <p:spPr>
                <a:xfrm>
                  <a:off x="1402802" y="1988840"/>
                  <a:ext cx="2016224" cy="2016001"/>
                </a:xfrm>
                <a:prstGeom prst="ellipse">
                  <a:avLst/>
                </a:prstGeom>
                <a:solidFill>
                  <a:srgbClr val="C00000">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426"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6" name="円/楕円 14"/>
                <p:cNvSpPr/>
                <p:nvPr/>
              </p:nvSpPr>
              <p:spPr>
                <a:xfrm>
                  <a:off x="2099891" y="3226806"/>
                  <a:ext cx="2016224" cy="2108041"/>
                </a:xfrm>
                <a:prstGeom prst="ellipse">
                  <a:avLst/>
                </a:prstGeom>
                <a:solidFill>
                  <a:srgbClr val="376092">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1534"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7" name="円/楕円 15"/>
                <p:cNvSpPr/>
                <p:nvPr/>
              </p:nvSpPr>
              <p:spPr>
                <a:xfrm>
                  <a:off x="638983" y="3226805"/>
                  <a:ext cx="2016224" cy="2108043"/>
                </a:xfrm>
                <a:prstGeom prst="ellipse">
                  <a:avLst/>
                </a:prstGeom>
                <a:solidFill>
                  <a:srgbClr val="3FA40C">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defTabSz="606023" eaLnBrk="1" fontAlgn="auto" hangingPunct="1">
                    <a:lnSpc>
                      <a:spcPct val="90000"/>
                    </a:lnSpc>
                    <a:spcBef>
                      <a:spcPts val="0"/>
                    </a:spcBef>
                    <a:spcAft>
                      <a:spcPct val="35000"/>
                    </a:spcAft>
                    <a:defRPr/>
                  </a:pPr>
                  <a:endParaRPr kumimoji="0" lang="ja-JP" altLang="en-US" sz="1534"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8" name="二等辺三角形 16"/>
                <p:cNvSpPr/>
                <p:nvPr/>
              </p:nvSpPr>
              <p:spPr>
                <a:xfrm>
                  <a:off x="2052245" y="3442362"/>
                  <a:ext cx="674353" cy="625329"/>
                </a:xfrm>
                <a:prstGeom prst="triangle">
                  <a:avLst>
                    <a:gd name="adj" fmla="val 51125"/>
                  </a:avLst>
                </a:prstGeom>
                <a:solidFill>
                  <a:srgbClr val="FFFF00"/>
                </a:solidFill>
                <a:ln w="25400" cap="flat" cmpd="sng" algn="ctr">
                  <a:solidFill>
                    <a:srgbClr val="FFFF00"/>
                  </a:solid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1534"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599" name="テキスト ボックス 10"/>
              <p:cNvSpPr txBox="1"/>
              <p:nvPr/>
            </p:nvSpPr>
            <p:spPr>
              <a:xfrm>
                <a:off x="1940067" y="2095550"/>
                <a:ext cx="941445"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algn="ct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Economic</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algn="ct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経済資産</a:t>
                </a:r>
              </a:p>
            </p:txBody>
          </p:sp>
          <p:sp>
            <p:nvSpPr>
              <p:cNvPr id="2600" name="テキスト ボックス 12"/>
              <p:cNvSpPr txBox="1"/>
              <p:nvPr/>
            </p:nvSpPr>
            <p:spPr>
              <a:xfrm>
                <a:off x="927960" y="3557832"/>
                <a:ext cx="1031827"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Physical</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空間資産</a:t>
                </a:r>
              </a:p>
            </p:txBody>
          </p:sp>
          <p:sp>
            <p:nvSpPr>
              <p:cNvPr id="2601" name="テキスト ボックス 11"/>
              <p:cNvSpPr txBox="1"/>
              <p:nvPr/>
            </p:nvSpPr>
            <p:spPr>
              <a:xfrm>
                <a:off x="2601753" y="3560958"/>
                <a:ext cx="1275062"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algn="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Networking</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algn="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ネットワーク資産</a:t>
                </a:r>
              </a:p>
            </p:txBody>
          </p:sp>
        </p:grpSp>
        <p:sp>
          <p:nvSpPr>
            <p:cNvPr id="2602" name="テキスト ボックス 8"/>
            <p:cNvSpPr txBox="1"/>
            <p:nvPr/>
          </p:nvSpPr>
          <p:spPr>
            <a:xfrm>
              <a:off x="1694726" y="3247539"/>
              <a:ext cx="766811" cy="660093"/>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noAutofit/>
            </a:bodyPr>
            <a:lstStyle/>
            <a:p>
              <a:pPr algn="ctr" eaLnBrk="1" fontAlgn="auto" hangingPunct="1">
                <a:lnSpc>
                  <a:spcPct val="80000"/>
                </a:lnSpc>
                <a:spcBef>
                  <a:spcPts val="0"/>
                </a:spcBef>
                <a:spcAft>
                  <a:spcPts val="0"/>
                </a:spcAft>
                <a:defRPr/>
              </a:pPr>
              <a:r>
                <a:rPr kumimoji="0" lang="en-US" altLang="ja-JP"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rPr>
                <a:t>Innovation</a:t>
              </a:r>
            </a:p>
            <a:p>
              <a:pPr algn="ctr" eaLnBrk="1" fontAlgn="auto" hangingPunct="1">
                <a:lnSpc>
                  <a:spcPct val="80000"/>
                </a:lnSpc>
                <a:spcBef>
                  <a:spcPts val="0"/>
                </a:spcBef>
                <a:spcAft>
                  <a:spcPts val="0"/>
                </a:spcAft>
                <a:defRPr/>
              </a:pPr>
              <a:r>
                <a:rPr kumimoji="0" lang="en-US" altLang="ja-JP"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rPr>
                <a:t>Ecosystem</a:t>
              </a:r>
              <a:endParaRPr kumimoji="0" lang="ja-JP" altLang="en-US"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03" name="テキスト ボックス 80"/>
          <p:cNvSpPr txBox="1">
            <a:spLocks noChangeArrowheads="1"/>
          </p:cNvSpPr>
          <p:nvPr/>
        </p:nvSpPr>
        <p:spPr>
          <a:xfrm>
            <a:off x="2020800" y="4204502"/>
            <a:ext cx="3813301" cy="2082663"/>
          </a:xfrm>
          <a:prstGeom prst="rect">
            <a:avLst/>
          </a:prstGeom>
          <a:noFill/>
          <a:ln w="9525">
            <a:noFill/>
            <a:prstDash val="sysDash"/>
            <a:miter lim="800000"/>
            <a:headEnd/>
            <a:tailEnd/>
          </a:ln>
        </p:spPr>
        <p:txBody>
          <a:bodyPr wrap="square" anchor="ctr" anchorCtr="0">
            <a:noAutofit/>
          </a:bodyPr>
          <a:lstStyle/>
          <a:p>
            <a:pPr eaLnBrk="1" fontAlgn="auto" hangingPunct="1">
              <a:spcBef>
                <a:spcPts val="0"/>
              </a:spcBef>
              <a:spcAft>
                <a:spcPts val="0"/>
              </a:spcAft>
            </a:pPr>
            <a:endParaRPr lang="en-US" altLang="ja-JP" sz="1108" b="1"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✓公共空間（公園・広場、街路など）</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・活動の場　　・デジタル接続環境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・リビング・ラボ（実験場）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✓民間空間</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・多様なオフィス　（シェアオフィス、廉価で小規模のスタートアップ向けオフィス等）　・ラボ（実験開発室）　・小規模住宅</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✓地区内外をつなぐ接続回遊</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・自転車通行帯　・歩道　・歩行者街路　　・公共広場</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・交通機関　　・道路　・ブロードバンド回線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04" name="テキスト ボックス 80"/>
          <p:cNvSpPr txBox="1">
            <a:spLocks noChangeArrowheads="1"/>
          </p:cNvSpPr>
          <p:nvPr/>
        </p:nvSpPr>
        <p:spPr>
          <a:xfrm>
            <a:off x="6274811" y="4403909"/>
            <a:ext cx="2824615" cy="2082663"/>
          </a:xfrm>
          <a:prstGeom prst="rect">
            <a:avLst/>
          </a:prstGeom>
          <a:noFill/>
          <a:ln w="9525">
            <a:noFill/>
            <a:prstDash val="sysDash"/>
            <a:miter lim="800000"/>
            <a:headEnd/>
            <a:tailEnd/>
          </a:ln>
        </p:spPr>
        <p:txBody>
          <a:bodyPr wrap="square" anchor="ctr" anchorCtr="0">
            <a:noAutofit/>
          </a:bodyPr>
          <a:lstStyle/>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✓類似の活動をする主体の集積・強い連携</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・ワークショップ　　　　　・トレーニング</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・会議　　　　　　　　　　 ・ウェブサービス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✓異分野の活動主体の出会い</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・ネットワーキング朝食会</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・イノベーション・センター</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・分野横断型ハッカソン</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・スタートアップ講座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05" name="図 21"/>
          <p:cNvPicPr>
            <a:picLocks noChangeAspect="1"/>
          </p:cNvPicPr>
          <p:nvPr/>
        </p:nvPicPr>
        <p:blipFill>
          <a:blip r:embed="rId3"/>
          <a:stretch>
            <a:fillRect/>
          </a:stretch>
        </p:blipFill>
        <p:spPr>
          <a:xfrm>
            <a:off x="566051" y="1923826"/>
            <a:ext cx="2127006" cy="1481562"/>
          </a:xfrm>
          <a:prstGeom prst="rect">
            <a:avLst/>
          </a:prstGeom>
        </p:spPr>
      </p:pic>
      <p:sp>
        <p:nvSpPr>
          <p:cNvPr id="2606" name="正方形/長方形 23"/>
          <p:cNvSpPr/>
          <p:nvPr/>
        </p:nvSpPr>
        <p:spPr>
          <a:xfrm>
            <a:off x="5371380" y="6441455"/>
            <a:ext cx="3902100" cy="184025"/>
          </a:xfrm>
          <a:prstGeom prst="rect">
            <a:avLst/>
          </a:prstGeom>
        </p:spPr>
        <p:txBody>
          <a:bodyPr wrap="square">
            <a:spAutoFit/>
          </a:bodyPr>
          <a:lstStyle/>
          <a:p>
            <a:pPr marL="78458" indent="-78458" eaLnBrk="1" hangingPunct="1"/>
            <a:r>
              <a:rPr kumimoji="0" lang="ja-JP" altLang="en-US"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（出典）</a:t>
            </a:r>
            <a:r>
              <a:rPr kumimoji="0" lang="en-US" altLang="ja-JP"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The Rise of Innovation Districts(Brookings Institution, 2014)</a:t>
            </a:r>
            <a:r>
              <a:rPr kumimoji="0" lang="ja-JP" altLang="en-US"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に基づき国土交通省都市局作成</a:t>
            </a:r>
            <a:endParaRPr kumimoji="0" lang="en-US" altLang="ja-JP"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7" name="テキスト ボックス 25"/>
          <p:cNvSpPr txBox="1"/>
          <p:nvPr/>
        </p:nvSpPr>
        <p:spPr>
          <a:xfrm>
            <a:off x="704528" y="903182"/>
            <a:ext cx="8416448" cy="817217"/>
          </a:xfrm>
          <a:prstGeom prst="rect">
            <a:avLst/>
          </a:prstGeom>
          <a:noFill/>
        </p:spPr>
        <p:txBody>
          <a:bodyPr wrap="square" lIns="0" tIns="0" rIns="0" bIns="0" rtlCol="0" anchor="t" anchorCtr="0">
            <a:noAutofit/>
          </a:bodyPr>
          <a:lstStyle/>
          <a:p>
            <a:pPr eaLnBrk="1" fontAlgn="auto" hangingPunct="1">
              <a:spcBef>
                <a:spcPts val="0"/>
              </a:spcBef>
              <a:spcAft>
                <a:spcPts val="0"/>
              </a:spcAft>
              <a:defRPr/>
            </a:pP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米国・ブルッキングス研究所のレポート（</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イノベーション地区の勃興”）によれば、イノベーションを生み出すエリア「</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Innovation Districts</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」には、「経済資産」、「ネットワーク資産」、「空間資産」の３つの要素が必要とされる。</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8" name="テキスト ボックス 80"/>
          <p:cNvSpPr txBox="1">
            <a:spLocks noChangeArrowheads="1"/>
          </p:cNvSpPr>
          <p:nvPr/>
        </p:nvSpPr>
        <p:spPr>
          <a:xfrm>
            <a:off x="3450353" y="2517116"/>
            <a:ext cx="4350710" cy="1400778"/>
          </a:xfrm>
          <a:prstGeom prst="rect">
            <a:avLst/>
          </a:prstGeom>
          <a:noFill/>
          <a:ln w="9525">
            <a:noFill/>
            <a:prstDash val="sysDash"/>
            <a:miter lim="800000"/>
            <a:headEnd/>
            <a:tailEnd/>
          </a:ln>
        </p:spPr>
        <p:txBody>
          <a:bodyPr wrap="square" anchor="t" anchorCtr="0">
            <a:noAutofit/>
          </a:bodyPr>
          <a:lstStyle/>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driver</a:t>
            </a: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（イノベーションを起こす主体）</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・高付加価値な研究機関　・高度なクリエイティブ　・ニッチトップ企業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cultivator</a:t>
            </a:r>
            <a:r>
              <a:rPr lang="ja-JP" altLang="en-US" sz="1108" u="sng" spc="-65"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（イノベーションを育てる・支援主体）</a:t>
            </a:r>
            <a:endParaRPr lang="en-US" altLang="ja-JP" sz="1108" u="sng" spc="-65"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・インキュベータ　　　・アクセラレータ　　・技術移転機関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・高等教育機関　　・シェア・スペース　・職業訓練機関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✓近隣アメニティ</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・医療機関　・食料品店　・カフェ・飲食店　・ホテル　・地域小売店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9" name="Rectangle 2"/>
          <p:cNvSpPr txBox="1">
            <a:spLocks noChangeArrowheads="1"/>
          </p:cNvSpPr>
          <p:nvPr/>
        </p:nvSpPr>
        <p:spPr>
          <a:xfrm>
            <a:off x="128464" y="0"/>
            <a:ext cx="7883093"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（参考）米・研究所“イノベーション地区の勃興”</a:t>
            </a:r>
          </a:p>
        </p:txBody>
      </p:sp>
      <p:sp>
        <p:nvSpPr>
          <p:cNvPr id="2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4948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6" name="図 6"/>
          <p:cNvPicPr>
            <a:picLocks noChangeAspect="1"/>
          </p:cNvPicPr>
          <p:nvPr/>
        </p:nvPicPr>
        <p:blipFill>
          <a:blip r:embed="rId3"/>
          <a:srcRect t="8440" b="18471"/>
          <a:stretch>
            <a:fillRect/>
          </a:stretch>
        </p:blipFill>
        <p:spPr>
          <a:xfrm>
            <a:off x="601859" y="3015960"/>
            <a:ext cx="5802923" cy="3277356"/>
          </a:xfrm>
          <a:prstGeom prst="rect">
            <a:avLst/>
          </a:prstGeom>
          <a:ln>
            <a:noFill/>
          </a:ln>
        </p:spPr>
      </p:pic>
      <p:pic>
        <p:nvPicPr>
          <p:cNvPr id="2617" name="図 7"/>
          <p:cNvPicPr>
            <a:picLocks noChangeAspect="1"/>
          </p:cNvPicPr>
          <p:nvPr/>
        </p:nvPicPr>
        <p:blipFill>
          <a:blip r:embed="rId4"/>
          <a:stretch>
            <a:fillRect/>
          </a:stretch>
        </p:blipFill>
        <p:spPr>
          <a:xfrm>
            <a:off x="6490417" y="2987078"/>
            <a:ext cx="2650949" cy="1763283"/>
          </a:xfrm>
          <a:prstGeom prst="rect">
            <a:avLst/>
          </a:prstGeom>
        </p:spPr>
      </p:pic>
      <p:sp>
        <p:nvSpPr>
          <p:cNvPr id="2618" name="正方形/長方形 8"/>
          <p:cNvSpPr/>
          <p:nvPr/>
        </p:nvSpPr>
        <p:spPr>
          <a:xfrm>
            <a:off x="693448" y="841534"/>
            <a:ext cx="8580032" cy="1796646"/>
          </a:xfrm>
          <a:prstGeom prst="rect">
            <a:avLst/>
          </a:prstGeom>
        </p:spPr>
        <p:txBody>
          <a:bodyPr wrap="square">
            <a:spAutoFit/>
          </a:bodyPr>
          <a:lstStyle/>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ＮＹのＮＰＯ法人のツール「</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Power of 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」によれば、都市が新しい住民、ビジネス及び投資を引きつけるには、どのような規模の都市も、</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・最低</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箇所、人々が居たいと思う目的地（広場、大通り、ウォーターフロント、公園、美術館等）を有する必要があり、</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・各目的地に、</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か所以上の場所（座る場所、遊ぶ場所、絵を描く場所、音楽を聴く場所、食べる場所、歴史を感じる場所、人に会う場所等）があることが必要とされている。</a:t>
            </a:r>
          </a:p>
        </p:txBody>
      </p:sp>
      <p:sp>
        <p:nvSpPr>
          <p:cNvPr id="2619" name="コンテンツ プレースホルダー 2"/>
          <p:cNvSpPr txBox="1"/>
          <p:nvPr/>
        </p:nvSpPr>
        <p:spPr>
          <a:xfrm>
            <a:off x="5351815" y="6252124"/>
            <a:ext cx="3329171" cy="300916"/>
          </a:xfrm>
          <a:prstGeom prst="rect">
            <a:avLst/>
          </a:prstGeom>
          <a:noFill/>
          <a:ln>
            <a:noFill/>
          </a:ln>
        </p:spPr>
        <p:txBody>
          <a:bodyPr vert="horz" wrap="square" lIns="84406" tIns="42203" rIns="84406" bIns="42203" numCol="1" anchor="t" anchorCtr="0" compatLnSpc="1">
            <a:prstTxWarp prst="textNoShape">
              <a:avLst/>
            </a:prstTxWarp>
          </a:bodyPr>
          <a:lst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a:lstStyle>
          <a:p>
            <a:pPr marL="0" indent="0">
              <a:buNone/>
            </a:pPr>
            <a:r>
              <a:rPr lang="ja-JP" altLang="en-US" sz="73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73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The Power of 10+</a:t>
            </a:r>
          </a:p>
          <a:p>
            <a:pPr marL="0" indent="0">
              <a:buNone/>
            </a:pPr>
            <a:r>
              <a:rPr lang="en-US" altLang="ja-JP" sz="73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https://www.pps.org/article/the-power-of-10</a:t>
            </a:r>
            <a:endParaRPr lang="ja-JP" altLang="en-US" sz="73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20" name="コンテンツ プレースホルダー 2"/>
          <p:cNvSpPr txBox="1"/>
          <p:nvPr/>
        </p:nvSpPr>
        <p:spPr>
          <a:xfrm>
            <a:off x="6490417" y="4832383"/>
            <a:ext cx="2982471" cy="547363"/>
          </a:xfrm>
          <a:prstGeom prst="rect">
            <a:avLst/>
          </a:prstGeom>
          <a:noFill/>
          <a:ln>
            <a:noFill/>
          </a:ln>
        </p:spPr>
        <p:txBody>
          <a:bodyPr vert="horz" wrap="square" lIns="84406" tIns="42203" rIns="84406" bIns="42203" numCol="1" anchor="t" anchorCtr="0" compatLnSpc="1">
            <a:prstTxWarp prst="textNoShape">
              <a:avLst/>
            </a:prstTxWarp>
          </a:bodyPr>
          <a:lst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a:lstStyle>
          <a:p>
            <a:pPr marL="0" indent="0">
              <a:buNone/>
            </a:pPr>
            <a:r>
              <a:rPr lang="ja-JP" altLang="en-US"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豪・メルボルンの広場：</a:t>
            </a:r>
            <a:endParaRPr lang="en-US" altLang="ja-JP"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一つのスペースを誰一人として同じ使い方をしない。</a:t>
            </a:r>
            <a:endParaRPr lang="ja-JP" altLang="en-US" sz="110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21" name="Rectangle 2"/>
          <p:cNvSpPr txBox="1">
            <a:spLocks noChangeArrowheads="1"/>
          </p:cNvSpPr>
          <p:nvPr/>
        </p:nvSpPr>
        <p:spPr>
          <a:xfrm>
            <a:off x="128464" y="-11797"/>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（参考）プレイスメイキング（</a:t>
            </a:r>
            <a:r>
              <a:rPr lang="en-US" altLang="ja-JP"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Power of 10</a:t>
            </a:r>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a:t>
            </a:r>
            <a:endParaRPr sz="2400" dirty="0">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2629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0" name="テキスト ボックス 5"/>
          <p:cNvSpPr txBox="1"/>
          <p:nvPr/>
        </p:nvSpPr>
        <p:spPr>
          <a:xfrm>
            <a:off x="251711" y="5816461"/>
            <a:ext cx="9453817"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rPr>
              <a:t>公有地（官）／私有地（民）にかかわらず、</a:t>
            </a:r>
            <a:endParaRPr kumimoji="1" lang="en-US" altLang="ja-JP"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rPr>
              <a:t>　　　　　場を「使いこなす」まちづくりの時代へ</a:t>
            </a:r>
          </a:p>
        </p:txBody>
      </p:sp>
      <p:sp>
        <p:nvSpPr>
          <p:cNvPr id="2628" name="タイトル 6"/>
          <p:cNvSpPr>
            <a:spLocks noGrp="1"/>
          </p:cNvSpPr>
          <p:nvPr>
            <p:ph type="title"/>
          </p:nvPr>
        </p:nvSpPr>
        <p:spPr>
          <a:xfrm>
            <a:off x="155599" y="0"/>
            <a:ext cx="7605713" cy="476250"/>
          </a:xfrm>
        </p:spPr>
        <p:txBody>
          <a:bodyPr/>
          <a:lstStyle/>
          <a:p>
            <a:r>
              <a:rPr lang="ja-JP" altLang="en-US" sz="2400" dirty="0">
                <a:solidFill>
                  <a:schemeClr val="accent1"/>
                </a:solidFill>
                <a:latin typeface="HGP創英角ｺﾞｼｯｸUB" panose="020B0900000000000000" pitchFamily="50" charset="-128"/>
                <a:ea typeface="HGP創英角ｺﾞｼｯｸUB" panose="020B0900000000000000" pitchFamily="50" charset="-128"/>
              </a:rPr>
              <a:t>エリアからはじめる都市再生</a:t>
            </a:r>
            <a:endParaRPr kumimoji="1" lang="ja-JP" altLang="en-US" sz="2400" dirty="0">
              <a:solidFill>
                <a:schemeClr val="accent1"/>
              </a:solidFill>
              <a:latin typeface="HGP創英角ｺﾞｼｯｸUB" panose="020B0900000000000000" pitchFamily="50" charset="-128"/>
              <a:ea typeface="HGP創英角ｺﾞｼｯｸUB" panose="020B0900000000000000" pitchFamily="50" charset="-128"/>
            </a:endParaRPr>
          </a:p>
        </p:txBody>
      </p:sp>
      <p:sp>
        <p:nvSpPr>
          <p:cNvPr id="2629" name="コンテンツ プレースホルダー 2"/>
          <p:cNvSpPr>
            <a:spLocks noGrp="1"/>
          </p:cNvSpPr>
          <p:nvPr>
            <p:ph idx="1"/>
          </p:nvPr>
        </p:nvSpPr>
        <p:spPr>
          <a:xfrm>
            <a:off x="200472" y="908720"/>
            <a:ext cx="8922196" cy="5822107"/>
          </a:xfrm>
        </p:spPr>
        <p:txBody>
          <a:bodyPr/>
          <a:lstStyle/>
          <a:p>
            <a:pPr>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リノベーションまちづくり（例：北九州市、和歌山市･･）</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空いている床を見つけ、稼げるコンテンツ（人・産業・規模・手法）</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から考える</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小さく産んで大きく育てることでエリアの再生を目指す</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初期投資が少なくてすむ、時間がかからない</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700" dirty="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プレイスメイキング（人のための空間）</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今、空いている土地を活用（公開空地、道路、公園、水辺など）</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まちを車から人の手に、人の活動の場に</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まちに滞在することを楽しめるように</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a:t>
            </a:r>
            <a:endParaRPr lang="en-US" altLang="ja-JP"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0" lvl="0" indent="0">
              <a:lnSpc>
                <a:spcPts val="2880"/>
              </a:lnSpc>
              <a:spcBef>
                <a:spcPts val="0"/>
              </a:spcBef>
              <a:buNone/>
            </a:pPr>
            <a:r>
              <a:rPr lang="ja-JP" altLang="en-US"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rPr>
              <a:t>　　民間がエリアの運営に関わり、エリアの価値を高める</a:t>
            </a:r>
          </a:p>
          <a:p>
            <a:pPr marL="0" lvl="0" indent="0">
              <a:lnSpc>
                <a:spcPts val="2000"/>
              </a:lnSpc>
              <a:spcBef>
                <a:spcPts val="0"/>
              </a:spcBef>
              <a:buNone/>
            </a:pPr>
            <a:r>
              <a:rPr lang="ja-JP" altLang="en-US"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rPr>
              <a:t>　　環境や防災等の安全・安心への意識の高まり</a:t>
            </a:r>
            <a:endParaRPr lang="en-US" altLang="ja-JP"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a:t>
            </a:r>
          </a:p>
          <a:p>
            <a:pPr marL="0" indent="0">
              <a:lnSpc>
                <a:spcPct val="150000"/>
              </a:lnSpc>
              <a:buNone/>
            </a:pP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p>
        </p:txBody>
      </p:sp>
      <p:sp>
        <p:nvSpPr>
          <p:cNvPr id="2631" name="テキスト ボックス 1"/>
          <p:cNvSpPr txBox="1"/>
          <p:nvPr/>
        </p:nvSpPr>
        <p:spPr>
          <a:xfrm>
            <a:off x="200472" y="580618"/>
            <a:ext cx="912946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3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最近注目されている民間主導のまちづくりのキーワード</a:t>
            </a:r>
          </a:p>
        </p:txBody>
      </p:sp>
      <p:sp>
        <p:nvSpPr>
          <p:cNvPr id="7"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8</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09911237"/>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2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11.xml><?xml version="1.0" encoding="utf-8"?>
<a:theme xmlns:a="http://schemas.openxmlformats.org/drawingml/2006/main" name="2_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spPr>
      <a:bodyPr vertOverflow="overflow" horzOverflow="overflow" wrap="square" rtlCol="0">
        <a:spAutoFit/>
      </a:bodyPr>
      <a:lstStyle>
        <a:defPPr algn="r">
          <a:defRPr kumimoji="1" sz="1100" dirty="0" smtClean="0"/>
        </a:defPPr>
      </a:lstStyle>
    </a:txDef>
  </a:objectDefaults>
  <a:extraClrSchemeLst/>
</a:theme>
</file>

<file path=ppt/theme/theme12.xml><?xml version="1.0" encoding="utf-8"?>
<a:theme xmlns:a="http://schemas.openxmlformats.org/drawingml/2006/main" name="2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13.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14.xml><?xml version="1.0" encoding="utf-8"?>
<a:theme xmlns:a="http://schemas.openxmlformats.org/drawingml/2006/main" name="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3.xml><?xml version="1.0" encoding="utf-8"?>
<a:theme xmlns:a="http://schemas.openxmlformats.org/drawingml/2006/main" name="2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4.xml><?xml version="1.0" encoding="utf-8"?>
<a:theme xmlns:a="http://schemas.openxmlformats.org/drawingml/2006/main" name="14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5.xml><?xml version="1.0" encoding="utf-8"?>
<a:theme xmlns:a="http://schemas.openxmlformats.org/drawingml/2006/main" name="16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6.xml><?xml version="1.0" encoding="utf-8"?>
<a:theme xmlns:a="http://schemas.openxmlformats.org/drawingml/2006/main" name="4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7.xml><?xml version="1.0" encoding="utf-8"?>
<a:theme xmlns:a="http://schemas.openxmlformats.org/drawingml/2006/main" name="12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8.xml><?xml version="1.0" encoding="utf-8"?>
<a:theme xmlns:a="http://schemas.openxmlformats.org/drawingml/2006/main" name="3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9.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docProps/app.xml><?xml version="1.0" encoding="utf-8"?>
<Properties xmlns="http://schemas.openxmlformats.org/officeDocument/2006/extended-properties" xmlns:vt="http://schemas.openxmlformats.org/officeDocument/2006/docPropsVTypes">
  <TotalTime>18417</TotalTime>
  <Words>4145</Words>
  <Application>Microsoft Office PowerPoint</Application>
  <PresentationFormat>A4 210 x 297 mm</PresentationFormat>
  <Paragraphs>477</Paragraphs>
  <Slides>16</Slides>
  <Notes>16</Notes>
  <HiddenSlides>0</HiddenSlides>
  <MMClips>0</MMClips>
  <ScaleCrop>false</ScaleCrop>
  <HeadingPairs>
    <vt:vector size="6" baseType="variant">
      <vt:variant>
        <vt:lpstr>使用されているフォント</vt:lpstr>
      </vt:variant>
      <vt:variant>
        <vt:i4>11</vt:i4>
      </vt:variant>
      <vt:variant>
        <vt:lpstr>テーマ</vt:lpstr>
      </vt:variant>
      <vt:variant>
        <vt:i4>14</vt:i4>
      </vt:variant>
      <vt:variant>
        <vt:lpstr>スライド タイトル</vt:lpstr>
      </vt:variant>
      <vt:variant>
        <vt:i4>16</vt:i4>
      </vt:variant>
    </vt:vector>
  </HeadingPairs>
  <TitlesOfParts>
    <vt:vector size="41" baseType="lpstr">
      <vt:lpstr>HGPｺﾞｼｯｸM</vt:lpstr>
      <vt:lpstr>HGP創英角ｺﾞｼｯｸUB</vt:lpstr>
      <vt:lpstr>Meiryo UI</vt:lpstr>
      <vt:lpstr>ＭＳ Ｐゴシック</vt:lpstr>
      <vt:lpstr>メイリオ</vt:lpstr>
      <vt:lpstr>Arial</vt:lpstr>
      <vt:lpstr>Calibri</vt:lpstr>
      <vt:lpstr>Century Gothic</vt:lpstr>
      <vt:lpstr>Segoe UI</vt:lpstr>
      <vt:lpstr>Times New Roman</vt:lpstr>
      <vt:lpstr>Wingdings</vt:lpstr>
      <vt:lpstr>標準デザイン</vt:lpstr>
      <vt:lpstr>1_MLIT2008</vt:lpstr>
      <vt:lpstr>2_MLIT2008</vt:lpstr>
      <vt:lpstr>14_MLIT2008</vt:lpstr>
      <vt:lpstr>16_MLIT2008</vt:lpstr>
      <vt:lpstr>4_MLIT2008</vt:lpstr>
      <vt:lpstr>12_MLIT2008</vt:lpstr>
      <vt:lpstr>3_MLIT2008</vt:lpstr>
      <vt:lpstr>24_標準デザイン</vt:lpstr>
      <vt:lpstr>25_標準デザイン</vt:lpstr>
      <vt:lpstr>2_テーマ1</vt:lpstr>
      <vt:lpstr>22_標準デザイン</vt:lpstr>
      <vt:lpstr>26_標準デザイン</vt:lpstr>
      <vt:lpstr>1_テーマ1</vt:lpstr>
      <vt:lpstr>今後の都市再生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エリアからはじめる都市再生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官民連携まちづくり活動促進の取組みの例</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川田 紗里奈</cp:lastModifiedBy>
  <cp:revision>1063</cp:revision>
  <cp:lastPrinted>2022-12-23T02:16:07Z</cp:lastPrinted>
  <dcterms:created xsi:type="dcterms:W3CDTF">2007-11-06T12:19:33Z</dcterms:created>
  <dcterms:modified xsi:type="dcterms:W3CDTF">2024-03-26T01:59:23Z</dcterms:modified>
</cp:coreProperties>
</file>