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5125700" cy="10693400"/>
  <p:notesSz cx="151257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71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3314954"/>
            <a:ext cx="1285684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4"/>
            <a:ext cx="1058799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6285" y="427736"/>
            <a:ext cx="1361313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285" y="2459482"/>
            <a:ext cx="1361313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2"/>
            <a:ext cx="15119604" cy="1069162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354050" y="419302"/>
            <a:ext cx="215636" cy="4580255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900" b="1" spc="-4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大</a:t>
            </a:r>
            <a:r>
              <a:rPr sz="1900" b="1" spc="-59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阪・</a:t>
            </a:r>
            <a:r>
              <a:rPr sz="1900" b="1" spc="-6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関</a:t>
            </a:r>
            <a:r>
              <a:rPr sz="1900" b="1" spc="-2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西</a:t>
            </a:r>
            <a:r>
              <a:rPr sz="1900" b="1" spc="-4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万博特別仕</a:t>
            </a:r>
            <a:r>
              <a:rPr sz="1900" b="1" spc="-7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様</a:t>
            </a:r>
            <a:r>
              <a:rPr sz="1900" b="1" spc="-19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ナ</a:t>
            </a:r>
            <a:r>
              <a:rPr sz="1900" b="1" spc="-11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ンバ</a:t>
            </a:r>
            <a:r>
              <a:rPr sz="1900" b="1" spc="-4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ー紹</a:t>
            </a:r>
            <a:r>
              <a:rPr sz="1900" b="1" spc="-13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介</a:t>
            </a:r>
            <a:r>
              <a:rPr sz="1900" b="1" spc="-2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ペ</a:t>
            </a:r>
            <a:r>
              <a:rPr sz="1900" b="1" spc="-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ー</a:t>
            </a:r>
            <a:r>
              <a:rPr sz="190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ジ</a:t>
            </a:r>
            <a:endParaRPr sz="1900" dirty="0">
              <a:latin typeface="游ゴシック" panose="020B0400000000000000" pitchFamily="50" charset="-128"/>
              <a:ea typeface="游ゴシック" panose="020B0400000000000000" pitchFamily="50" charset="-128"/>
              <a:cs typeface="Adobe Clean Han ExtraBold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211644" y="5154765"/>
            <a:ext cx="591185" cy="591185"/>
            <a:chOff x="13211644" y="5154765"/>
            <a:chExt cx="591185" cy="591185"/>
          </a:xfrm>
        </p:grpSpPr>
        <p:sp>
          <p:nvSpPr>
            <p:cNvPr id="5" name="object 5"/>
            <p:cNvSpPr/>
            <p:nvPr/>
          </p:nvSpPr>
          <p:spPr>
            <a:xfrm>
              <a:off x="13211645" y="5154765"/>
              <a:ext cx="107950" cy="591185"/>
            </a:xfrm>
            <a:custGeom>
              <a:avLst/>
              <a:gdLst/>
              <a:ahLst/>
              <a:cxnLst/>
              <a:rect l="l" t="t" r="r" b="b"/>
              <a:pathLst>
                <a:path w="107950" h="591185">
                  <a:moveTo>
                    <a:pt x="107467" y="17907"/>
                  </a:moveTo>
                  <a:lnTo>
                    <a:pt x="107467" y="0"/>
                  </a:lnTo>
                  <a:lnTo>
                    <a:pt x="89560" y="0"/>
                  </a:lnTo>
                  <a:lnTo>
                    <a:pt x="71653" y="0"/>
                  </a:lnTo>
                  <a:lnTo>
                    <a:pt x="53746" y="0"/>
                  </a:lnTo>
                  <a:lnTo>
                    <a:pt x="35826" y="0"/>
                  </a:lnTo>
                  <a:lnTo>
                    <a:pt x="17919" y="0"/>
                  </a:lnTo>
                  <a:lnTo>
                    <a:pt x="17919" y="17907"/>
                  </a:lnTo>
                  <a:lnTo>
                    <a:pt x="35826" y="17907"/>
                  </a:lnTo>
                  <a:lnTo>
                    <a:pt x="53746" y="17907"/>
                  </a:lnTo>
                  <a:lnTo>
                    <a:pt x="71653" y="17907"/>
                  </a:lnTo>
                  <a:lnTo>
                    <a:pt x="89560" y="17907"/>
                  </a:lnTo>
                  <a:lnTo>
                    <a:pt x="107467" y="17907"/>
                  </a:lnTo>
                  <a:close/>
                </a:path>
                <a:path w="107950" h="591185">
                  <a:moveTo>
                    <a:pt x="89560" y="89560"/>
                  </a:moveTo>
                  <a:lnTo>
                    <a:pt x="89560" y="53733"/>
                  </a:lnTo>
                  <a:lnTo>
                    <a:pt x="89560" y="35826"/>
                  </a:lnTo>
                  <a:lnTo>
                    <a:pt x="71653" y="35826"/>
                  </a:lnTo>
                  <a:lnTo>
                    <a:pt x="53746" y="35826"/>
                  </a:lnTo>
                  <a:lnTo>
                    <a:pt x="35826" y="35826"/>
                  </a:lnTo>
                  <a:lnTo>
                    <a:pt x="35826" y="53733"/>
                  </a:lnTo>
                  <a:lnTo>
                    <a:pt x="35826" y="89560"/>
                  </a:lnTo>
                  <a:lnTo>
                    <a:pt x="53746" y="89560"/>
                  </a:lnTo>
                  <a:lnTo>
                    <a:pt x="71653" y="89560"/>
                  </a:lnTo>
                  <a:lnTo>
                    <a:pt x="89560" y="89560"/>
                  </a:lnTo>
                  <a:close/>
                </a:path>
                <a:path w="107950" h="591185">
                  <a:moveTo>
                    <a:pt x="107467" y="125374"/>
                  </a:moveTo>
                  <a:lnTo>
                    <a:pt x="107467" y="107467"/>
                  </a:lnTo>
                  <a:lnTo>
                    <a:pt x="89560" y="107467"/>
                  </a:lnTo>
                  <a:lnTo>
                    <a:pt x="71653" y="107467"/>
                  </a:lnTo>
                  <a:lnTo>
                    <a:pt x="53746" y="107467"/>
                  </a:lnTo>
                  <a:lnTo>
                    <a:pt x="35826" y="107467"/>
                  </a:lnTo>
                  <a:lnTo>
                    <a:pt x="17919" y="107467"/>
                  </a:lnTo>
                  <a:lnTo>
                    <a:pt x="17919" y="125374"/>
                  </a:lnTo>
                  <a:lnTo>
                    <a:pt x="35826" y="125374"/>
                  </a:lnTo>
                  <a:lnTo>
                    <a:pt x="53746" y="125374"/>
                  </a:lnTo>
                  <a:lnTo>
                    <a:pt x="71653" y="125374"/>
                  </a:lnTo>
                  <a:lnTo>
                    <a:pt x="89560" y="125374"/>
                  </a:lnTo>
                  <a:lnTo>
                    <a:pt x="107467" y="125374"/>
                  </a:lnTo>
                  <a:close/>
                </a:path>
                <a:path w="107950" h="591185">
                  <a:moveTo>
                    <a:pt x="17907" y="125387"/>
                  </a:moveTo>
                  <a:lnTo>
                    <a:pt x="17907" y="53733"/>
                  </a:lnTo>
                  <a:lnTo>
                    <a:pt x="17907" y="0"/>
                  </a:lnTo>
                  <a:lnTo>
                    <a:pt x="0" y="0"/>
                  </a:lnTo>
                  <a:lnTo>
                    <a:pt x="0" y="53733"/>
                  </a:lnTo>
                  <a:lnTo>
                    <a:pt x="0" y="125387"/>
                  </a:lnTo>
                  <a:lnTo>
                    <a:pt x="17907" y="125387"/>
                  </a:lnTo>
                  <a:close/>
                </a:path>
                <a:path w="107950" h="591185">
                  <a:moveTo>
                    <a:pt x="17907" y="161201"/>
                  </a:moveTo>
                  <a:lnTo>
                    <a:pt x="17907" y="143294"/>
                  </a:lnTo>
                  <a:lnTo>
                    <a:pt x="0" y="143294"/>
                  </a:lnTo>
                  <a:lnTo>
                    <a:pt x="0" y="161201"/>
                  </a:lnTo>
                  <a:lnTo>
                    <a:pt x="17907" y="161201"/>
                  </a:lnTo>
                  <a:close/>
                </a:path>
                <a:path w="107950" h="591185">
                  <a:moveTo>
                    <a:pt x="53746" y="161201"/>
                  </a:moveTo>
                  <a:lnTo>
                    <a:pt x="53746" y="143294"/>
                  </a:lnTo>
                  <a:lnTo>
                    <a:pt x="35826" y="143294"/>
                  </a:lnTo>
                  <a:lnTo>
                    <a:pt x="35826" y="161201"/>
                  </a:lnTo>
                  <a:lnTo>
                    <a:pt x="53746" y="161201"/>
                  </a:lnTo>
                  <a:close/>
                </a:path>
                <a:path w="107950" h="591185">
                  <a:moveTo>
                    <a:pt x="53746" y="197027"/>
                  </a:moveTo>
                  <a:lnTo>
                    <a:pt x="53746" y="179120"/>
                  </a:lnTo>
                  <a:lnTo>
                    <a:pt x="35826" y="179120"/>
                  </a:lnTo>
                  <a:lnTo>
                    <a:pt x="17919" y="179120"/>
                  </a:lnTo>
                  <a:lnTo>
                    <a:pt x="17919" y="197027"/>
                  </a:lnTo>
                  <a:lnTo>
                    <a:pt x="35826" y="197027"/>
                  </a:lnTo>
                  <a:lnTo>
                    <a:pt x="53746" y="197027"/>
                  </a:lnTo>
                  <a:close/>
                </a:path>
                <a:path w="107950" h="591185">
                  <a:moveTo>
                    <a:pt x="17907" y="214934"/>
                  </a:moveTo>
                  <a:lnTo>
                    <a:pt x="17907" y="197027"/>
                  </a:lnTo>
                  <a:lnTo>
                    <a:pt x="0" y="197027"/>
                  </a:lnTo>
                  <a:lnTo>
                    <a:pt x="0" y="214934"/>
                  </a:lnTo>
                  <a:lnTo>
                    <a:pt x="17907" y="214934"/>
                  </a:lnTo>
                  <a:close/>
                </a:path>
                <a:path w="107950" h="591185">
                  <a:moveTo>
                    <a:pt x="89560" y="232854"/>
                  </a:moveTo>
                  <a:lnTo>
                    <a:pt x="89560" y="179108"/>
                  </a:lnTo>
                  <a:lnTo>
                    <a:pt x="107467" y="179108"/>
                  </a:lnTo>
                  <a:lnTo>
                    <a:pt x="107467" y="161201"/>
                  </a:lnTo>
                  <a:lnTo>
                    <a:pt x="89560" y="161201"/>
                  </a:lnTo>
                  <a:lnTo>
                    <a:pt x="71653" y="161201"/>
                  </a:lnTo>
                  <a:lnTo>
                    <a:pt x="71653" y="232854"/>
                  </a:lnTo>
                  <a:lnTo>
                    <a:pt x="89560" y="232854"/>
                  </a:lnTo>
                  <a:close/>
                </a:path>
                <a:path w="107950" h="591185">
                  <a:moveTo>
                    <a:pt x="17907" y="250761"/>
                  </a:moveTo>
                  <a:lnTo>
                    <a:pt x="17907" y="232854"/>
                  </a:lnTo>
                  <a:lnTo>
                    <a:pt x="0" y="232854"/>
                  </a:lnTo>
                  <a:lnTo>
                    <a:pt x="0" y="250761"/>
                  </a:lnTo>
                  <a:lnTo>
                    <a:pt x="17907" y="250761"/>
                  </a:lnTo>
                  <a:close/>
                </a:path>
                <a:path w="107950" h="591185">
                  <a:moveTo>
                    <a:pt x="89560" y="268681"/>
                  </a:moveTo>
                  <a:lnTo>
                    <a:pt x="89560" y="250774"/>
                  </a:lnTo>
                  <a:lnTo>
                    <a:pt x="71653" y="250774"/>
                  </a:lnTo>
                  <a:lnTo>
                    <a:pt x="53746" y="250774"/>
                  </a:lnTo>
                  <a:lnTo>
                    <a:pt x="53746" y="214947"/>
                  </a:lnTo>
                  <a:lnTo>
                    <a:pt x="35826" y="214947"/>
                  </a:lnTo>
                  <a:lnTo>
                    <a:pt x="17919" y="214947"/>
                  </a:lnTo>
                  <a:lnTo>
                    <a:pt x="17919" y="268681"/>
                  </a:lnTo>
                  <a:lnTo>
                    <a:pt x="35826" y="268681"/>
                  </a:lnTo>
                  <a:lnTo>
                    <a:pt x="53746" y="268681"/>
                  </a:lnTo>
                  <a:lnTo>
                    <a:pt x="71653" y="268681"/>
                  </a:lnTo>
                  <a:lnTo>
                    <a:pt x="89560" y="268681"/>
                  </a:lnTo>
                  <a:close/>
                </a:path>
                <a:path w="107950" h="591185">
                  <a:moveTo>
                    <a:pt x="35826" y="322414"/>
                  </a:moveTo>
                  <a:lnTo>
                    <a:pt x="35826" y="286588"/>
                  </a:lnTo>
                  <a:lnTo>
                    <a:pt x="17919" y="286588"/>
                  </a:lnTo>
                  <a:lnTo>
                    <a:pt x="17919" y="322414"/>
                  </a:lnTo>
                  <a:lnTo>
                    <a:pt x="35826" y="322414"/>
                  </a:lnTo>
                  <a:close/>
                </a:path>
                <a:path w="107950" h="591185">
                  <a:moveTo>
                    <a:pt x="107467" y="322414"/>
                  </a:moveTo>
                  <a:lnTo>
                    <a:pt x="107467" y="268681"/>
                  </a:lnTo>
                  <a:lnTo>
                    <a:pt x="89560" y="268681"/>
                  </a:lnTo>
                  <a:lnTo>
                    <a:pt x="89560" y="286588"/>
                  </a:lnTo>
                  <a:lnTo>
                    <a:pt x="71653" y="286588"/>
                  </a:lnTo>
                  <a:lnTo>
                    <a:pt x="53746" y="286588"/>
                  </a:lnTo>
                  <a:lnTo>
                    <a:pt x="53746" y="322414"/>
                  </a:lnTo>
                  <a:lnTo>
                    <a:pt x="71653" y="322414"/>
                  </a:lnTo>
                  <a:lnTo>
                    <a:pt x="71653" y="304495"/>
                  </a:lnTo>
                  <a:lnTo>
                    <a:pt x="89560" y="304495"/>
                  </a:lnTo>
                  <a:lnTo>
                    <a:pt x="89560" y="322414"/>
                  </a:lnTo>
                  <a:lnTo>
                    <a:pt x="107467" y="322414"/>
                  </a:lnTo>
                  <a:close/>
                </a:path>
                <a:path w="107950" h="591185">
                  <a:moveTo>
                    <a:pt x="17907" y="340334"/>
                  </a:moveTo>
                  <a:lnTo>
                    <a:pt x="17907" y="268681"/>
                  </a:lnTo>
                  <a:lnTo>
                    <a:pt x="0" y="268681"/>
                  </a:lnTo>
                  <a:lnTo>
                    <a:pt x="0" y="340334"/>
                  </a:lnTo>
                  <a:lnTo>
                    <a:pt x="17907" y="340334"/>
                  </a:lnTo>
                  <a:close/>
                </a:path>
                <a:path w="107950" h="591185">
                  <a:moveTo>
                    <a:pt x="89560" y="358241"/>
                  </a:moveTo>
                  <a:lnTo>
                    <a:pt x="89560" y="322414"/>
                  </a:lnTo>
                  <a:lnTo>
                    <a:pt x="71653" y="322414"/>
                  </a:lnTo>
                  <a:lnTo>
                    <a:pt x="71653" y="358241"/>
                  </a:lnTo>
                  <a:lnTo>
                    <a:pt x="89560" y="358241"/>
                  </a:lnTo>
                  <a:close/>
                </a:path>
                <a:path w="107950" h="591185">
                  <a:moveTo>
                    <a:pt x="17907" y="376148"/>
                  </a:moveTo>
                  <a:lnTo>
                    <a:pt x="17907" y="358241"/>
                  </a:lnTo>
                  <a:lnTo>
                    <a:pt x="0" y="358241"/>
                  </a:lnTo>
                  <a:lnTo>
                    <a:pt x="0" y="376148"/>
                  </a:lnTo>
                  <a:lnTo>
                    <a:pt x="17907" y="376148"/>
                  </a:lnTo>
                  <a:close/>
                </a:path>
                <a:path w="107950" h="591185">
                  <a:moveTo>
                    <a:pt x="71653" y="376148"/>
                  </a:moveTo>
                  <a:lnTo>
                    <a:pt x="71653" y="358241"/>
                  </a:lnTo>
                  <a:lnTo>
                    <a:pt x="53746" y="358241"/>
                  </a:lnTo>
                  <a:lnTo>
                    <a:pt x="53746" y="376148"/>
                  </a:lnTo>
                  <a:lnTo>
                    <a:pt x="71653" y="376148"/>
                  </a:lnTo>
                  <a:close/>
                </a:path>
                <a:path w="107950" h="591185">
                  <a:moveTo>
                    <a:pt x="53746" y="394055"/>
                  </a:moveTo>
                  <a:lnTo>
                    <a:pt x="53746" y="376148"/>
                  </a:lnTo>
                  <a:lnTo>
                    <a:pt x="35826" y="376148"/>
                  </a:lnTo>
                  <a:lnTo>
                    <a:pt x="35826" y="394055"/>
                  </a:lnTo>
                  <a:lnTo>
                    <a:pt x="53746" y="394055"/>
                  </a:lnTo>
                  <a:close/>
                </a:path>
                <a:path w="107950" h="591185">
                  <a:moveTo>
                    <a:pt x="17907" y="411975"/>
                  </a:moveTo>
                  <a:lnTo>
                    <a:pt x="17907" y="394068"/>
                  </a:lnTo>
                  <a:lnTo>
                    <a:pt x="0" y="394068"/>
                  </a:lnTo>
                  <a:lnTo>
                    <a:pt x="0" y="411975"/>
                  </a:lnTo>
                  <a:lnTo>
                    <a:pt x="17907" y="411975"/>
                  </a:lnTo>
                  <a:close/>
                </a:path>
                <a:path w="107950" h="591185">
                  <a:moveTo>
                    <a:pt x="35826" y="411975"/>
                  </a:moveTo>
                  <a:lnTo>
                    <a:pt x="35826" y="394068"/>
                  </a:lnTo>
                  <a:lnTo>
                    <a:pt x="17919" y="394068"/>
                  </a:lnTo>
                  <a:lnTo>
                    <a:pt x="17919" y="411975"/>
                  </a:lnTo>
                  <a:lnTo>
                    <a:pt x="35826" y="411975"/>
                  </a:lnTo>
                  <a:close/>
                </a:path>
                <a:path w="107950" h="591185">
                  <a:moveTo>
                    <a:pt x="107467" y="411975"/>
                  </a:moveTo>
                  <a:lnTo>
                    <a:pt x="107467" y="394068"/>
                  </a:lnTo>
                  <a:lnTo>
                    <a:pt x="107467" y="358241"/>
                  </a:lnTo>
                  <a:lnTo>
                    <a:pt x="89560" y="358241"/>
                  </a:lnTo>
                  <a:lnTo>
                    <a:pt x="89560" y="394068"/>
                  </a:lnTo>
                  <a:lnTo>
                    <a:pt x="89560" y="411975"/>
                  </a:lnTo>
                  <a:lnTo>
                    <a:pt x="107467" y="411975"/>
                  </a:lnTo>
                  <a:close/>
                </a:path>
                <a:path w="107950" h="591185">
                  <a:moveTo>
                    <a:pt x="17907" y="447802"/>
                  </a:moveTo>
                  <a:lnTo>
                    <a:pt x="17907" y="429895"/>
                  </a:lnTo>
                  <a:lnTo>
                    <a:pt x="0" y="429895"/>
                  </a:lnTo>
                  <a:lnTo>
                    <a:pt x="0" y="447802"/>
                  </a:lnTo>
                  <a:lnTo>
                    <a:pt x="17907" y="447802"/>
                  </a:lnTo>
                  <a:close/>
                </a:path>
                <a:path w="107950" h="591185">
                  <a:moveTo>
                    <a:pt x="35826" y="447802"/>
                  </a:moveTo>
                  <a:lnTo>
                    <a:pt x="35826" y="429895"/>
                  </a:lnTo>
                  <a:lnTo>
                    <a:pt x="17919" y="429895"/>
                  </a:lnTo>
                  <a:lnTo>
                    <a:pt x="17919" y="447802"/>
                  </a:lnTo>
                  <a:lnTo>
                    <a:pt x="35826" y="447802"/>
                  </a:lnTo>
                  <a:close/>
                </a:path>
                <a:path w="107950" h="591185">
                  <a:moveTo>
                    <a:pt x="71653" y="447802"/>
                  </a:moveTo>
                  <a:lnTo>
                    <a:pt x="71653" y="411975"/>
                  </a:lnTo>
                  <a:lnTo>
                    <a:pt x="53746" y="411975"/>
                  </a:lnTo>
                  <a:lnTo>
                    <a:pt x="53746" y="447802"/>
                  </a:lnTo>
                  <a:lnTo>
                    <a:pt x="71653" y="447802"/>
                  </a:lnTo>
                  <a:close/>
                </a:path>
                <a:path w="107950" h="591185">
                  <a:moveTo>
                    <a:pt x="107467" y="483616"/>
                  </a:moveTo>
                  <a:lnTo>
                    <a:pt x="107467" y="465709"/>
                  </a:lnTo>
                  <a:lnTo>
                    <a:pt x="89560" y="465709"/>
                  </a:lnTo>
                  <a:lnTo>
                    <a:pt x="71653" y="465709"/>
                  </a:lnTo>
                  <a:lnTo>
                    <a:pt x="53746" y="465709"/>
                  </a:lnTo>
                  <a:lnTo>
                    <a:pt x="35826" y="465709"/>
                  </a:lnTo>
                  <a:lnTo>
                    <a:pt x="17919" y="465709"/>
                  </a:lnTo>
                  <a:lnTo>
                    <a:pt x="17919" y="483616"/>
                  </a:lnTo>
                  <a:lnTo>
                    <a:pt x="35826" y="483616"/>
                  </a:lnTo>
                  <a:lnTo>
                    <a:pt x="53746" y="483616"/>
                  </a:lnTo>
                  <a:lnTo>
                    <a:pt x="71653" y="483616"/>
                  </a:lnTo>
                  <a:lnTo>
                    <a:pt x="89560" y="483616"/>
                  </a:lnTo>
                  <a:lnTo>
                    <a:pt x="107467" y="483616"/>
                  </a:lnTo>
                  <a:close/>
                </a:path>
                <a:path w="107950" h="591185">
                  <a:moveTo>
                    <a:pt x="89560" y="555269"/>
                  </a:moveTo>
                  <a:lnTo>
                    <a:pt x="89560" y="501535"/>
                  </a:lnTo>
                  <a:lnTo>
                    <a:pt x="71653" y="501535"/>
                  </a:lnTo>
                  <a:lnTo>
                    <a:pt x="53746" y="501535"/>
                  </a:lnTo>
                  <a:lnTo>
                    <a:pt x="35826" y="501535"/>
                  </a:lnTo>
                  <a:lnTo>
                    <a:pt x="35826" y="555269"/>
                  </a:lnTo>
                  <a:lnTo>
                    <a:pt x="53746" y="555269"/>
                  </a:lnTo>
                  <a:lnTo>
                    <a:pt x="71653" y="555269"/>
                  </a:lnTo>
                  <a:lnTo>
                    <a:pt x="89560" y="555269"/>
                  </a:lnTo>
                  <a:close/>
                </a:path>
                <a:path w="107950" h="591185">
                  <a:moveTo>
                    <a:pt x="17907" y="591096"/>
                  </a:moveTo>
                  <a:lnTo>
                    <a:pt x="17907" y="555269"/>
                  </a:lnTo>
                  <a:lnTo>
                    <a:pt x="17907" y="465709"/>
                  </a:lnTo>
                  <a:lnTo>
                    <a:pt x="0" y="465709"/>
                  </a:lnTo>
                  <a:lnTo>
                    <a:pt x="0" y="555269"/>
                  </a:lnTo>
                  <a:lnTo>
                    <a:pt x="0" y="591096"/>
                  </a:lnTo>
                  <a:lnTo>
                    <a:pt x="17907" y="591096"/>
                  </a:lnTo>
                  <a:close/>
                </a:path>
                <a:path w="107950" h="591185">
                  <a:moveTo>
                    <a:pt x="107467" y="591096"/>
                  </a:moveTo>
                  <a:lnTo>
                    <a:pt x="107467" y="573189"/>
                  </a:lnTo>
                  <a:lnTo>
                    <a:pt x="89560" y="573189"/>
                  </a:lnTo>
                  <a:lnTo>
                    <a:pt x="71653" y="573189"/>
                  </a:lnTo>
                  <a:lnTo>
                    <a:pt x="53746" y="573189"/>
                  </a:lnTo>
                  <a:lnTo>
                    <a:pt x="35826" y="573189"/>
                  </a:lnTo>
                  <a:lnTo>
                    <a:pt x="17919" y="573189"/>
                  </a:lnTo>
                  <a:lnTo>
                    <a:pt x="17919" y="591096"/>
                  </a:lnTo>
                  <a:lnTo>
                    <a:pt x="35826" y="591096"/>
                  </a:lnTo>
                  <a:lnTo>
                    <a:pt x="53746" y="591096"/>
                  </a:lnTo>
                  <a:lnTo>
                    <a:pt x="71653" y="591096"/>
                  </a:lnTo>
                  <a:lnTo>
                    <a:pt x="89560" y="591096"/>
                  </a:lnTo>
                  <a:lnTo>
                    <a:pt x="107467" y="59109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328078" y="5154765"/>
              <a:ext cx="0" cy="591185"/>
            </a:xfrm>
            <a:custGeom>
              <a:avLst/>
              <a:gdLst/>
              <a:ahLst/>
              <a:cxnLst/>
              <a:rect l="l" t="t" r="r" b="b"/>
              <a:pathLst>
                <a:path h="591185">
                  <a:moveTo>
                    <a:pt x="0" y="0"/>
                  </a:moveTo>
                  <a:lnTo>
                    <a:pt x="0" y="591096"/>
                  </a:lnTo>
                </a:path>
              </a:pathLst>
            </a:custGeom>
            <a:ln w="17907">
              <a:solidFill>
                <a:srgbClr val="231F2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337032" y="5154765"/>
              <a:ext cx="143510" cy="591185"/>
            </a:xfrm>
            <a:custGeom>
              <a:avLst/>
              <a:gdLst/>
              <a:ahLst/>
              <a:cxnLst/>
              <a:rect l="l" t="t" r="r" b="b"/>
              <a:pathLst>
                <a:path w="143509" h="591185">
                  <a:moveTo>
                    <a:pt x="35826" y="17907"/>
                  </a:moveTo>
                  <a:lnTo>
                    <a:pt x="35826" y="0"/>
                  </a:lnTo>
                  <a:lnTo>
                    <a:pt x="17919" y="0"/>
                  </a:lnTo>
                  <a:lnTo>
                    <a:pt x="17919" y="17907"/>
                  </a:lnTo>
                  <a:lnTo>
                    <a:pt x="35826" y="17907"/>
                  </a:lnTo>
                  <a:close/>
                </a:path>
                <a:path w="143509" h="591185">
                  <a:moveTo>
                    <a:pt x="143294" y="17907"/>
                  </a:moveTo>
                  <a:lnTo>
                    <a:pt x="143294" y="0"/>
                  </a:lnTo>
                  <a:lnTo>
                    <a:pt x="125387" y="0"/>
                  </a:lnTo>
                  <a:lnTo>
                    <a:pt x="107480" y="0"/>
                  </a:lnTo>
                  <a:lnTo>
                    <a:pt x="107480" y="17907"/>
                  </a:lnTo>
                  <a:lnTo>
                    <a:pt x="125387" y="17907"/>
                  </a:lnTo>
                  <a:lnTo>
                    <a:pt x="143294" y="17907"/>
                  </a:lnTo>
                  <a:close/>
                </a:path>
                <a:path w="143509" h="591185">
                  <a:moveTo>
                    <a:pt x="71640" y="35814"/>
                  </a:moveTo>
                  <a:lnTo>
                    <a:pt x="71640" y="17907"/>
                  </a:lnTo>
                  <a:lnTo>
                    <a:pt x="53733" y="17907"/>
                  </a:lnTo>
                  <a:lnTo>
                    <a:pt x="53733" y="35814"/>
                  </a:lnTo>
                  <a:lnTo>
                    <a:pt x="71640" y="35814"/>
                  </a:lnTo>
                  <a:close/>
                </a:path>
                <a:path w="143509" h="591185">
                  <a:moveTo>
                    <a:pt x="35826" y="53733"/>
                  </a:moveTo>
                  <a:lnTo>
                    <a:pt x="35826" y="35826"/>
                  </a:lnTo>
                  <a:lnTo>
                    <a:pt x="17919" y="35826"/>
                  </a:lnTo>
                  <a:lnTo>
                    <a:pt x="17919" y="53733"/>
                  </a:lnTo>
                  <a:lnTo>
                    <a:pt x="35826" y="53733"/>
                  </a:lnTo>
                  <a:close/>
                </a:path>
                <a:path w="143509" h="591185">
                  <a:moveTo>
                    <a:pt x="89560" y="53733"/>
                  </a:moveTo>
                  <a:lnTo>
                    <a:pt x="89560" y="17907"/>
                  </a:lnTo>
                  <a:lnTo>
                    <a:pt x="71653" y="17907"/>
                  </a:lnTo>
                  <a:lnTo>
                    <a:pt x="71653" y="53733"/>
                  </a:lnTo>
                  <a:lnTo>
                    <a:pt x="89560" y="53733"/>
                  </a:lnTo>
                  <a:close/>
                </a:path>
                <a:path w="143509" h="591185">
                  <a:moveTo>
                    <a:pt x="125387" y="53733"/>
                  </a:moveTo>
                  <a:lnTo>
                    <a:pt x="125387" y="35826"/>
                  </a:lnTo>
                  <a:lnTo>
                    <a:pt x="107480" y="35826"/>
                  </a:lnTo>
                  <a:lnTo>
                    <a:pt x="107480" y="53733"/>
                  </a:lnTo>
                  <a:lnTo>
                    <a:pt x="125387" y="53733"/>
                  </a:lnTo>
                  <a:close/>
                </a:path>
                <a:path w="143509" h="591185">
                  <a:moveTo>
                    <a:pt x="125387" y="89547"/>
                  </a:moveTo>
                  <a:lnTo>
                    <a:pt x="125387" y="71640"/>
                  </a:lnTo>
                  <a:lnTo>
                    <a:pt x="107480" y="71640"/>
                  </a:lnTo>
                  <a:lnTo>
                    <a:pt x="107480" y="89547"/>
                  </a:lnTo>
                  <a:lnTo>
                    <a:pt x="125387" y="89547"/>
                  </a:lnTo>
                  <a:close/>
                </a:path>
                <a:path w="143509" h="591185">
                  <a:moveTo>
                    <a:pt x="107467" y="89560"/>
                  </a:moveTo>
                  <a:lnTo>
                    <a:pt x="107467" y="53733"/>
                  </a:lnTo>
                  <a:lnTo>
                    <a:pt x="89560" y="53733"/>
                  </a:lnTo>
                  <a:lnTo>
                    <a:pt x="89560" y="89560"/>
                  </a:lnTo>
                  <a:lnTo>
                    <a:pt x="107467" y="89560"/>
                  </a:lnTo>
                  <a:close/>
                </a:path>
                <a:path w="143509" h="591185">
                  <a:moveTo>
                    <a:pt x="89560" y="107467"/>
                  </a:moveTo>
                  <a:lnTo>
                    <a:pt x="89560" y="89560"/>
                  </a:lnTo>
                  <a:lnTo>
                    <a:pt x="71653" y="89560"/>
                  </a:lnTo>
                  <a:lnTo>
                    <a:pt x="71653" y="107467"/>
                  </a:lnTo>
                  <a:lnTo>
                    <a:pt x="89560" y="107467"/>
                  </a:lnTo>
                  <a:close/>
                </a:path>
                <a:path w="143509" h="591185">
                  <a:moveTo>
                    <a:pt x="107467" y="125374"/>
                  </a:moveTo>
                  <a:lnTo>
                    <a:pt x="107467" y="107467"/>
                  </a:lnTo>
                  <a:lnTo>
                    <a:pt x="89560" y="107467"/>
                  </a:lnTo>
                  <a:lnTo>
                    <a:pt x="89560" y="125374"/>
                  </a:lnTo>
                  <a:lnTo>
                    <a:pt x="107467" y="125374"/>
                  </a:lnTo>
                  <a:close/>
                </a:path>
                <a:path w="143509" h="591185">
                  <a:moveTo>
                    <a:pt x="35826" y="125387"/>
                  </a:moveTo>
                  <a:lnTo>
                    <a:pt x="35826" y="89560"/>
                  </a:lnTo>
                  <a:lnTo>
                    <a:pt x="17919" y="89560"/>
                  </a:lnTo>
                  <a:lnTo>
                    <a:pt x="17919" y="125387"/>
                  </a:lnTo>
                  <a:lnTo>
                    <a:pt x="35826" y="125387"/>
                  </a:lnTo>
                  <a:close/>
                </a:path>
                <a:path w="143509" h="591185">
                  <a:moveTo>
                    <a:pt x="17907" y="161201"/>
                  </a:moveTo>
                  <a:lnTo>
                    <a:pt x="17907" y="143294"/>
                  </a:lnTo>
                  <a:lnTo>
                    <a:pt x="0" y="143294"/>
                  </a:lnTo>
                  <a:lnTo>
                    <a:pt x="0" y="161201"/>
                  </a:lnTo>
                  <a:lnTo>
                    <a:pt x="17907" y="161201"/>
                  </a:lnTo>
                  <a:close/>
                </a:path>
                <a:path w="143509" h="591185">
                  <a:moveTo>
                    <a:pt x="71640" y="161201"/>
                  </a:moveTo>
                  <a:lnTo>
                    <a:pt x="71640" y="53733"/>
                  </a:lnTo>
                  <a:lnTo>
                    <a:pt x="53733" y="53733"/>
                  </a:lnTo>
                  <a:lnTo>
                    <a:pt x="35826" y="53733"/>
                  </a:lnTo>
                  <a:lnTo>
                    <a:pt x="35826" y="89560"/>
                  </a:lnTo>
                  <a:lnTo>
                    <a:pt x="53733" y="89560"/>
                  </a:lnTo>
                  <a:lnTo>
                    <a:pt x="53733" y="125387"/>
                  </a:lnTo>
                  <a:lnTo>
                    <a:pt x="35826" y="125387"/>
                  </a:lnTo>
                  <a:lnTo>
                    <a:pt x="35826" y="143294"/>
                  </a:lnTo>
                  <a:lnTo>
                    <a:pt x="53733" y="143294"/>
                  </a:lnTo>
                  <a:lnTo>
                    <a:pt x="53733" y="161201"/>
                  </a:lnTo>
                  <a:lnTo>
                    <a:pt x="71640" y="161201"/>
                  </a:lnTo>
                  <a:close/>
                </a:path>
                <a:path w="143509" h="591185">
                  <a:moveTo>
                    <a:pt x="143294" y="161201"/>
                  </a:moveTo>
                  <a:lnTo>
                    <a:pt x="143294" y="107467"/>
                  </a:lnTo>
                  <a:lnTo>
                    <a:pt x="125387" y="107467"/>
                  </a:lnTo>
                  <a:lnTo>
                    <a:pt x="125387" y="161201"/>
                  </a:lnTo>
                  <a:lnTo>
                    <a:pt x="143294" y="161201"/>
                  </a:lnTo>
                  <a:close/>
                </a:path>
                <a:path w="143509" h="591185">
                  <a:moveTo>
                    <a:pt x="125387" y="179108"/>
                  </a:moveTo>
                  <a:lnTo>
                    <a:pt x="125387" y="161201"/>
                  </a:lnTo>
                  <a:lnTo>
                    <a:pt x="107480" y="161201"/>
                  </a:lnTo>
                  <a:lnTo>
                    <a:pt x="107480" y="179108"/>
                  </a:lnTo>
                  <a:lnTo>
                    <a:pt x="125387" y="179108"/>
                  </a:lnTo>
                  <a:close/>
                </a:path>
                <a:path w="143509" h="591185">
                  <a:moveTo>
                    <a:pt x="89560" y="179120"/>
                  </a:moveTo>
                  <a:lnTo>
                    <a:pt x="89560" y="161201"/>
                  </a:lnTo>
                  <a:lnTo>
                    <a:pt x="107467" y="161201"/>
                  </a:lnTo>
                  <a:lnTo>
                    <a:pt x="107467" y="143294"/>
                  </a:lnTo>
                  <a:lnTo>
                    <a:pt x="89560" y="143294"/>
                  </a:lnTo>
                  <a:lnTo>
                    <a:pt x="89560" y="125387"/>
                  </a:lnTo>
                  <a:lnTo>
                    <a:pt x="71653" y="125387"/>
                  </a:lnTo>
                  <a:lnTo>
                    <a:pt x="71653" y="179120"/>
                  </a:lnTo>
                  <a:lnTo>
                    <a:pt x="89560" y="179120"/>
                  </a:lnTo>
                  <a:close/>
                </a:path>
                <a:path w="143509" h="591185">
                  <a:moveTo>
                    <a:pt x="35826" y="232854"/>
                  </a:moveTo>
                  <a:lnTo>
                    <a:pt x="35826" y="214947"/>
                  </a:lnTo>
                  <a:lnTo>
                    <a:pt x="53733" y="214947"/>
                  </a:lnTo>
                  <a:lnTo>
                    <a:pt x="53733" y="179120"/>
                  </a:lnTo>
                  <a:lnTo>
                    <a:pt x="35826" y="179120"/>
                  </a:lnTo>
                  <a:lnTo>
                    <a:pt x="35826" y="161201"/>
                  </a:lnTo>
                  <a:lnTo>
                    <a:pt x="17919" y="161201"/>
                  </a:lnTo>
                  <a:lnTo>
                    <a:pt x="17919" y="232854"/>
                  </a:lnTo>
                  <a:lnTo>
                    <a:pt x="35826" y="232854"/>
                  </a:lnTo>
                  <a:close/>
                </a:path>
                <a:path w="143509" h="591185">
                  <a:moveTo>
                    <a:pt x="71640" y="232854"/>
                  </a:moveTo>
                  <a:lnTo>
                    <a:pt x="71640" y="214947"/>
                  </a:lnTo>
                  <a:lnTo>
                    <a:pt x="53733" y="214947"/>
                  </a:lnTo>
                  <a:lnTo>
                    <a:pt x="53733" y="232854"/>
                  </a:lnTo>
                  <a:lnTo>
                    <a:pt x="71640" y="232854"/>
                  </a:lnTo>
                  <a:close/>
                </a:path>
                <a:path w="143509" h="591185">
                  <a:moveTo>
                    <a:pt x="107467" y="232854"/>
                  </a:moveTo>
                  <a:lnTo>
                    <a:pt x="107467" y="197027"/>
                  </a:lnTo>
                  <a:lnTo>
                    <a:pt x="89560" y="197027"/>
                  </a:lnTo>
                  <a:lnTo>
                    <a:pt x="89560" y="214947"/>
                  </a:lnTo>
                  <a:lnTo>
                    <a:pt x="71653" y="214947"/>
                  </a:lnTo>
                  <a:lnTo>
                    <a:pt x="71653" y="232854"/>
                  </a:lnTo>
                  <a:lnTo>
                    <a:pt x="89560" y="232854"/>
                  </a:lnTo>
                  <a:lnTo>
                    <a:pt x="107467" y="232854"/>
                  </a:lnTo>
                  <a:close/>
                </a:path>
                <a:path w="143509" h="591185">
                  <a:moveTo>
                    <a:pt x="125387" y="232854"/>
                  </a:moveTo>
                  <a:lnTo>
                    <a:pt x="125387" y="197027"/>
                  </a:lnTo>
                  <a:lnTo>
                    <a:pt x="107480" y="197027"/>
                  </a:lnTo>
                  <a:lnTo>
                    <a:pt x="107480" y="232854"/>
                  </a:lnTo>
                  <a:lnTo>
                    <a:pt x="125387" y="232854"/>
                  </a:lnTo>
                  <a:close/>
                </a:path>
                <a:path w="143509" h="591185">
                  <a:moveTo>
                    <a:pt x="17907" y="268681"/>
                  </a:moveTo>
                  <a:lnTo>
                    <a:pt x="17907" y="232854"/>
                  </a:lnTo>
                  <a:lnTo>
                    <a:pt x="0" y="232854"/>
                  </a:lnTo>
                  <a:lnTo>
                    <a:pt x="0" y="268681"/>
                  </a:lnTo>
                  <a:lnTo>
                    <a:pt x="17907" y="268681"/>
                  </a:lnTo>
                  <a:close/>
                </a:path>
                <a:path w="143509" h="591185">
                  <a:moveTo>
                    <a:pt x="35826" y="268681"/>
                  </a:moveTo>
                  <a:lnTo>
                    <a:pt x="35826" y="250774"/>
                  </a:lnTo>
                  <a:lnTo>
                    <a:pt x="17919" y="250774"/>
                  </a:lnTo>
                  <a:lnTo>
                    <a:pt x="17919" y="268681"/>
                  </a:lnTo>
                  <a:lnTo>
                    <a:pt x="35826" y="268681"/>
                  </a:lnTo>
                  <a:close/>
                </a:path>
                <a:path w="143509" h="591185">
                  <a:moveTo>
                    <a:pt x="107467" y="286588"/>
                  </a:moveTo>
                  <a:lnTo>
                    <a:pt x="107467" y="268681"/>
                  </a:lnTo>
                  <a:lnTo>
                    <a:pt x="89560" y="268681"/>
                  </a:lnTo>
                  <a:lnTo>
                    <a:pt x="89560" y="286588"/>
                  </a:lnTo>
                  <a:lnTo>
                    <a:pt x="107467" y="286588"/>
                  </a:lnTo>
                  <a:close/>
                </a:path>
                <a:path w="143509" h="591185">
                  <a:moveTo>
                    <a:pt x="89560" y="304495"/>
                  </a:moveTo>
                  <a:lnTo>
                    <a:pt x="89560" y="286588"/>
                  </a:lnTo>
                  <a:lnTo>
                    <a:pt x="71653" y="286588"/>
                  </a:lnTo>
                  <a:lnTo>
                    <a:pt x="71653" y="304495"/>
                  </a:lnTo>
                  <a:lnTo>
                    <a:pt x="89560" y="304495"/>
                  </a:lnTo>
                  <a:close/>
                </a:path>
                <a:path w="143509" h="591185">
                  <a:moveTo>
                    <a:pt x="71640" y="322414"/>
                  </a:moveTo>
                  <a:lnTo>
                    <a:pt x="71640" y="268681"/>
                  </a:lnTo>
                  <a:lnTo>
                    <a:pt x="53733" y="268681"/>
                  </a:lnTo>
                  <a:lnTo>
                    <a:pt x="53733" y="286588"/>
                  </a:lnTo>
                  <a:lnTo>
                    <a:pt x="35826" y="286588"/>
                  </a:lnTo>
                  <a:lnTo>
                    <a:pt x="35826" y="322414"/>
                  </a:lnTo>
                  <a:lnTo>
                    <a:pt x="53733" y="322414"/>
                  </a:lnTo>
                  <a:lnTo>
                    <a:pt x="71640" y="322414"/>
                  </a:lnTo>
                  <a:close/>
                </a:path>
                <a:path w="143509" h="591185">
                  <a:moveTo>
                    <a:pt x="107467" y="322414"/>
                  </a:moveTo>
                  <a:lnTo>
                    <a:pt x="107467" y="304507"/>
                  </a:lnTo>
                  <a:lnTo>
                    <a:pt x="89560" y="304507"/>
                  </a:lnTo>
                  <a:lnTo>
                    <a:pt x="89560" y="322414"/>
                  </a:lnTo>
                  <a:lnTo>
                    <a:pt x="107467" y="322414"/>
                  </a:lnTo>
                  <a:close/>
                </a:path>
                <a:path w="143509" h="591185">
                  <a:moveTo>
                    <a:pt x="89560" y="340321"/>
                  </a:moveTo>
                  <a:lnTo>
                    <a:pt x="89560" y="322414"/>
                  </a:lnTo>
                  <a:lnTo>
                    <a:pt x="71653" y="322414"/>
                  </a:lnTo>
                  <a:lnTo>
                    <a:pt x="71653" y="340321"/>
                  </a:lnTo>
                  <a:lnTo>
                    <a:pt x="89560" y="340321"/>
                  </a:lnTo>
                  <a:close/>
                </a:path>
                <a:path w="143509" h="591185">
                  <a:moveTo>
                    <a:pt x="71640" y="358241"/>
                  </a:moveTo>
                  <a:lnTo>
                    <a:pt x="71640" y="340334"/>
                  </a:lnTo>
                  <a:lnTo>
                    <a:pt x="53733" y="340334"/>
                  </a:lnTo>
                  <a:lnTo>
                    <a:pt x="35826" y="340334"/>
                  </a:lnTo>
                  <a:lnTo>
                    <a:pt x="35826" y="358241"/>
                  </a:lnTo>
                  <a:lnTo>
                    <a:pt x="53733" y="358241"/>
                  </a:lnTo>
                  <a:lnTo>
                    <a:pt x="71640" y="358241"/>
                  </a:lnTo>
                  <a:close/>
                </a:path>
                <a:path w="143509" h="591185">
                  <a:moveTo>
                    <a:pt x="107467" y="358241"/>
                  </a:moveTo>
                  <a:lnTo>
                    <a:pt x="107467" y="340334"/>
                  </a:lnTo>
                  <a:lnTo>
                    <a:pt x="89560" y="340334"/>
                  </a:lnTo>
                  <a:lnTo>
                    <a:pt x="89560" y="358241"/>
                  </a:lnTo>
                  <a:lnTo>
                    <a:pt x="107467" y="358241"/>
                  </a:lnTo>
                  <a:close/>
                </a:path>
                <a:path w="143509" h="591185">
                  <a:moveTo>
                    <a:pt x="35826" y="376148"/>
                  </a:moveTo>
                  <a:lnTo>
                    <a:pt x="35826" y="358241"/>
                  </a:lnTo>
                  <a:lnTo>
                    <a:pt x="17919" y="358241"/>
                  </a:lnTo>
                  <a:lnTo>
                    <a:pt x="17919" y="376148"/>
                  </a:lnTo>
                  <a:lnTo>
                    <a:pt x="35826" y="376148"/>
                  </a:lnTo>
                  <a:close/>
                </a:path>
                <a:path w="143509" h="591185">
                  <a:moveTo>
                    <a:pt x="89560" y="376148"/>
                  </a:moveTo>
                  <a:lnTo>
                    <a:pt x="89560" y="358241"/>
                  </a:lnTo>
                  <a:lnTo>
                    <a:pt x="71653" y="358241"/>
                  </a:lnTo>
                  <a:lnTo>
                    <a:pt x="71653" y="376148"/>
                  </a:lnTo>
                  <a:lnTo>
                    <a:pt x="89560" y="376148"/>
                  </a:lnTo>
                  <a:close/>
                </a:path>
                <a:path w="143509" h="591185">
                  <a:moveTo>
                    <a:pt x="17907" y="376161"/>
                  </a:moveTo>
                  <a:lnTo>
                    <a:pt x="17907" y="304507"/>
                  </a:lnTo>
                  <a:lnTo>
                    <a:pt x="0" y="304507"/>
                  </a:lnTo>
                  <a:lnTo>
                    <a:pt x="0" y="376161"/>
                  </a:lnTo>
                  <a:lnTo>
                    <a:pt x="17907" y="376161"/>
                  </a:lnTo>
                  <a:close/>
                </a:path>
                <a:path w="143509" h="591185">
                  <a:moveTo>
                    <a:pt x="125387" y="376161"/>
                  </a:moveTo>
                  <a:lnTo>
                    <a:pt x="143294" y="376148"/>
                  </a:lnTo>
                  <a:lnTo>
                    <a:pt x="143294" y="358241"/>
                  </a:lnTo>
                  <a:lnTo>
                    <a:pt x="125387" y="358241"/>
                  </a:lnTo>
                  <a:lnTo>
                    <a:pt x="125387" y="322427"/>
                  </a:lnTo>
                  <a:lnTo>
                    <a:pt x="143294" y="322427"/>
                  </a:lnTo>
                  <a:lnTo>
                    <a:pt x="143294" y="250774"/>
                  </a:lnTo>
                  <a:lnTo>
                    <a:pt x="125387" y="250774"/>
                  </a:lnTo>
                  <a:lnTo>
                    <a:pt x="107480" y="250774"/>
                  </a:lnTo>
                  <a:lnTo>
                    <a:pt x="107480" y="268681"/>
                  </a:lnTo>
                  <a:lnTo>
                    <a:pt x="125387" y="268681"/>
                  </a:lnTo>
                  <a:lnTo>
                    <a:pt x="125387" y="304507"/>
                  </a:lnTo>
                  <a:lnTo>
                    <a:pt x="107480" y="304507"/>
                  </a:lnTo>
                  <a:lnTo>
                    <a:pt x="107480" y="376161"/>
                  </a:lnTo>
                  <a:lnTo>
                    <a:pt x="125387" y="376161"/>
                  </a:lnTo>
                  <a:close/>
                </a:path>
                <a:path w="143509" h="591185">
                  <a:moveTo>
                    <a:pt x="17907" y="411975"/>
                  </a:moveTo>
                  <a:lnTo>
                    <a:pt x="17907" y="394068"/>
                  </a:lnTo>
                  <a:lnTo>
                    <a:pt x="0" y="394068"/>
                  </a:lnTo>
                  <a:lnTo>
                    <a:pt x="0" y="411975"/>
                  </a:lnTo>
                  <a:lnTo>
                    <a:pt x="17907" y="411975"/>
                  </a:lnTo>
                  <a:close/>
                </a:path>
                <a:path w="143509" h="591185">
                  <a:moveTo>
                    <a:pt x="71640" y="411975"/>
                  </a:moveTo>
                  <a:lnTo>
                    <a:pt x="71640" y="394068"/>
                  </a:lnTo>
                  <a:lnTo>
                    <a:pt x="53733" y="394068"/>
                  </a:lnTo>
                  <a:lnTo>
                    <a:pt x="35826" y="394068"/>
                  </a:lnTo>
                  <a:lnTo>
                    <a:pt x="35826" y="411975"/>
                  </a:lnTo>
                  <a:lnTo>
                    <a:pt x="53733" y="411975"/>
                  </a:lnTo>
                  <a:lnTo>
                    <a:pt x="71640" y="411975"/>
                  </a:lnTo>
                  <a:close/>
                </a:path>
                <a:path w="143509" h="591185">
                  <a:moveTo>
                    <a:pt x="107467" y="411975"/>
                  </a:moveTo>
                  <a:lnTo>
                    <a:pt x="107467" y="394068"/>
                  </a:lnTo>
                  <a:lnTo>
                    <a:pt x="89560" y="394068"/>
                  </a:lnTo>
                  <a:lnTo>
                    <a:pt x="89560" y="411975"/>
                  </a:lnTo>
                  <a:lnTo>
                    <a:pt x="107467" y="411975"/>
                  </a:lnTo>
                  <a:close/>
                </a:path>
                <a:path w="143509" h="591185">
                  <a:moveTo>
                    <a:pt x="125387" y="447802"/>
                  </a:moveTo>
                  <a:lnTo>
                    <a:pt x="125387" y="429895"/>
                  </a:lnTo>
                  <a:lnTo>
                    <a:pt x="143294" y="429895"/>
                  </a:lnTo>
                  <a:lnTo>
                    <a:pt x="143294" y="394068"/>
                  </a:lnTo>
                  <a:lnTo>
                    <a:pt x="125387" y="394068"/>
                  </a:lnTo>
                  <a:lnTo>
                    <a:pt x="107480" y="394068"/>
                  </a:lnTo>
                  <a:lnTo>
                    <a:pt x="107480" y="447802"/>
                  </a:lnTo>
                  <a:lnTo>
                    <a:pt x="125387" y="447802"/>
                  </a:lnTo>
                  <a:close/>
                </a:path>
                <a:path w="143509" h="591185">
                  <a:moveTo>
                    <a:pt x="107467" y="465721"/>
                  </a:moveTo>
                  <a:lnTo>
                    <a:pt x="107467" y="429895"/>
                  </a:lnTo>
                  <a:lnTo>
                    <a:pt x="89560" y="429895"/>
                  </a:lnTo>
                  <a:lnTo>
                    <a:pt x="89560" y="447802"/>
                  </a:lnTo>
                  <a:lnTo>
                    <a:pt x="71653" y="447802"/>
                  </a:lnTo>
                  <a:lnTo>
                    <a:pt x="71653" y="465709"/>
                  </a:lnTo>
                  <a:lnTo>
                    <a:pt x="89560" y="465709"/>
                  </a:lnTo>
                  <a:lnTo>
                    <a:pt x="107467" y="465721"/>
                  </a:lnTo>
                  <a:close/>
                </a:path>
                <a:path w="143509" h="591185">
                  <a:moveTo>
                    <a:pt x="143294" y="483616"/>
                  </a:moveTo>
                  <a:lnTo>
                    <a:pt x="143294" y="465709"/>
                  </a:lnTo>
                  <a:lnTo>
                    <a:pt x="125387" y="465709"/>
                  </a:lnTo>
                  <a:lnTo>
                    <a:pt x="107480" y="465709"/>
                  </a:lnTo>
                  <a:lnTo>
                    <a:pt x="107480" y="483616"/>
                  </a:lnTo>
                  <a:lnTo>
                    <a:pt x="125387" y="483616"/>
                  </a:lnTo>
                  <a:lnTo>
                    <a:pt x="143294" y="483616"/>
                  </a:lnTo>
                  <a:close/>
                </a:path>
                <a:path w="143509" h="591185">
                  <a:moveTo>
                    <a:pt x="53733" y="501535"/>
                  </a:moveTo>
                  <a:lnTo>
                    <a:pt x="53733" y="483616"/>
                  </a:lnTo>
                  <a:lnTo>
                    <a:pt x="71640" y="483616"/>
                  </a:lnTo>
                  <a:lnTo>
                    <a:pt x="71640" y="465709"/>
                  </a:lnTo>
                  <a:lnTo>
                    <a:pt x="53733" y="465709"/>
                  </a:lnTo>
                  <a:lnTo>
                    <a:pt x="53733" y="447802"/>
                  </a:lnTo>
                  <a:lnTo>
                    <a:pt x="35826" y="447802"/>
                  </a:lnTo>
                  <a:lnTo>
                    <a:pt x="17919" y="447802"/>
                  </a:lnTo>
                  <a:lnTo>
                    <a:pt x="17919" y="465709"/>
                  </a:lnTo>
                  <a:lnTo>
                    <a:pt x="17919" y="483616"/>
                  </a:lnTo>
                  <a:lnTo>
                    <a:pt x="35826" y="483616"/>
                  </a:lnTo>
                  <a:lnTo>
                    <a:pt x="35826" y="501535"/>
                  </a:lnTo>
                  <a:lnTo>
                    <a:pt x="53733" y="501535"/>
                  </a:lnTo>
                  <a:close/>
                </a:path>
                <a:path w="143509" h="591185">
                  <a:moveTo>
                    <a:pt x="107467" y="555282"/>
                  </a:moveTo>
                  <a:lnTo>
                    <a:pt x="107467" y="519455"/>
                  </a:lnTo>
                  <a:lnTo>
                    <a:pt x="89560" y="519455"/>
                  </a:lnTo>
                  <a:lnTo>
                    <a:pt x="89560" y="483628"/>
                  </a:lnTo>
                  <a:lnTo>
                    <a:pt x="71653" y="483628"/>
                  </a:lnTo>
                  <a:lnTo>
                    <a:pt x="71653" y="537362"/>
                  </a:lnTo>
                  <a:lnTo>
                    <a:pt x="89560" y="537362"/>
                  </a:lnTo>
                  <a:lnTo>
                    <a:pt x="89560" y="555282"/>
                  </a:lnTo>
                  <a:lnTo>
                    <a:pt x="107467" y="555282"/>
                  </a:lnTo>
                  <a:close/>
                </a:path>
                <a:path w="143509" h="591185">
                  <a:moveTo>
                    <a:pt x="53733" y="591096"/>
                  </a:moveTo>
                  <a:lnTo>
                    <a:pt x="53733" y="573176"/>
                  </a:lnTo>
                  <a:lnTo>
                    <a:pt x="71640" y="573176"/>
                  </a:lnTo>
                  <a:lnTo>
                    <a:pt x="71640" y="555269"/>
                  </a:lnTo>
                  <a:lnTo>
                    <a:pt x="71640" y="501535"/>
                  </a:lnTo>
                  <a:lnTo>
                    <a:pt x="53733" y="501535"/>
                  </a:lnTo>
                  <a:lnTo>
                    <a:pt x="53733" y="519455"/>
                  </a:lnTo>
                  <a:lnTo>
                    <a:pt x="35826" y="519455"/>
                  </a:lnTo>
                  <a:lnTo>
                    <a:pt x="35826" y="537362"/>
                  </a:lnTo>
                  <a:lnTo>
                    <a:pt x="17919" y="537362"/>
                  </a:lnTo>
                  <a:lnTo>
                    <a:pt x="17919" y="555269"/>
                  </a:lnTo>
                  <a:lnTo>
                    <a:pt x="35826" y="555269"/>
                  </a:lnTo>
                  <a:lnTo>
                    <a:pt x="35826" y="573189"/>
                  </a:lnTo>
                  <a:lnTo>
                    <a:pt x="17919" y="573189"/>
                  </a:lnTo>
                  <a:lnTo>
                    <a:pt x="17919" y="591096"/>
                  </a:lnTo>
                  <a:lnTo>
                    <a:pt x="35826" y="591096"/>
                  </a:lnTo>
                  <a:lnTo>
                    <a:pt x="53733" y="591096"/>
                  </a:lnTo>
                  <a:close/>
                </a:path>
                <a:path w="143509" h="591185">
                  <a:moveTo>
                    <a:pt x="89560" y="591096"/>
                  </a:moveTo>
                  <a:lnTo>
                    <a:pt x="89560" y="573189"/>
                  </a:lnTo>
                  <a:lnTo>
                    <a:pt x="71653" y="573189"/>
                  </a:lnTo>
                  <a:lnTo>
                    <a:pt x="71653" y="591096"/>
                  </a:lnTo>
                  <a:lnTo>
                    <a:pt x="89560" y="591096"/>
                  </a:lnTo>
                  <a:close/>
                </a:path>
                <a:path w="143509" h="591185">
                  <a:moveTo>
                    <a:pt x="125387" y="591096"/>
                  </a:moveTo>
                  <a:lnTo>
                    <a:pt x="125387" y="555269"/>
                  </a:lnTo>
                  <a:lnTo>
                    <a:pt x="125387" y="537362"/>
                  </a:lnTo>
                  <a:lnTo>
                    <a:pt x="143294" y="537362"/>
                  </a:lnTo>
                  <a:lnTo>
                    <a:pt x="143294" y="519455"/>
                  </a:lnTo>
                  <a:lnTo>
                    <a:pt x="125387" y="519455"/>
                  </a:lnTo>
                  <a:lnTo>
                    <a:pt x="125387" y="501535"/>
                  </a:lnTo>
                  <a:lnTo>
                    <a:pt x="107480" y="501535"/>
                  </a:lnTo>
                  <a:lnTo>
                    <a:pt x="107480" y="555269"/>
                  </a:lnTo>
                  <a:lnTo>
                    <a:pt x="107480" y="591096"/>
                  </a:lnTo>
                  <a:lnTo>
                    <a:pt x="125387" y="59109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462419" y="5154765"/>
              <a:ext cx="161290" cy="591185"/>
            </a:xfrm>
            <a:custGeom>
              <a:avLst/>
              <a:gdLst/>
              <a:ahLst/>
              <a:cxnLst/>
              <a:rect l="l" t="t" r="r" b="b"/>
              <a:pathLst>
                <a:path w="161290" h="591185">
                  <a:moveTo>
                    <a:pt x="161201" y="35826"/>
                  </a:moveTo>
                  <a:lnTo>
                    <a:pt x="161201" y="0"/>
                  </a:lnTo>
                  <a:lnTo>
                    <a:pt x="143294" y="0"/>
                  </a:lnTo>
                  <a:lnTo>
                    <a:pt x="125387" y="0"/>
                  </a:lnTo>
                  <a:lnTo>
                    <a:pt x="125387" y="17907"/>
                  </a:lnTo>
                  <a:lnTo>
                    <a:pt x="143294" y="17907"/>
                  </a:lnTo>
                  <a:lnTo>
                    <a:pt x="143294" y="35826"/>
                  </a:lnTo>
                  <a:lnTo>
                    <a:pt x="161201" y="35826"/>
                  </a:lnTo>
                  <a:close/>
                </a:path>
                <a:path w="161290" h="591185">
                  <a:moveTo>
                    <a:pt x="71653" y="53733"/>
                  </a:moveTo>
                  <a:lnTo>
                    <a:pt x="71653" y="35814"/>
                  </a:lnTo>
                  <a:lnTo>
                    <a:pt x="89560" y="35814"/>
                  </a:lnTo>
                  <a:lnTo>
                    <a:pt x="89560" y="17907"/>
                  </a:lnTo>
                  <a:lnTo>
                    <a:pt x="71653" y="17907"/>
                  </a:lnTo>
                  <a:lnTo>
                    <a:pt x="53733" y="17907"/>
                  </a:lnTo>
                  <a:lnTo>
                    <a:pt x="53733" y="35826"/>
                  </a:lnTo>
                  <a:lnTo>
                    <a:pt x="35826" y="35826"/>
                  </a:lnTo>
                  <a:lnTo>
                    <a:pt x="35826" y="53733"/>
                  </a:lnTo>
                  <a:lnTo>
                    <a:pt x="53733" y="53733"/>
                  </a:lnTo>
                  <a:lnTo>
                    <a:pt x="71653" y="53733"/>
                  </a:lnTo>
                  <a:close/>
                </a:path>
                <a:path w="161290" h="591185">
                  <a:moveTo>
                    <a:pt x="125374" y="53733"/>
                  </a:moveTo>
                  <a:lnTo>
                    <a:pt x="125374" y="35826"/>
                  </a:lnTo>
                  <a:lnTo>
                    <a:pt x="107467" y="35826"/>
                  </a:lnTo>
                  <a:lnTo>
                    <a:pt x="107467" y="53733"/>
                  </a:lnTo>
                  <a:lnTo>
                    <a:pt x="125374" y="53733"/>
                  </a:lnTo>
                  <a:close/>
                </a:path>
                <a:path w="161290" h="591185">
                  <a:moveTo>
                    <a:pt x="107467" y="71640"/>
                  </a:moveTo>
                  <a:lnTo>
                    <a:pt x="107467" y="53733"/>
                  </a:lnTo>
                  <a:lnTo>
                    <a:pt x="89560" y="53733"/>
                  </a:lnTo>
                  <a:lnTo>
                    <a:pt x="89560" y="71640"/>
                  </a:lnTo>
                  <a:lnTo>
                    <a:pt x="107467" y="71640"/>
                  </a:lnTo>
                  <a:close/>
                </a:path>
                <a:path w="161290" h="591185">
                  <a:moveTo>
                    <a:pt x="161201" y="71640"/>
                  </a:moveTo>
                  <a:lnTo>
                    <a:pt x="161201" y="53733"/>
                  </a:lnTo>
                  <a:lnTo>
                    <a:pt x="143294" y="53733"/>
                  </a:lnTo>
                  <a:lnTo>
                    <a:pt x="143294" y="35826"/>
                  </a:lnTo>
                  <a:lnTo>
                    <a:pt x="125387" y="35826"/>
                  </a:lnTo>
                  <a:lnTo>
                    <a:pt x="125387" y="53733"/>
                  </a:lnTo>
                  <a:lnTo>
                    <a:pt x="125387" y="71640"/>
                  </a:lnTo>
                  <a:lnTo>
                    <a:pt x="143294" y="71640"/>
                  </a:lnTo>
                  <a:lnTo>
                    <a:pt x="161201" y="71640"/>
                  </a:lnTo>
                  <a:close/>
                </a:path>
                <a:path w="161290" h="591185">
                  <a:moveTo>
                    <a:pt x="89560" y="89547"/>
                  </a:moveTo>
                  <a:lnTo>
                    <a:pt x="89560" y="71640"/>
                  </a:lnTo>
                  <a:lnTo>
                    <a:pt x="71653" y="71640"/>
                  </a:lnTo>
                  <a:lnTo>
                    <a:pt x="53733" y="71640"/>
                  </a:lnTo>
                  <a:lnTo>
                    <a:pt x="53733" y="89547"/>
                  </a:lnTo>
                  <a:lnTo>
                    <a:pt x="71653" y="89547"/>
                  </a:lnTo>
                  <a:lnTo>
                    <a:pt x="89560" y="89547"/>
                  </a:lnTo>
                  <a:close/>
                </a:path>
                <a:path w="161290" h="591185">
                  <a:moveTo>
                    <a:pt x="35814" y="107467"/>
                  </a:moveTo>
                  <a:lnTo>
                    <a:pt x="35814" y="53733"/>
                  </a:lnTo>
                  <a:lnTo>
                    <a:pt x="35814" y="35826"/>
                  </a:lnTo>
                  <a:lnTo>
                    <a:pt x="17907" y="35826"/>
                  </a:lnTo>
                  <a:lnTo>
                    <a:pt x="17907" y="53733"/>
                  </a:lnTo>
                  <a:lnTo>
                    <a:pt x="17907" y="107467"/>
                  </a:lnTo>
                  <a:lnTo>
                    <a:pt x="35814" y="107467"/>
                  </a:lnTo>
                  <a:close/>
                </a:path>
                <a:path w="161290" h="591185">
                  <a:moveTo>
                    <a:pt x="89560" y="125374"/>
                  </a:moveTo>
                  <a:lnTo>
                    <a:pt x="89560" y="107467"/>
                  </a:lnTo>
                  <a:lnTo>
                    <a:pt x="71653" y="107467"/>
                  </a:lnTo>
                  <a:lnTo>
                    <a:pt x="71653" y="125374"/>
                  </a:lnTo>
                  <a:lnTo>
                    <a:pt x="89560" y="125374"/>
                  </a:lnTo>
                  <a:close/>
                </a:path>
                <a:path w="161290" h="591185">
                  <a:moveTo>
                    <a:pt x="161201" y="125387"/>
                  </a:moveTo>
                  <a:lnTo>
                    <a:pt x="161201" y="89560"/>
                  </a:lnTo>
                  <a:lnTo>
                    <a:pt x="143294" y="89560"/>
                  </a:lnTo>
                  <a:lnTo>
                    <a:pt x="143294" y="125387"/>
                  </a:lnTo>
                  <a:lnTo>
                    <a:pt x="161201" y="125387"/>
                  </a:lnTo>
                  <a:close/>
                </a:path>
                <a:path w="161290" h="591185">
                  <a:moveTo>
                    <a:pt x="35814" y="143294"/>
                  </a:moveTo>
                  <a:lnTo>
                    <a:pt x="35814" y="125387"/>
                  </a:lnTo>
                  <a:lnTo>
                    <a:pt x="17907" y="125387"/>
                  </a:lnTo>
                  <a:lnTo>
                    <a:pt x="17907" y="143294"/>
                  </a:lnTo>
                  <a:lnTo>
                    <a:pt x="35814" y="143294"/>
                  </a:lnTo>
                  <a:close/>
                </a:path>
                <a:path w="161290" h="591185">
                  <a:moveTo>
                    <a:pt x="53733" y="179120"/>
                  </a:moveTo>
                  <a:lnTo>
                    <a:pt x="71653" y="179108"/>
                  </a:lnTo>
                  <a:lnTo>
                    <a:pt x="71653" y="161201"/>
                  </a:lnTo>
                  <a:lnTo>
                    <a:pt x="53733" y="161201"/>
                  </a:lnTo>
                  <a:lnTo>
                    <a:pt x="53733" y="107467"/>
                  </a:lnTo>
                  <a:lnTo>
                    <a:pt x="35826" y="107467"/>
                  </a:lnTo>
                  <a:lnTo>
                    <a:pt x="35826" y="179120"/>
                  </a:lnTo>
                  <a:lnTo>
                    <a:pt x="53733" y="179120"/>
                  </a:lnTo>
                  <a:close/>
                </a:path>
                <a:path w="161290" h="591185">
                  <a:moveTo>
                    <a:pt x="161201" y="197027"/>
                  </a:moveTo>
                  <a:lnTo>
                    <a:pt x="161201" y="179120"/>
                  </a:lnTo>
                  <a:lnTo>
                    <a:pt x="143294" y="179120"/>
                  </a:lnTo>
                  <a:lnTo>
                    <a:pt x="143294" y="161201"/>
                  </a:lnTo>
                  <a:lnTo>
                    <a:pt x="125387" y="161201"/>
                  </a:lnTo>
                  <a:lnTo>
                    <a:pt x="125387" y="197027"/>
                  </a:lnTo>
                  <a:lnTo>
                    <a:pt x="143294" y="197027"/>
                  </a:lnTo>
                  <a:lnTo>
                    <a:pt x="161201" y="197027"/>
                  </a:lnTo>
                  <a:close/>
                </a:path>
                <a:path w="161290" h="591185">
                  <a:moveTo>
                    <a:pt x="107467" y="214947"/>
                  </a:moveTo>
                  <a:lnTo>
                    <a:pt x="125374" y="214934"/>
                  </a:lnTo>
                  <a:lnTo>
                    <a:pt x="125374" y="71640"/>
                  </a:lnTo>
                  <a:lnTo>
                    <a:pt x="107467" y="71640"/>
                  </a:lnTo>
                  <a:lnTo>
                    <a:pt x="107467" y="143294"/>
                  </a:lnTo>
                  <a:lnTo>
                    <a:pt x="89560" y="143294"/>
                  </a:lnTo>
                  <a:lnTo>
                    <a:pt x="71653" y="143294"/>
                  </a:lnTo>
                  <a:lnTo>
                    <a:pt x="71653" y="161201"/>
                  </a:lnTo>
                  <a:lnTo>
                    <a:pt x="89560" y="161201"/>
                  </a:lnTo>
                  <a:lnTo>
                    <a:pt x="89560" y="214947"/>
                  </a:lnTo>
                  <a:lnTo>
                    <a:pt x="107467" y="214947"/>
                  </a:lnTo>
                  <a:close/>
                </a:path>
                <a:path w="161290" h="591185">
                  <a:moveTo>
                    <a:pt x="35814" y="232854"/>
                  </a:moveTo>
                  <a:lnTo>
                    <a:pt x="35814" y="161201"/>
                  </a:lnTo>
                  <a:lnTo>
                    <a:pt x="17907" y="161201"/>
                  </a:lnTo>
                  <a:lnTo>
                    <a:pt x="17907" y="232854"/>
                  </a:lnTo>
                  <a:lnTo>
                    <a:pt x="35814" y="232854"/>
                  </a:lnTo>
                  <a:close/>
                </a:path>
                <a:path w="161290" h="591185">
                  <a:moveTo>
                    <a:pt x="71653" y="250761"/>
                  </a:moveTo>
                  <a:lnTo>
                    <a:pt x="71653" y="197027"/>
                  </a:lnTo>
                  <a:lnTo>
                    <a:pt x="53733" y="197027"/>
                  </a:lnTo>
                  <a:lnTo>
                    <a:pt x="53733" y="250761"/>
                  </a:lnTo>
                  <a:lnTo>
                    <a:pt x="71653" y="250761"/>
                  </a:lnTo>
                  <a:close/>
                </a:path>
                <a:path w="161290" h="591185">
                  <a:moveTo>
                    <a:pt x="35814" y="268681"/>
                  </a:moveTo>
                  <a:lnTo>
                    <a:pt x="35814" y="250774"/>
                  </a:lnTo>
                  <a:lnTo>
                    <a:pt x="17907" y="250774"/>
                  </a:lnTo>
                  <a:lnTo>
                    <a:pt x="17907" y="268681"/>
                  </a:lnTo>
                  <a:lnTo>
                    <a:pt x="35814" y="268681"/>
                  </a:lnTo>
                  <a:close/>
                </a:path>
                <a:path w="161290" h="591185">
                  <a:moveTo>
                    <a:pt x="161201" y="286588"/>
                  </a:moveTo>
                  <a:lnTo>
                    <a:pt x="161201" y="232854"/>
                  </a:lnTo>
                  <a:lnTo>
                    <a:pt x="143294" y="232854"/>
                  </a:lnTo>
                  <a:lnTo>
                    <a:pt x="125387" y="232854"/>
                  </a:lnTo>
                  <a:lnTo>
                    <a:pt x="125387" y="268681"/>
                  </a:lnTo>
                  <a:lnTo>
                    <a:pt x="143294" y="268681"/>
                  </a:lnTo>
                  <a:lnTo>
                    <a:pt x="143294" y="286588"/>
                  </a:lnTo>
                  <a:lnTo>
                    <a:pt x="161201" y="286588"/>
                  </a:lnTo>
                  <a:close/>
                </a:path>
                <a:path w="161290" h="591185">
                  <a:moveTo>
                    <a:pt x="53733" y="322414"/>
                  </a:moveTo>
                  <a:lnTo>
                    <a:pt x="53733" y="304507"/>
                  </a:lnTo>
                  <a:lnTo>
                    <a:pt x="35826" y="304507"/>
                  </a:lnTo>
                  <a:lnTo>
                    <a:pt x="35826" y="322414"/>
                  </a:lnTo>
                  <a:lnTo>
                    <a:pt x="53733" y="322414"/>
                  </a:lnTo>
                  <a:close/>
                </a:path>
                <a:path w="161290" h="591185">
                  <a:moveTo>
                    <a:pt x="161201" y="340334"/>
                  </a:moveTo>
                  <a:lnTo>
                    <a:pt x="161201" y="304507"/>
                  </a:lnTo>
                  <a:lnTo>
                    <a:pt x="143294" y="304507"/>
                  </a:lnTo>
                  <a:lnTo>
                    <a:pt x="143294" y="322414"/>
                  </a:lnTo>
                  <a:lnTo>
                    <a:pt x="125387" y="322414"/>
                  </a:lnTo>
                  <a:lnTo>
                    <a:pt x="125387" y="340321"/>
                  </a:lnTo>
                  <a:lnTo>
                    <a:pt x="143294" y="340321"/>
                  </a:lnTo>
                  <a:lnTo>
                    <a:pt x="161201" y="340334"/>
                  </a:lnTo>
                  <a:close/>
                </a:path>
                <a:path w="161290" h="591185">
                  <a:moveTo>
                    <a:pt x="35814" y="358241"/>
                  </a:moveTo>
                  <a:lnTo>
                    <a:pt x="35814" y="286588"/>
                  </a:lnTo>
                  <a:lnTo>
                    <a:pt x="17907" y="286588"/>
                  </a:lnTo>
                  <a:lnTo>
                    <a:pt x="17907" y="358241"/>
                  </a:lnTo>
                  <a:lnTo>
                    <a:pt x="35814" y="358241"/>
                  </a:lnTo>
                  <a:close/>
                </a:path>
                <a:path w="161290" h="591185">
                  <a:moveTo>
                    <a:pt x="143294" y="411975"/>
                  </a:moveTo>
                  <a:lnTo>
                    <a:pt x="143294" y="394068"/>
                  </a:lnTo>
                  <a:lnTo>
                    <a:pt x="125387" y="394068"/>
                  </a:lnTo>
                  <a:lnTo>
                    <a:pt x="125387" y="411975"/>
                  </a:lnTo>
                  <a:lnTo>
                    <a:pt x="143294" y="411975"/>
                  </a:lnTo>
                  <a:close/>
                </a:path>
                <a:path w="161290" h="591185">
                  <a:moveTo>
                    <a:pt x="35814" y="429882"/>
                  </a:moveTo>
                  <a:lnTo>
                    <a:pt x="35814" y="411975"/>
                  </a:lnTo>
                  <a:lnTo>
                    <a:pt x="17907" y="411975"/>
                  </a:lnTo>
                  <a:lnTo>
                    <a:pt x="17907" y="429882"/>
                  </a:lnTo>
                  <a:lnTo>
                    <a:pt x="35814" y="429882"/>
                  </a:lnTo>
                  <a:close/>
                </a:path>
                <a:path w="161290" h="591185">
                  <a:moveTo>
                    <a:pt x="143294" y="465709"/>
                  </a:moveTo>
                  <a:lnTo>
                    <a:pt x="143294" y="447802"/>
                  </a:lnTo>
                  <a:lnTo>
                    <a:pt x="125387" y="447802"/>
                  </a:lnTo>
                  <a:lnTo>
                    <a:pt x="125387" y="465709"/>
                  </a:lnTo>
                  <a:lnTo>
                    <a:pt x="143294" y="465709"/>
                  </a:lnTo>
                  <a:close/>
                </a:path>
                <a:path w="161290" h="591185">
                  <a:moveTo>
                    <a:pt x="35814" y="483616"/>
                  </a:moveTo>
                  <a:lnTo>
                    <a:pt x="35814" y="465709"/>
                  </a:lnTo>
                  <a:lnTo>
                    <a:pt x="35814" y="447802"/>
                  </a:lnTo>
                  <a:lnTo>
                    <a:pt x="17907" y="447802"/>
                  </a:lnTo>
                  <a:lnTo>
                    <a:pt x="17907" y="465709"/>
                  </a:lnTo>
                  <a:lnTo>
                    <a:pt x="17907" y="483616"/>
                  </a:lnTo>
                  <a:lnTo>
                    <a:pt x="35814" y="483616"/>
                  </a:lnTo>
                  <a:close/>
                </a:path>
                <a:path w="161290" h="591185">
                  <a:moveTo>
                    <a:pt x="35814" y="519442"/>
                  </a:moveTo>
                  <a:lnTo>
                    <a:pt x="35814" y="501535"/>
                  </a:lnTo>
                  <a:lnTo>
                    <a:pt x="17907" y="501535"/>
                  </a:lnTo>
                  <a:lnTo>
                    <a:pt x="17907" y="519442"/>
                  </a:lnTo>
                  <a:lnTo>
                    <a:pt x="35814" y="519442"/>
                  </a:lnTo>
                  <a:close/>
                </a:path>
                <a:path w="161290" h="591185">
                  <a:moveTo>
                    <a:pt x="17907" y="537362"/>
                  </a:moveTo>
                  <a:lnTo>
                    <a:pt x="17907" y="519455"/>
                  </a:lnTo>
                  <a:lnTo>
                    <a:pt x="0" y="519455"/>
                  </a:lnTo>
                  <a:lnTo>
                    <a:pt x="0" y="537362"/>
                  </a:lnTo>
                  <a:lnTo>
                    <a:pt x="17907" y="537362"/>
                  </a:lnTo>
                  <a:close/>
                </a:path>
                <a:path w="161290" h="591185">
                  <a:moveTo>
                    <a:pt x="143294" y="537362"/>
                  </a:moveTo>
                  <a:lnTo>
                    <a:pt x="143294" y="519455"/>
                  </a:lnTo>
                  <a:lnTo>
                    <a:pt x="125387" y="519455"/>
                  </a:lnTo>
                  <a:lnTo>
                    <a:pt x="125387" y="537362"/>
                  </a:lnTo>
                  <a:lnTo>
                    <a:pt x="143294" y="537362"/>
                  </a:lnTo>
                  <a:close/>
                </a:path>
                <a:path w="161290" h="591185">
                  <a:moveTo>
                    <a:pt x="35814" y="555269"/>
                  </a:moveTo>
                  <a:lnTo>
                    <a:pt x="35814" y="537362"/>
                  </a:lnTo>
                  <a:lnTo>
                    <a:pt x="17907" y="537362"/>
                  </a:lnTo>
                  <a:lnTo>
                    <a:pt x="17907" y="555269"/>
                  </a:lnTo>
                  <a:lnTo>
                    <a:pt x="35814" y="555269"/>
                  </a:lnTo>
                  <a:close/>
                </a:path>
                <a:path w="161290" h="591185">
                  <a:moveTo>
                    <a:pt x="35814" y="591096"/>
                  </a:moveTo>
                  <a:lnTo>
                    <a:pt x="35814" y="573189"/>
                  </a:lnTo>
                  <a:lnTo>
                    <a:pt x="17907" y="573189"/>
                  </a:lnTo>
                  <a:lnTo>
                    <a:pt x="0" y="573189"/>
                  </a:lnTo>
                  <a:lnTo>
                    <a:pt x="0" y="591096"/>
                  </a:lnTo>
                  <a:lnTo>
                    <a:pt x="17907" y="591096"/>
                  </a:lnTo>
                  <a:lnTo>
                    <a:pt x="35814" y="591096"/>
                  </a:lnTo>
                  <a:close/>
                </a:path>
                <a:path w="161290" h="591185">
                  <a:moveTo>
                    <a:pt x="53733" y="591096"/>
                  </a:moveTo>
                  <a:lnTo>
                    <a:pt x="53733" y="573189"/>
                  </a:lnTo>
                  <a:lnTo>
                    <a:pt x="35826" y="573189"/>
                  </a:lnTo>
                  <a:lnTo>
                    <a:pt x="35826" y="591096"/>
                  </a:lnTo>
                  <a:lnTo>
                    <a:pt x="53733" y="591096"/>
                  </a:lnTo>
                  <a:close/>
                </a:path>
                <a:path w="161290" h="591185">
                  <a:moveTo>
                    <a:pt x="125374" y="591096"/>
                  </a:moveTo>
                  <a:lnTo>
                    <a:pt x="125374" y="573189"/>
                  </a:lnTo>
                  <a:lnTo>
                    <a:pt x="107467" y="573189"/>
                  </a:lnTo>
                  <a:lnTo>
                    <a:pt x="107467" y="555269"/>
                  </a:lnTo>
                  <a:lnTo>
                    <a:pt x="125374" y="555269"/>
                  </a:lnTo>
                  <a:lnTo>
                    <a:pt x="125374" y="537362"/>
                  </a:lnTo>
                  <a:lnTo>
                    <a:pt x="107467" y="537362"/>
                  </a:lnTo>
                  <a:lnTo>
                    <a:pt x="107467" y="501535"/>
                  </a:lnTo>
                  <a:lnTo>
                    <a:pt x="125374" y="501535"/>
                  </a:lnTo>
                  <a:lnTo>
                    <a:pt x="125374" y="483628"/>
                  </a:lnTo>
                  <a:lnTo>
                    <a:pt x="107467" y="483628"/>
                  </a:lnTo>
                  <a:lnTo>
                    <a:pt x="107467" y="465721"/>
                  </a:lnTo>
                  <a:lnTo>
                    <a:pt x="125374" y="465721"/>
                  </a:lnTo>
                  <a:lnTo>
                    <a:pt x="125374" y="429895"/>
                  </a:lnTo>
                  <a:lnTo>
                    <a:pt x="107467" y="429895"/>
                  </a:lnTo>
                  <a:lnTo>
                    <a:pt x="89560" y="429895"/>
                  </a:lnTo>
                  <a:lnTo>
                    <a:pt x="89560" y="465709"/>
                  </a:lnTo>
                  <a:lnTo>
                    <a:pt x="89560" y="537362"/>
                  </a:lnTo>
                  <a:lnTo>
                    <a:pt x="71653" y="537362"/>
                  </a:lnTo>
                  <a:lnTo>
                    <a:pt x="71653" y="483628"/>
                  </a:lnTo>
                  <a:lnTo>
                    <a:pt x="53733" y="483628"/>
                  </a:lnTo>
                  <a:lnTo>
                    <a:pt x="53733" y="465721"/>
                  </a:lnTo>
                  <a:lnTo>
                    <a:pt x="71653" y="465709"/>
                  </a:lnTo>
                  <a:lnTo>
                    <a:pt x="71653" y="447802"/>
                  </a:lnTo>
                  <a:lnTo>
                    <a:pt x="53733" y="447802"/>
                  </a:lnTo>
                  <a:lnTo>
                    <a:pt x="53733" y="394068"/>
                  </a:lnTo>
                  <a:lnTo>
                    <a:pt x="71653" y="394068"/>
                  </a:lnTo>
                  <a:lnTo>
                    <a:pt x="71653" y="411975"/>
                  </a:lnTo>
                  <a:lnTo>
                    <a:pt x="89560" y="411975"/>
                  </a:lnTo>
                  <a:lnTo>
                    <a:pt x="107467" y="411975"/>
                  </a:lnTo>
                  <a:lnTo>
                    <a:pt x="125374" y="411975"/>
                  </a:lnTo>
                  <a:lnTo>
                    <a:pt x="125374" y="394068"/>
                  </a:lnTo>
                  <a:lnTo>
                    <a:pt x="107467" y="394068"/>
                  </a:lnTo>
                  <a:lnTo>
                    <a:pt x="89560" y="394068"/>
                  </a:lnTo>
                  <a:lnTo>
                    <a:pt x="107467" y="394055"/>
                  </a:lnTo>
                  <a:lnTo>
                    <a:pt x="107467" y="376148"/>
                  </a:lnTo>
                  <a:lnTo>
                    <a:pt x="89560" y="376148"/>
                  </a:lnTo>
                  <a:lnTo>
                    <a:pt x="89560" y="358241"/>
                  </a:lnTo>
                  <a:lnTo>
                    <a:pt x="107467" y="358241"/>
                  </a:lnTo>
                  <a:lnTo>
                    <a:pt x="125374" y="358241"/>
                  </a:lnTo>
                  <a:lnTo>
                    <a:pt x="125374" y="340334"/>
                  </a:lnTo>
                  <a:lnTo>
                    <a:pt x="107467" y="340334"/>
                  </a:lnTo>
                  <a:lnTo>
                    <a:pt x="107467" y="304495"/>
                  </a:lnTo>
                  <a:lnTo>
                    <a:pt x="125374" y="304495"/>
                  </a:lnTo>
                  <a:lnTo>
                    <a:pt x="125374" y="286588"/>
                  </a:lnTo>
                  <a:lnTo>
                    <a:pt x="107467" y="286588"/>
                  </a:lnTo>
                  <a:lnTo>
                    <a:pt x="107467" y="268681"/>
                  </a:lnTo>
                  <a:lnTo>
                    <a:pt x="125374" y="268681"/>
                  </a:lnTo>
                  <a:lnTo>
                    <a:pt x="125374" y="250774"/>
                  </a:lnTo>
                  <a:lnTo>
                    <a:pt x="107467" y="250774"/>
                  </a:lnTo>
                  <a:lnTo>
                    <a:pt x="107467" y="232854"/>
                  </a:lnTo>
                  <a:lnTo>
                    <a:pt x="89560" y="232854"/>
                  </a:lnTo>
                  <a:lnTo>
                    <a:pt x="89560" y="268681"/>
                  </a:lnTo>
                  <a:lnTo>
                    <a:pt x="71653" y="268681"/>
                  </a:lnTo>
                  <a:lnTo>
                    <a:pt x="71653" y="286588"/>
                  </a:lnTo>
                  <a:lnTo>
                    <a:pt x="89560" y="286588"/>
                  </a:lnTo>
                  <a:lnTo>
                    <a:pt x="89560" y="322414"/>
                  </a:lnTo>
                  <a:lnTo>
                    <a:pt x="71653" y="322414"/>
                  </a:lnTo>
                  <a:lnTo>
                    <a:pt x="53733" y="322414"/>
                  </a:lnTo>
                  <a:lnTo>
                    <a:pt x="53733" y="340321"/>
                  </a:lnTo>
                  <a:lnTo>
                    <a:pt x="71653" y="340321"/>
                  </a:lnTo>
                  <a:lnTo>
                    <a:pt x="71653" y="358241"/>
                  </a:lnTo>
                  <a:lnTo>
                    <a:pt x="53733" y="358241"/>
                  </a:lnTo>
                  <a:lnTo>
                    <a:pt x="53733" y="340334"/>
                  </a:lnTo>
                  <a:lnTo>
                    <a:pt x="35826" y="340334"/>
                  </a:lnTo>
                  <a:lnTo>
                    <a:pt x="35826" y="394068"/>
                  </a:lnTo>
                  <a:lnTo>
                    <a:pt x="35826" y="465709"/>
                  </a:lnTo>
                  <a:lnTo>
                    <a:pt x="35826" y="501535"/>
                  </a:lnTo>
                  <a:lnTo>
                    <a:pt x="53733" y="501535"/>
                  </a:lnTo>
                  <a:lnTo>
                    <a:pt x="53733" y="555282"/>
                  </a:lnTo>
                  <a:lnTo>
                    <a:pt x="71653" y="555282"/>
                  </a:lnTo>
                  <a:lnTo>
                    <a:pt x="71653" y="573176"/>
                  </a:lnTo>
                  <a:lnTo>
                    <a:pt x="89560" y="573176"/>
                  </a:lnTo>
                  <a:lnTo>
                    <a:pt x="89560" y="591096"/>
                  </a:lnTo>
                  <a:lnTo>
                    <a:pt x="107467" y="591096"/>
                  </a:lnTo>
                  <a:lnTo>
                    <a:pt x="125374" y="59109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605713" y="5154765"/>
              <a:ext cx="161290" cy="591185"/>
            </a:xfrm>
            <a:custGeom>
              <a:avLst/>
              <a:gdLst/>
              <a:ahLst/>
              <a:cxnLst/>
              <a:rect l="l" t="t" r="r" b="b"/>
              <a:pathLst>
                <a:path w="161290" h="591185">
                  <a:moveTo>
                    <a:pt x="161201" y="17907"/>
                  </a:moveTo>
                  <a:lnTo>
                    <a:pt x="161201" y="0"/>
                  </a:lnTo>
                  <a:lnTo>
                    <a:pt x="143294" y="0"/>
                  </a:lnTo>
                  <a:lnTo>
                    <a:pt x="125387" y="0"/>
                  </a:lnTo>
                  <a:lnTo>
                    <a:pt x="107480" y="0"/>
                  </a:lnTo>
                  <a:lnTo>
                    <a:pt x="107480" y="17907"/>
                  </a:lnTo>
                  <a:lnTo>
                    <a:pt x="125387" y="17907"/>
                  </a:lnTo>
                  <a:lnTo>
                    <a:pt x="143294" y="17907"/>
                  </a:lnTo>
                  <a:lnTo>
                    <a:pt x="161201" y="17907"/>
                  </a:lnTo>
                  <a:close/>
                </a:path>
                <a:path w="161290" h="591185">
                  <a:moveTo>
                    <a:pt x="53733" y="35814"/>
                  </a:moveTo>
                  <a:lnTo>
                    <a:pt x="53733" y="17907"/>
                  </a:lnTo>
                  <a:lnTo>
                    <a:pt x="35826" y="17907"/>
                  </a:lnTo>
                  <a:lnTo>
                    <a:pt x="35826" y="35814"/>
                  </a:lnTo>
                  <a:lnTo>
                    <a:pt x="53733" y="35814"/>
                  </a:lnTo>
                  <a:close/>
                </a:path>
                <a:path w="161290" h="591185">
                  <a:moveTo>
                    <a:pt x="35826" y="71640"/>
                  </a:moveTo>
                  <a:lnTo>
                    <a:pt x="35826" y="53733"/>
                  </a:lnTo>
                  <a:lnTo>
                    <a:pt x="35826" y="35826"/>
                  </a:lnTo>
                  <a:lnTo>
                    <a:pt x="17919" y="35826"/>
                  </a:lnTo>
                  <a:lnTo>
                    <a:pt x="17919" y="53733"/>
                  </a:lnTo>
                  <a:lnTo>
                    <a:pt x="17919" y="71640"/>
                  </a:lnTo>
                  <a:lnTo>
                    <a:pt x="35826" y="71640"/>
                  </a:lnTo>
                  <a:close/>
                </a:path>
                <a:path w="161290" h="591185">
                  <a:moveTo>
                    <a:pt x="161201" y="89560"/>
                  </a:moveTo>
                  <a:lnTo>
                    <a:pt x="161201" y="53733"/>
                  </a:lnTo>
                  <a:lnTo>
                    <a:pt x="161201" y="35826"/>
                  </a:lnTo>
                  <a:lnTo>
                    <a:pt x="143294" y="35826"/>
                  </a:lnTo>
                  <a:lnTo>
                    <a:pt x="125387" y="35826"/>
                  </a:lnTo>
                  <a:lnTo>
                    <a:pt x="107480" y="35826"/>
                  </a:lnTo>
                  <a:lnTo>
                    <a:pt x="107480" y="53733"/>
                  </a:lnTo>
                  <a:lnTo>
                    <a:pt x="107480" y="89560"/>
                  </a:lnTo>
                  <a:lnTo>
                    <a:pt x="125387" y="89560"/>
                  </a:lnTo>
                  <a:lnTo>
                    <a:pt x="143294" y="89560"/>
                  </a:lnTo>
                  <a:lnTo>
                    <a:pt x="161201" y="89560"/>
                  </a:lnTo>
                  <a:close/>
                </a:path>
                <a:path w="161290" h="591185">
                  <a:moveTo>
                    <a:pt x="143294" y="125374"/>
                  </a:moveTo>
                  <a:lnTo>
                    <a:pt x="143294" y="107467"/>
                  </a:lnTo>
                  <a:lnTo>
                    <a:pt x="125387" y="107467"/>
                  </a:lnTo>
                  <a:lnTo>
                    <a:pt x="107480" y="107467"/>
                  </a:lnTo>
                  <a:lnTo>
                    <a:pt x="107480" y="125374"/>
                  </a:lnTo>
                  <a:lnTo>
                    <a:pt x="125387" y="125374"/>
                  </a:lnTo>
                  <a:lnTo>
                    <a:pt x="143294" y="125374"/>
                  </a:lnTo>
                  <a:close/>
                </a:path>
                <a:path w="161290" h="591185">
                  <a:moveTo>
                    <a:pt x="89560" y="125387"/>
                  </a:moveTo>
                  <a:lnTo>
                    <a:pt x="107467" y="125374"/>
                  </a:lnTo>
                  <a:lnTo>
                    <a:pt x="107467" y="107467"/>
                  </a:lnTo>
                  <a:lnTo>
                    <a:pt x="89560" y="107467"/>
                  </a:lnTo>
                  <a:lnTo>
                    <a:pt x="89560" y="53733"/>
                  </a:lnTo>
                  <a:lnTo>
                    <a:pt x="89560" y="17907"/>
                  </a:lnTo>
                  <a:lnTo>
                    <a:pt x="107467" y="17907"/>
                  </a:lnTo>
                  <a:lnTo>
                    <a:pt x="107467" y="0"/>
                  </a:lnTo>
                  <a:lnTo>
                    <a:pt x="89560" y="0"/>
                  </a:lnTo>
                  <a:lnTo>
                    <a:pt x="71653" y="0"/>
                  </a:lnTo>
                  <a:lnTo>
                    <a:pt x="71653" y="53733"/>
                  </a:lnTo>
                  <a:lnTo>
                    <a:pt x="71653" y="125387"/>
                  </a:lnTo>
                  <a:lnTo>
                    <a:pt x="89560" y="125387"/>
                  </a:lnTo>
                  <a:close/>
                </a:path>
                <a:path w="161290" h="591185">
                  <a:moveTo>
                    <a:pt x="107467" y="161201"/>
                  </a:moveTo>
                  <a:lnTo>
                    <a:pt x="107467" y="143294"/>
                  </a:lnTo>
                  <a:lnTo>
                    <a:pt x="89560" y="143294"/>
                  </a:lnTo>
                  <a:lnTo>
                    <a:pt x="89560" y="161201"/>
                  </a:lnTo>
                  <a:lnTo>
                    <a:pt x="107467" y="161201"/>
                  </a:lnTo>
                  <a:close/>
                </a:path>
                <a:path w="161290" h="591185">
                  <a:moveTo>
                    <a:pt x="89560" y="197027"/>
                  </a:moveTo>
                  <a:lnTo>
                    <a:pt x="89560" y="161201"/>
                  </a:lnTo>
                  <a:lnTo>
                    <a:pt x="71653" y="161201"/>
                  </a:lnTo>
                  <a:lnTo>
                    <a:pt x="71653" y="197027"/>
                  </a:lnTo>
                  <a:lnTo>
                    <a:pt x="89560" y="197027"/>
                  </a:lnTo>
                  <a:close/>
                </a:path>
                <a:path w="161290" h="591185">
                  <a:moveTo>
                    <a:pt x="107467" y="214934"/>
                  </a:moveTo>
                  <a:lnTo>
                    <a:pt x="107467" y="197027"/>
                  </a:lnTo>
                  <a:lnTo>
                    <a:pt x="89560" y="197027"/>
                  </a:lnTo>
                  <a:lnTo>
                    <a:pt x="89560" y="214934"/>
                  </a:lnTo>
                  <a:lnTo>
                    <a:pt x="107467" y="214934"/>
                  </a:lnTo>
                  <a:close/>
                </a:path>
                <a:path w="161290" h="591185">
                  <a:moveTo>
                    <a:pt x="143294" y="214934"/>
                  </a:moveTo>
                  <a:lnTo>
                    <a:pt x="143294" y="161201"/>
                  </a:lnTo>
                  <a:lnTo>
                    <a:pt x="125387" y="161201"/>
                  </a:lnTo>
                  <a:lnTo>
                    <a:pt x="125387" y="197027"/>
                  </a:lnTo>
                  <a:lnTo>
                    <a:pt x="107480" y="197027"/>
                  </a:lnTo>
                  <a:lnTo>
                    <a:pt x="107480" y="214934"/>
                  </a:lnTo>
                  <a:lnTo>
                    <a:pt x="125387" y="214934"/>
                  </a:lnTo>
                  <a:lnTo>
                    <a:pt x="143294" y="214934"/>
                  </a:lnTo>
                  <a:close/>
                </a:path>
                <a:path w="161290" h="591185">
                  <a:moveTo>
                    <a:pt x="53733" y="214947"/>
                  </a:moveTo>
                  <a:lnTo>
                    <a:pt x="71640" y="214934"/>
                  </a:lnTo>
                  <a:lnTo>
                    <a:pt x="71640" y="197027"/>
                  </a:lnTo>
                  <a:lnTo>
                    <a:pt x="53733" y="197027"/>
                  </a:lnTo>
                  <a:lnTo>
                    <a:pt x="53733" y="89560"/>
                  </a:lnTo>
                  <a:lnTo>
                    <a:pt x="35826" y="89560"/>
                  </a:lnTo>
                  <a:lnTo>
                    <a:pt x="35826" y="125387"/>
                  </a:lnTo>
                  <a:lnTo>
                    <a:pt x="17919" y="125387"/>
                  </a:lnTo>
                  <a:lnTo>
                    <a:pt x="17919" y="143294"/>
                  </a:lnTo>
                  <a:lnTo>
                    <a:pt x="35826" y="143294"/>
                  </a:lnTo>
                  <a:lnTo>
                    <a:pt x="35826" y="161201"/>
                  </a:lnTo>
                  <a:lnTo>
                    <a:pt x="17919" y="161201"/>
                  </a:lnTo>
                  <a:lnTo>
                    <a:pt x="17919" y="214934"/>
                  </a:lnTo>
                  <a:lnTo>
                    <a:pt x="35826" y="214934"/>
                  </a:lnTo>
                  <a:lnTo>
                    <a:pt x="53733" y="214947"/>
                  </a:lnTo>
                  <a:close/>
                </a:path>
                <a:path w="161290" h="591185">
                  <a:moveTo>
                    <a:pt x="143294" y="250761"/>
                  </a:moveTo>
                  <a:lnTo>
                    <a:pt x="143294" y="232854"/>
                  </a:lnTo>
                  <a:lnTo>
                    <a:pt x="125387" y="232854"/>
                  </a:lnTo>
                  <a:lnTo>
                    <a:pt x="125387" y="250761"/>
                  </a:lnTo>
                  <a:lnTo>
                    <a:pt x="143294" y="250761"/>
                  </a:lnTo>
                  <a:close/>
                </a:path>
                <a:path w="161290" h="591185">
                  <a:moveTo>
                    <a:pt x="71640" y="286588"/>
                  </a:moveTo>
                  <a:lnTo>
                    <a:pt x="71640" y="268681"/>
                  </a:lnTo>
                  <a:lnTo>
                    <a:pt x="53733" y="268681"/>
                  </a:lnTo>
                  <a:lnTo>
                    <a:pt x="53733" y="286588"/>
                  </a:lnTo>
                  <a:lnTo>
                    <a:pt x="71640" y="286588"/>
                  </a:lnTo>
                  <a:close/>
                </a:path>
                <a:path w="161290" h="591185">
                  <a:moveTo>
                    <a:pt x="71640" y="322414"/>
                  </a:moveTo>
                  <a:lnTo>
                    <a:pt x="71640" y="304507"/>
                  </a:lnTo>
                  <a:lnTo>
                    <a:pt x="53733" y="304507"/>
                  </a:lnTo>
                  <a:lnTo>
                    <a:pt x="53733" y="322414"/>
                  </a:lnTo>
                  <a:lnTo>
                    <a:pt x="71640" y="322414"/>
                  </a:lnTo>
                  <a:close/>
                </a:path>
                <a:path w="161290" h="591185">
                  <a:moveTo>
                    <a:pt x="89560" y="322414"/>
                  </a:moveTo>
                  <a:lnTo>
                    <a:pt x="89560" y="304507"/>
                  </a:lnTo>
                  <a:lnTo>
                    <a:pt x="107467" y="304507"/>
                  </a:lnTo>
                  <a:lnTo>
                    <a:pt x="107467" y="232854"/>
                  </a:lnTo>
                  <a:lnTo>
                    <a:pt x="89560" y="232854"/>
                  </a:lnTo>
                  <a:lnTo>
                    <a:pt x="89560" y="214947"/>
                  </a:lnTo>
                  <a:lnTo>
                    <a:pt x="71653" y="214947"/>
                  </a:lnTo>
                  <a:lnTo>
                    <a:pt x="71653" y="250774"/>
                  </a:lnTo>
                  <a:lnTo>
                    <a:pt x="89560" y="250774"/>
                  </a:lnTo>
                  <a:lnTo>
                    <a:pt x="89560" y="268681"/>
                  </a:lnTo>
                  <a:lnTo>
                    <a:pt x="71653" y="268681"/>
                  </a:lnTo>
                  <a:lnTo>
                    <a:pt x="71653" y="322414"/>
                  </a:lnTo>
                  <a:lnTo>
                    <a:pt x="89560" y="322414"/>
                  </a:lnTo>
                  <a:close/>
                </a:path>
                <a:path w="161290" h="591185">
                  <a:moveTo>
                    <a:pt x="107467" y="340321"/>
                  </a:moveTo>
                  <a:lnTo>
                    <a:pt x="107467" y="322414"/>
                  </a:lnTo>
                  <a:lnTo>
                    <a:pt x="89560" y="322414"/>
                  </a:lnTo>
                  <a:lnTo>
                    <a:pt x="89560" y="340321"/>
                  </a:lnTo>
                  <a:lnTo>
                    <a:pt x="107467" y="340321"/>
                  </a:lnTo>
                  <a:close/>
                </a:path>
                <a:path w="161290" h="591185">
                  <a:moveTo>
                    <a:pt x="17907" y="340334"/>
                  </a:moveTo>
                  <a:lnTo>
                    <a:pt x="17907" y="304507"/>
                  </a:lnTo>
                  <a:lnTo>
                    <a:pt x="0" y="304507"/>
                  </a:lnTo>
                  <a:lnTo>
                    <a:pt x="0" y="340334"/>
                  </a:lnTo>
                  <a:lnTo>
                    <a:pt x="17907" y="340334"/>
                  </a:lnTo>
                  <a:close/>
                </a:path>
                <a:path w="161290" h="591185">
                  <a:moveTo>
                    <a:pt x="143294" y="358241"/>
                  </a:moveTo>
                  <a:lnTo>
                    <a:pt x="143294" y="268681"/>
                  </a:lnTo>
                  <a:lnTo>
                    <a:pt x="125387" y="268681"/>
                  </a:lnTo>
                  <a:lnTo>
                    <a:pt x="107480" y="268681"/>
                  </a:lnTo>
                  <a:lnTo>
                    <a:pt x="107480" y="286588"/>
                  </a:lnTo>
                  <a:lnTo>
                    <a:pt x="125387" y="286588"/>
                  </a:lnTo>
                  <a:lnTo>
                    <a:pt x="125387" y="340334"/>
                  </a:lnTo>
                  <a:lnTo>
                    <a:pt x="107480" y="340334"/>
                  </a:lnTo>
                  <a:lnTo>
                    <a:pt x="107480" y="358241"/>
                  </a:lnTo>
                  <a:lnTo>
                    <a:pt x="125387" y="358241"/>
                  </a:lnTo>
                  <a:lnTo>
                    <a:pt x="143294" y="358241"/>
                  </a:lnTo>
                  <a:close/>
                </a:path>
                <a:path w="161290" h="591185">
                  <a:moveTo>
                    <a:pt x="35826" y="411975"/>
                  </a:moveTo>
                  <a:lnTo>
                    <a:pt x="35826" y="394068"/>
                  </a:lnTo>
                  <a:lnTo>
                    <a:pt x="53733" y="394055"/>
                  </a:lnTo>
                  <a:lnTo>
                    <a:pt x="53733" y="376148"/>
                  </a:lnTo>
                  <a:lnTo>
                    <a:pt x="35826" y="376148"/>
                  </a:lnTo>
                  <a:lnTo>
                    <a:pt x="35826" y="358241"/>
                  </a:lnTo>
                  <a:lnTo>
                    <a:pt x="53733" y="358241"/>
                  </a:lnTo>
                  <a:lnTo>
                    <a:pt x="71640" y="358241"/>
                  </a:lnTo>
                  <a:lnTo>
                    <a:pt x="71640" y="340334"/>
                  </a:lnTo>
                  <a:lnTo>
                    <a:pt x="53733" y="340334"/>
                  </a:lnTo>
                  <a:lnTo>
                    <a:pt x="35826" y="340334"/>
                  </a:lnTo>
                  <a:lnTo>
                    <a:pt x="35826" y="304495"/>
                  </a:lnTo>
                  <a:lnTo>
                    <a:pt x="53733" y="304495"/>
                  </a:lnTo>
                  <a:lnTo>
                    <a:pt x="53733" y="286588"/>
                  </a:lnTo>
                  <a:lnTo>
                    <a:pt x="35826" y="286588"/>
                  </a:lnTo>
                  <a:lnTo>
                    <a:pt x="35826" y="268681"/>
                  </a:lnTo>
                  <a:lnTo>
                    <a:pt x="53733" y="268681"/>
                  </a:lnTo>
                  <a:lnTo>
                    <a:pt x="53733" y="232854"/>
                  </a:lnTo>
                  <a:lnTo>
                    <a:pt x="35826" y="232854"/>
                  </a:lnTo>
                  <a:lnTo>
                    <a:pt x="35826" y="250774"/>
                  </a:lnTo>
                  <a:lnTo>
                    <a:pt x="17919" y="250774"/>
                  </a:lnTo>
                  <a:lnTo>
                    <a:pt x="17919" y="394068"/>
                  </a:lnTo>
                  <a:lnTo>
                    <a:pt x="17919" y="411975"/>
                  </a:lnTo>
                  <a:lnTo>
                    <a:pt x="35826" y="411975"/>
                  </a:lnTo>
                  <a:close/>
                </a:path>
                <a:path w="161290" h="591185">
                  <a:moveTo>
                    <a:pt x="125387" y="411975"/>
                  </a:moveTo>
                  <a:lnTo>
                    <a:pt x="125387" y="394068"/>
                  </a:lnTo>
                  <a:lnTo>
                    <a:pt x="107480" y="394068"/>
                  </a:lnTo>
                  <a:lnTo>
                    <a:pt x="107480" y="411975"/>
                  </a:lnTo>
                  <a:lnTo>
                    <a:pt x="125387" y="411975"/>
                  </a:lnTo>
                  <a:close/>
                </a:path>
                <a:path w="161290" h="591185">
                  <a:moveTo>
                    <a:pt x="143294" y="429882"/>
                  </a:moveTo>
                  <a:lnTo>
                    <a:pt x="143294" y="411975"/>
                  </a:lnTo>
                  <a:lnTo>
                    <a:pt x="125387" y="411975"/>
                  </a:lnTo>
                  <a:lnTo>
                    <a:pt x="125387" y="429882"/>
                  </a:lnTo>
                  <a:lnTo>
                    <a:pt x="143294" y="429882"/>
                  </a:lnTo>
                  <a:close/>
                </a:path>
                <a:path w="161290" h="591185">
                  <a:moveTo>
                    <a:pt x="17907" y="447802"/>
                  </a:moveTo>
                  <a:lnTo>
                    <a:pt x="17907" y="429895"/>
                  </a:lnTo>
                  <a:lnTo>
                    <a:pt x="0" y="429895"/>
                  </a:lnTo>
                  <a:lnTo>
                    <a:pt x="0" y="447802"/>
                  </a:lnTo>
                  <a:lnTo>
                    <a:pt x="17907" y="447802"/>
                  </a:lnTo>
                  <a:close/>
                </a:path>
                <a:path w="161290" h="591185">
                  <a:moveTo>
                    <a:pt x="107467" y="447802"/>
                  </a:moveTo>
                  <a:lnTo>
                    <a:pt x="107467" y="429895"/>
                  </a:lnTo>
                  <a:lnTo>
                    <a:pt x="89560" y="429895"/>
                  </a:lnTo>
                  <a:lnTo>
                    <a:pt x="89560" y="394068"/>
                  </a:lnTo>
                  <a:lnTo>
                    <a:pt x="107467" y="394068"/>
                  </a:lnTo>
                  <a:lnTo>
                    <a:pt x="107467" y="358241"/>
                  </a:lnTo>
                  <a:lnTo>
                    <a:pt x="89560" y="358241"/>
                  </a:lnTo>
                  <a:lnTo>
                    <a:pt x="71653" y="358241"/>
                  </a:lnTo>
                  <a:lnTo>
                    <a:pt x="71653" y="394068"/>
                  </a:lnTo>
                  <a:lnTo>
                    <a:pt x="71653" y="447802"/>
                  </a:lnTo>
                  <a:lnTo>
                    <a:pt x="89560" y="447802"/>
                  </a:lnTo>
                  <a:lnTo>
                    <a:pt x="107467" y="447802"/>
                  </a:lnTo>
                  <a:close/>
                </a:path>
                <a:path w="161290" h="591185">
                  <a:moveTo>
                    <a:pt x="89560" y="483616"/>
                  </a:moveTo>
                  <a:lnTo>
                    <a:pt x="89560" y="465709"/>
                  </a:lnTo>
                  <a:lnTo>
                    <a:pt x="71653" y="465709"/>
                  </a:lnTo>
                  <a:lnTo>
                    <a:pt x="71653" y="483616"/>
                  </a:lnTo>
                  <a:lnTo>
                    <a:pt x="89560" y="483616"/>
                  </a:lnTo>
                  <a:close/>
                </a:path>
                <a:path w="161290" h="591185">
                  <a:moveTo>
                    <a:pt x="17907" y="537362"/>
                  </a:moveTo>
                  <a:lnTo>
                    <a:pt x="17907" y="483628"/>
                  </a:lnTo>
                  <a:lnTo>
                    <a:pt x="0" y="483628"/>
                  </a:lnTo>
                  <a:lnTo>
                    <a:pt x="0" y="537362"/>
                  </a:lnTo>
                  <a:lnTo>
                    <a:pt x="17907" y="537362"/>
                  </a:lnTo>
                  <a:close/>
                </a:path>
                <a:path w="161290" h="591185">
                  <a:moveTo>
                    <a:pt x="71640" y="591096"/>
                  </a:moveTo>
                  <a:lnTo>
                    <a:pt x="71640" y="573189"/>
                  </a:lnTo>
                  <a:lnTo>
                    <a:pt x="53733" y="573189"/>
                  </a:lnTo>
                  <a:lnTo>
                    <a:pt x="53733" y="555269"/>
                  </a:lnTo>
                  <a:lnTo>
                    <a:pt x="53733" y="537362"/>
                  </a:lnTo>
                  <a:lnTo>
                    <a:pt x="71640" y="537362"/>
                  </a:lnTo>
                  <a:lnTo>
                    <a:pt x="71640" y="501535"/>
                  </a:lnTo>
                  <a:lnTo>
                    <a:pt x="53733" y="501535"/>
                  </a:lnTo>
                  <a:lnTo>
                    <a:pt x="53733" y="465709"/>
                  </a:lnTo>
                  <a:lnTo>
                    <a:pt x="53733" y="447802"/>
                  </a:lnTo>
                  <a:lnTo>
                    <a:pt x="71640" y="447802"/>
                  </a:lnTo>
                  <a:lnTo>
                    <a:pt x="71640" y="411975"/>
                  </a:lnTo>
                  <a:lnTo>
                    <a:pt x="53733" y="411975"/>
                  </a:lnTo>
                  <a:lnTo>
                    <a:pt x="35826" y="411975"/>
                  </a:lnTo>
                  <a:lnTo>
                    <a:pt x="35826" y="429895"/>
                  </a:lnTo>
                  <a:lnTo>
                    <a:pt x="17919" y="429895"/>
                  </a:lnTo>
                  <a:lnTo>
                    <a:pt x="17919" y="465721"/>
                  </a:lnTo>
                  <a:lnTo>
                    <a:pt x="35826" y="465721"/>
                  </a:lnTo>
                  <a:lnTo>
                    <a:pt x="35826" y="483628"/>
                  </a:lnTo>
                  <a:lnTo>
                    <a:pt x="17919" y="483628"/>
                  </a:lnTo>
                  <a:lnTo>
                    <a:pt x="17919" y="537362"/>
                  </a:lnTo>
                  <a:lnTo>
                    <a:pt x="35826" y="537362"/>
                  </a:lnTo>
                  <a:lnTo>
                    <a:pt x="35826" y="555269"/>
                  </a:lnTo>
                  <a:lnTo>
                    <a:pt x="35826" y="591096"/>
                  </a:lnTo>
                  <a:lnTo>
                    <a:pt x="53733" y="591096"/>
                  </a:lnTo>
                  <a:lnTo>
                    <a:pt x="71640" y="591096"/>
                  </a:lnTo>
                  <a:close/>
                </a:path>
                <a:path w="161290" h="591185">
                  <a:moveTo>
                    <a:pt x="107467" y="591096"/>
                  </a:moveTo>
                  <a:lnTo>
                    <a:pt x="107467" y="555269"/>
                  </a:lnTo>
                  <a:lnTo>
                    <a:pt x="107467" y="501535"/>
                  </a:lnTo>
                  <a:lnTo>
                    <a:pt x="89560" y="501535"/>
                  </a:lnTo>
                  <a:lnTo>
                    <a:pt x="71653" y="501535"/>
                  </a:lnTo>
                  <a:lnTo>
                    <a:pt x="71653" y="519442"/>
                  </a:lnTo>
                  <a:lnTo>
                    <a:pt x="89560" y="519442"/>
                  </a:lnTo>
                  <a:lnTo>
                    <a:pt x="89560" y="555269"/>
                  </a:lnTo>
                  <a:lnTo>
                    <a:pt x="89560" y="591096"/>
                  </a:lnTo>
                  <a:lnTo>
                    <a:pt x="107467" y="591096"/>
                  </a:lnTo>
                  <a:close/>
                </a:path>
                <a:path w="161290" h="591185">
                  <a:moveTo>
                    <a:pt x="143294" y="591096"/>
                  </a:moveTo>
                  <a:lnTo>
                    <a:pt x="143294" y="555269"/>
                  </a:lnTo>
                  <a:lnTo>
                    <a:pt x="143294" y="537362"/>
                  </a:lnTo>
                  <a:lnTo>
                    <a:pt x="125387" y="537362"/>
                  </a:lnTo>
                  <a:lnTo>
                    <a:pt x="125387" y="501535"/>
                  </a:lnTo>
                  <a:lnTo>
                    <a:pt x="143294" y="501535"/>
                  </a:lnTo>
                  <a:lnTo>
                    <a:pt x="143294" y="465709"/>
                  </a:lnTo>
                  <a:lnTo>
                    <a:pt x="125387" y="465709"/>
                  </a:lnTo>
                  <a:lnTo>
                    <a:pt x="125387" y="429895"/>
                  </a:lnTo>
                  <a:lnTo>
                    <a:pt x="107480" y="429895"/>
                  </a:lnTo>
                  <a:lnTo>
                    <a:pt x="107480" y="465709"/>
                  </a:lnTo>
                  <a:lnTo>
                    <a:pt x="107480" y="555269"/>
                  </a:lnTo>
                  <a:lnTo>
                    <a:pt x="107480" y="591096"/>
                  </a:lnTo>
                  <a:lnTo>
                    <a:pt x="125387" y="591096"/>
                  </a:lnTo>
                  <a:lnTo>
                    <a:pt x="143294" y="59109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749007" y="5154765"/>
              <a:ext cx="36195" cy="555625"/>
            </a:xfrm>
            <a:custGeom>
              <a:avLst/>
              <a:gdLst/>
              <a:ahLst/>
              <a:cxnLst/>
              <a:rect l="l" t="t" r="r" b="b"/>
              <a:pathLst>
                <a:path w="36194" h="555625">
                  <a:moveTo>
                    <a:pt x="35839" y="17907"/>
                  </a:moveTo>
                  <a:lnTo>
                    <a:pt x="35839" y="0"/>
                  </a:lnTo>
                  <a:lnTo>
                    <a:pt x="17919" y="0"/>
                  </a:lnTo>
                  <a:lnTo>
                    <a:pt x="17919" y="17907"/>
                  </a:lnTo>
                  <a:lnTo>
                    <a:pt x="35839" y="17907"/>
                  </a:lnTo>
                  <a:close/>
                </a:path>
                <a:path w="36194" h="555625">
                  <a:moveTo>
                    <a:pt x="17907" y="89560"/>
                  </a:moveTo>
                  <a:lnTo>
                    <a:pt x="17907" y="53733"/>
                  </a:lnTo>
                  <a:lnTo>
                    <a:pt x="0" y="53733"/>
                  </a:lnTo>
                  <a:lnTo>
                    <a:pt x="0" y="89560"/>
                  </a:lnTo>
                  <a:lnTo>
                    <a:pt x="17907" y="89560"/>
                  </a:lnTo>
                  <a:close/>
                </a:path>
                <a:path w="36194" h="555625">
                  <a:moveTo>
                    <a:pt x="17907" y="125374"/>
                  </a:moveTo>
                  <a:lnTo>
                    <a:pt x="17907" y="107467"/>
                  </a:lnTo>
                  <a:lnTo>
                    <a:pt x="0" y="107467"/>
                  </a:lnTo>
                  <a:lnTo>
                    <a:pt x="0" y="125374"/>
                  </a:lnTo>
                  <a:lnTo>
                    <a:pt x="17907" y="125374"/>
                  </a:lnTo>
                  <a:close/>
                </a:path>
                <a:path w="36194" h="555625">
                  <a:moveTo>
                    <a:pt x="35839" y="125374"/>
                  </a:moveTo>
                  <a:lnTo>
                    <a:pt x="35839" y="107467"/>
                  </a:lnTo>
                  <a:lnTo>
                    <a:pt x="17919" y="107467"/>
                  </a:lnTo>
                  <a:lnTo>
                    <a:pt x="17919" y="125374"/>
                  </a:lnTo>
                  <a:lnTo>
                    <a:pt x="35839" y="125374"/>
                  </a:lnTo>
                  <a:close/>
                </a:path>
                <a:path w="36194" h="555625">
                  <a:moveTo>
                    <a:pt x="17907" y="161201"/>
                  </a:moveTo>
                  <a:lnTo>
                    <a:pt x="17907" y="143294"/>
                  </a:lnTo>
                  <a:lnTo>
                    <a:pt x="0" y="143294"/>
                  </a:lnTo>
                  <a:lnTo>
                    <a:pt x="0" y="161201"/>
                  </a:lnTo>
                  <a:lnTo>
                    <a:pt x="17907" y="161201"/>
                  </a:lnTo>
                  <a:close/>
                </a:path>
                <a:path w="36194" h="555625">
                  <a:moveTo>
                    <a:pt x="17907" y="197027"/>
                  </a:moveTo>
                  <a:lnTo>
                    <a:pt x="17907" y="179120"/>
                  </a:lnTo>
                  <a:lnTo>
                    <a:pt x="0" y="179120"/>
                  </a:lnTo>
                  <a:lnTo>
                    <a:pt x="0" y="197027"/>
                  </a:lnTo>
                  <a:lnTo>
                    <a:pt x="17907" y="197027"/>
                  </a:lnTo>
                  <a:close/>
                </a:path>
                <a:path w="36194" h="555625">
                  <a:moveTo>
                    <a:pt x="35839" y="214934"/>
                  </a:moveTo>
                  <a:lnTo>
                    <a:pt x="35839" y="197027"/>
                  </a:lnTo>
                  <a:lnTo>
                    <a:pt x="17919" y="197027"/>
                  </a:lnTo>
                  <a:lnTo>
                    <a:pt x="17919" y="214934"/>
                  </a:lnTo>
                  <a:lnTo>
                    <a:pt x="35839" y="214934"/>
                  </a:lnTo>
                  <a:close/>
                </a:path>
                <a:path w="36194" h="555625">
                  <a:moveTo>
                    <a:pt x="35839" y="250761"/>
                  </a:moveTo>
                  <a:lnTo>
                    <a:pt x="35839" y="232854"/>
                  </a:lnTo>
                  <a:lnTo>
                    <a:pt x="17919" y="232854"/>
                  </a:lnTo>
                  <a:lnTo>
                    <a:pt x="17919" y="250761"/>
                  </a:lnTo>
                  <a:lnTo>
                    <a:pt x="35839" y="250761"/>
                  </a:lnTo>
                  <a:close/>
                </a:path>
                <a:path w="36194" h="555625">
                  <a:moveTo>
                    <a:pt x="35839" y="322414"/>
                  </a:moveTo>
                  <a:lnTo>
                    <a:pt x="35839" y="286588"/>
                  </a:lnTo>
                  <a:lnTo>
                    <a:pt x="17919" y="286588"/>
                  </a:lnTo>
                  <a:lnTo>
                    <a:pt x="17919" y="322414"/>
                  </a:lnTo>
                  <a:lnTo>
                    <a:pt x="35839" y="322414"/>
                  </a:lnTo>
                  <a:close/>
                </a:path>
                <a:path w="36194" h="555625">
                  <a:moveTo>
                    <a:pt x="17907" y="340321"/>
                  </a:moveTo>
                  <a:lnTo>
                    <a:pt x="17907" y="322414"/>
                  </a:lnTo>
                  <a:lnTo>
                    <a:pt x="0" y="322414"/>
                  </a:lnTo>
                  <a:lnTo>
                    <a:pt x="0" y="340321"/>
                  </a:lnTo>
                  <a:lnTo>
                    <a:pt x="17907" y="340321"/>
                  </a:lnTo>
                  <a:close/>
                </a:path>
                <a:path w="36194" h="555625">
                  <a:moveTo>
                    <a:pt x="35839" y="376148"/>
                  </a:moveTo>
                  <a:lnTo>
                    <a:pt x="35839" y="358241"/>
                  </a:lnTo>
                  <a:lnTo>
                    <a:pt x="17919" y="358241"/>
                  </a:lnTo>
                  <a:lnTo>
                    <a:pt x="17919" y="376148"/>
                  </a:lnTo>
                  <a:lnTo>
                    <a:pt x="35839" y="376148"/>
                  </a:lnTo>
                  <a:close/>
                </a:path>
                <a:path w="36194" h="555625">
                  <a:moveTo>
                    <a:pt x="17907" y="411975"/>
                  </a:moveTo>
                  <a:lnTo>
                    <a:pt x="17907" y="394068"/>
                  </a:lnTo>
                  <a:lnTo>
                    <a:pt x="0" y="394068"/>
                  </a:lnTo>
                  <a:lnTo>
                    <a:pt x="0" y="411975"/>
                  </a:lnTo>
                  <a:lnTo>
                    <a:pt x="17907" y="411975"/>
                  </a:lnTo>
                  <a:close/>
                </a:path>
                <a:path w="36194" h="555625">
                  <a:moveTo>
                    <a:pt x="35839" y="429882"/>
                  </a:moveTo>
                  <a:lnTo>
                    <a:pt x="35839" y="411975"/>
                  </a:lnTo>
                  <a:lnTo>
                    <a:pt x="17919" y="411975"/>
                  </a:lnTo>
                  <a:lnTo>
                    <a:pt x="17919" y="429882"/>
                  </a:lnTo>
                  <a:lnTo>
                    <a:pt x="35839" y="429882"/>
                  </a:lnTo>
                  <a:close/>
                </a:path>
                <a:path w="36194" h="555625">
                  <a:moveTo>
                    <a:pt x="35839" y="465709"/>
                  </a:moveTo>
                  <a:lnTo>
                    <a:pt x="35839" y="447802"/>
                  </a:lnTo>
                  <a:lnTo>
                    <a:pt x="17919" y="447802"/>
                  </a:lnTo>
                  <a:lnTo>
                    <a:pt x="17919" y="465709"/>
                  </a:lnTo>
                  <a:lnTo>
                    <a:pt x="35839" y="465709"/>
                  </a:lnTo>
                  <a:close/>
                </a:path>
                <a:path w="36194" h="555625">
                  <a:moveTo>
                    <a:pt x="17907" y="483616"/>
                  </a:moveTo>
                  <a:lnTo>
                    <a:pt x="17907" y="465709"/>
                  </a:lnTo>
                  <a:lnTo>
                    <a:pt x="0" y="465709"/>
                  </a:lnTo>
                  <a:lnTo>
                    <a:pt x="0" y="483616"/>
                  </a:lnTo>
                  <a:lnTo>
                    <a:pt x="17907" y="483616"/>
                  </a:lnTo>
                  <a:close/>
                </a:path>
                <a:path w="36194" h="555625">
                  <a:moveTo>
                    <a:pt x="35839" y="501535"/>
                  </a:moveTo>
                  <a:lnTo>
                    <a:pt x="35839" y="483628"/>
                  </a:lnTo>
                  <a:lnTo>
                    <a:pt x="17919" y="483628"/>
                  </a:lnTo>
                  <a:lnTo>
                    <a:pt x="17919" y="501535"/>
                  </a:lnTo>
                  <a:lnTo>
                    <a:pt x="35839" y="501535"/>
                  </a:lnTo>
                  <a:close/>
                </a:path>
                <a:path w="36194" h="555625">
                  <a:moveTo>
                    <a:pt x="35839" y="555282"/>
                  </a:moveTo>
                  <a:lnTo>
                    <a:pt x="35839" y="519455"/>
                  </a:lnTo>
                  <a:lnTo>
                    <a:pt x="17919" y="519455"/>
                  </a:lnTo>
                  <a:lnTo>
                    <a:pt x="17919" y="555282"/>
                  </a:lnTo>
                  <a:lnTo>
                    <a:pt x="35839" y="55528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793787" y="5154765"/>
              <a:ext cx="0" cy="591185"/>
            </a:xfrm>
            <a:custGeom>
              <a:avLst/>
              <a:gdLst/>
              <a:ahLst/>
              <a:cxnLst/>
              <a:rect l="l" t="t" r="r" b="b"/>
              <a:pathLst>
                <a:path h="591185">
                  <a:moveTo>
                    <a:pt x="0" y="0"/>
                  </a:moveTo>
                  <a:lnTo>
                    <a:pt x="0" y="591096"/>
                  </a:lnTo>
                </a:path>
              </a:pathLst>
            </a:custGeom>
            <a:ln w="1790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247650" y="468002"/>
            <a:ext cx="662940" cy="972185"/>
          </a:xfrm>
          <a:custGeom>
            <a:avLst/>
            <a:gdLst/>
            <a:ahLst/>
            <a:cxnLst/>
            <a:rect l="l" t="t" r="r" b="b"/>
            <a:pathLst>
              <a:path w="662940" h="972185">
                <a:moveTo>
                  <a:pt x="554405" y="0"/>
                </a:moveTo>
                <a:lnTo>
                  <a:pt x="108000" y="0"/>
                </a:ln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863993"/>
                </a:lnTo>
                <a:lnTo>
                  <a:pt x="8486" y="906034"/>
                </a:lnTo>
                <a:lnTo>
                  <a:pt x="31630" y="940363"/>
                </a:lnTo>
                <a:lnTo>
                  <a:pt x="65960" y="963507"/>
                </a:lnTo>
                <a:lnTo>
                  <a:pt x="108000" y="971994"/>
                </a:lnTo>
                <a:lnTo>
                  <a:pt x="554405" y="971994"/>
                </a:lnTo>
                <a:lnTo>
                  <a:pt x="596441" y="963507"/>
                </a:lnTo>
                <a:lnTo>
                  <a:pt x="630770" y="940363"/>
                </a:lnTo>
                <a:lnTo>
                  <a:pt x="653918" y="906034"/>
                </a:lnTo>
                <a:lnTo>
                  <a:pt x="662406" y="863993"/>
                </a:lnTo>
                <a:lnTo>
                  <a:pt x="662406" y="108000"/>
                </a:lnTo>
                <a:lnTo>
                  <a:pt x="653918" y="65960"/>
                </a:lnTo>
                <a:lnTo>
                  <a:pt x="630770" y="31630"/>
                </a:lnTo>
                <a:lnTo>
                  <a:pt x="596441" y="8486"/>
                </a:lnTo>
                <a:lnTo>
                  <a:pt x="554405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88914" y="1592902"/>
            <a:ext cx="594715" cy="4363398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2050" b="1" spc="8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大阪・関西万博特別仕様ナンバ</a:t>
            </a:r>
            <a:r>
              <a:rPr sz="205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ー</a:t>
            </a:r>
            <a:endParaRPr sz="2050" dirty="0">
              <a:latin typeface="游ゴシック" panose="020B0400000000000000" pitchFamily="50" charset="-128"/>
              <a:ea typeface="游ゴシック" panose="020B0400000000000000" pitchFamily="50" charset="-128"/>
              <a:cs typeface="Adobe Clean Han ExtraBold"/>
            </a:endParaRPr>
          </a:p>
          <a:p>
            <a:pPr marL="12700" lvl="1" algn="l" rtl="0">
              <a:spcBef>
                <a:spcPts val="375"/>
              </a:spcBef>
              <a:tabLst>
                <a:tab pos="1317625" algn="l"/>
                <a:tab pos="1839595" algn="l"/>
              </a:tabLst>
            </a:pPr>
            <a:r>
              <a:rPr sz="205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令和４年</a:t>
            </a:r>
            <a:r>
              <a:rPr kumimoji="1" lang="en-US" altLang="ja-JP" sz="205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10</a:t>
            </a:r>
            <a:r>
              <a:rPr sz="205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月</a:t>
            </a:r>
            <a:r>
              <a:rPr kumimoji="1" lang="en-US" altLang="ja-JP" sz="205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24</a:t>
            </a:r>
            <a:r>
              <a:rPr sz="2050" b="1" spc="-41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日</a:t>
            </a:r>
            <a:r>
              <a:rPr sz="205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（月</a:t>
            </a:r>
            <a:r>
              <a:rPr sz="2050" b="1" spc="-41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）</a:t>
            </a:r>
            <a:r>
              <a:rPr sz="205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交付開始！</a:t>
            </a:r>
            <a:endParaRPr sz="2050" dirty="0">
              <a:latin typeface="游ゴシック" panose="020B0400000000000000" pitchFamily="50" charset="-128"/>
              <a:ea typeface="游ゴシック" panose="020B0400000000000000" pitchFamily="50" charset="-128"/>
              <a:cs typeface="Adobe Clean Han ExtraBold"/>
            </a:endParaRP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871448A3-1F4C-4878-9705-47D08541567F}"/>
              </a:ext>
            </a:extLst>
          </p:cNvPr>
          <p:cNvSpPr txBox="1"/>
          <p:nvPr/>
        </p:nvSpPr>
        <p:spPr>
          <a:xfrm>
            <a:off x="400050" y="546100"/>
            <a:ext cx="238335" cy="979497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2100" b="1" dirty="0">
                <a:solidFill>
                  <a:srgbClr val="FFFFFF"/>
                </a:solidFill>
                <a:latin typeface="Adobe Clean Han ExtraBold"/>
                <a:cs typeface="Adobe Clean Han ExtraBold"/>
              </a:rPr>
              <a:t>新登場</a:t>
            </a:r>
            <a:endParaRPr sz="2100" dirty="0">
              <a:latin typeface="Adobe Clean Han ExtraBold"/>
              <a:cs typeface="Adobe Clean Han Extra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19</Words>
  <Application>Microsoft Office PowerPoint</Application>
  <PresentationFormat>ユーザー設定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Adobe Clean Han ExtraBold</vt:lpstr>
      <vt:lpstr>游ゴシック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R0409_大阪万博A3配布用（各種納品用）.indd</dc:title>
  <dc:creator>admin</dc:creator>
  <cp:lastModifiedBy>user04</cp:lastModifiedBy>
  <cp:revision>5</cp:revision>
  <dcterms:created xsi:type="dcterms:W3CDTF">2022-09-14T00:34:23Z</dcterms:created>
  <dcterms:modified xsi:type="dcterms:W3CDTF">2022-09-16T06:10:56Z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2022-09-14T00:00:00Z</vt:filetime>
  </property>
  <property fmtid="{D5CDD505-2E9C-101B-9397-08002B2CF9AE}" pid="3" name="Creator">
    <vt:lpwstr>Adobe InDesign 16.3 (Macintosh)</vt:lpwstr>
  </property>
  <property fmtid="{D5CDD505-2E9C-101B-9397-08002B2CF9AE}" pid="4" name="GTS_PDFXVersion">
    <vt:lpwstr>PDF/X-4</vt:lpwstr>
  </property>
  <property fmtid="{D5CDD505-2E9C-101B-9397-08002B2CF9AE}" pid="5" name="LastSaved">
    <vt:filetime>2022-09-14T00:00:00Z</vt:filetime>
  </property>
  <property fmtid="{D5CDD505-2E9C-101B-9397-08002B2CF9AE}" pid="6" name="Producer">
    <vt:lpwstr>Adobe PDF Library 15.0</vt:lpwstr>
  </property>
</Properties>
</file>