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低い精度で自動的に生成された説明">
            <a:extLst>
              <a:ext uri="{FF2B5EF4-FFF2-40B4-BE49-F238E27FC236}">
                <a16:creationId xmlns:a16="http://schemas.microsoft.com/office/drawing/2014/main" id="{D7AAFC4F-ABA1-4C14-B8E9-84DA2EF5E6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956DFA8-BA37-463D-BE7B-0D47C5DC5998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219FCD-7884-46E3-A486-CA4A96DB58FC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97A979-7055-4297-B416-A16F5E420B64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日（月）交付開始！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5F16D8-0831-4412-AD82-BA23CB220971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1CDC830-D9F5-4514-9C38-298E6CB70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2022-02-24T10:05:05Z</dcterms:modified>
</cp:coreProperties>
</file>