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白黒の写真にテキストが書いてある看板&#10;&#10;中程度の精度で自動的に生成された説明">
            <a:extLst>
              <a:ext uri="{FF2B5EF4-FFF2-40B4-BE49-F238E27FC236}">
                <a16:creationId xmlns:a16="http://schemas.microsoft.com/office/drawing/2014/main" id="{26735E8F-BB50-4828-9243-EED4860B2B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F6E19C0-01F2-4D93-9581-FA4B153C7714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80081E5-2592-4501-9235-DF49E7BAC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474526C-DEAA-44F7-82CB-FD171F47CFBC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9D2FA8-E07A-4BF5-B2CA-73E6186628A2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1A2DDF-40AC-41B8-8377-3D42C48C86DD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</a:t>
            </a:r>
            <a:r>
              <a:rPr kumimoji="1" lang="ja-JP" altLang="en-US" sz="1700" b="1"/>
              <a:t>交付開始！</a:t>
            </a:r>
            <a:endParaRPr kumimoji="1" lang="ja-JP" altLang="en-US" sz="17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6FCC7-5A01-4A0D-A08F-DF9E9BD09ED8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2022-02-24T10:06:05Z</dcterms:modified>
</cp:coreProperties>
</file>