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D3A7B1-4AF6-4151-91C6-FDF14E76DB0F}" type="datetimeFigureOut">
              <a:rPr lang="ja-JP" altLang="en-US"/>
              <a:pPr>
                <a:defRPr/>
              </a:pPr>
              <a:t>2011/4/26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8003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8846F52-9E4F-44CC-ACB6-5E94CE8ABB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ABD25E-8DD5-4789-B330-6774D96E0A67}" type="datetime1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2011/4/26</a:t>
            </a:fld>
            <a:endParaRPr lang="en-US" altLang="ja-JP"/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mtClean="0"/>
              <a:t>Copyright　©　2008　********University   ********　 Prof.*******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1F23DF-A374-4E5C-A361-A5AE78431185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w="9525">
            <a:noFill/>
          </a:ln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140EF-C049-41CC-9DA9-91AD0F4C7C60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DA1EB2-966B-42C4-9BAB-10CAD1EC935E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DFB7A-B521-4BFD-9E44-58722A3E1CFE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A03A5-AF5C-400E-8D20-D2E845629FFB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A43F5-705C-463C-AE69-4270A84A5CAE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4100D-5F6F-4D16-8953-6083BA28CBB7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8E385-A3AE-4B74-B9D9-B5B9A489FAE0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8FECC-35B1-417A-BE82-BEA51708CA0E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9FB7D-682B-4A97-8A17-6DDBBBF19190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8C986-67B1-4A92-A7E4-90D74C3DE347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0447A-8737-449A-A573-67D353E2752E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CAB38-6912-484C-AD55-08AB68CC6600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20B8B-86DF-4F19-9BEA-5D2353DB52B9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5C1BA-3A73-4FEB-A3DA-249944764FC9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6614A-1A20-4743-9AD8-10ED29B4C476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85BF7-A5CA-4E40-A284-6A4BD4F171DD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33E1F-B7E9-456C-8830-60749B66F3AE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3" name="スライド番号プレースホルダ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11E94-0525-49CF-9605-54296E78F0FE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F3EA7-9999-472B-8DCA-18AA5306CB87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5BBDB-CB21-4BCB-9E4C-DFC10365E85F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14E3B-FEE4-474A-81E8-50BEBF0A44A4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E2135-69F7-463A-9379-E064345E9DB7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 bwMode="auto">
          <a:xfrm>
            <a:off x="495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defTabSz="684213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CAC85F7-CA4F-4A62-BE79-146CA78530BE}" type="datetime1">
              <a:rPr lang="ja-JP" altLang="en-US"/>
              <a:pPr/>
              <a:t>2011/4/26</a:t>
            </a:fld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 defTabSz="684213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58B08B4-8766-4DB5-963F-2ED7D1614953}" type="slidenum">
              <a:rPr lang="ja-JP" altLang="en-US"/>
              <a:pPr/>
              <a:t>&lt;#&gt;</a:t>
            </a:fld>
            <a:endParaRPr lang="en-US" altLang="ja-JP"/>
          </a:p>
        </p:txBody>
      </p:sp>
      <p:sp>
        <p:nvSpPr>
          <p:cNvPr id="1031" name="テキスト ボックス 8"/>
          <p:cNvSpPr txBox="1">
            <a:spLocks noChangeArrowheads="1"/>
          </p:cNvSpPr>
          <p:nvPr userDrawn="1"/>
        </p:nvSpPr>
        <p:spPr bwMode="auto">
          <a:xfrm>
            <a:off x="5967413" y="285750"/>
            <a:ext cx="36290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defTabSz="957263"/>
            <a:r>
              <a:rPr lang="ja-JP" altLang="ja-JP" sz="1300" b="1">
                <a:solidFill>
                  <a:srgbClr val="002060"/>
                </a:solidFill>
              </a:rPr>
              <a:t>地理空間情報の共有・流通のためのデータ設計</a:t>
            </a:r>
            <a:endParaRPr lang="ja-JP" altLang="en-US" sz="1300" b="1">
              <a:solidFill>
                <a:srgbClr val="002060"/>
              </a:solidFill>
            </a:endParaRPr>
          </a:p>
        </p:txBody>
      </p:sp>
      <p:sp>
        <p:nvSpPr>
          <p:cNvPr id="1034" name="フッター プレースホルダ 1"/>
          <p:cNvSpPr txBox="1">
            <a:spLocks noGrp="1"/>
          </p:cNvSpPr>
          <p:nvPr userDrawn="1"/>
        </p:nvSpPr>
        <p:spPr bwMode="auto">
          <a:xfrm>
            <a:off x="1744663" y="6477000"/>
            <a:ext cx="64373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algn="ctr" defTabSz="957263"/>
            <a:r>
              <a:rPr lang="en-US" altLang="ja-JP" sz="800">
                <a:solidFill>
                  <a:srgbClr val="000066"/>
                </a:solidFill>
                <a:latin typeface="Times New Roman" pitchFamily="18" charset="0"/>
              </a:rPr>
              <a:t>Copyright</a:t>
            </a:r>
            <a:r>
              <a:rPr lang="ja-JP" altLang="en-US" sz="800">
                <a:solidFill>
                  <a:srgbClr val="000066"/>
                </a:solidFill>
                <a:latin typeface="Times New Roman" pitchFamily="18" charset="0"/>
              </a:rPr>
              <a:t>　</a:t>
            </a:r>
            <a:r>
              <a:rPr lang="en-US" altLang="ja-JP" sz="800">
                <a:solidFill>
                  <a:srgbClr val="000066"/>
                </a:solidFill>
                <a:latin typeface="Times New Roman" pitchFamily="18" charset="0"/>
              </a:rPr>
              <a:t>©</a:t>
            </a:r>
            <a:r>
              <a:rPr lang="ja-JP" altLang="en-US" sz="800">
                <a:solidFill>
                  <a:srgbClr val="000066"/>
                </a:solidFill>
                <a:latin typeface="Times New Roman" pitchFamily="18" charset="0"/>
              </a:rPr>
              <a:t>　</a:t>
            </a:r>
            <a:r>
              <a:rPr lang="en-US" altLang="ja-JP" sz="800">
                <a:solidFill>
                  <a:srgbClr val="000066"/>
                </a:solidFill>
                <a:latin typeface="Times New Roman" pitchFamily="18" charset="0"/>
              </a:rPr>
              <a:t>2011</a:t>
            </a:r>
            <a:r>
              <a:rPr lang="ja-JP" altLang="en-US" sz="800">
                <a:solidFill>
                  <a:srgbClr val="000066"/>
                </a:solidFill>
                <a:latin typeface="Times New Roman" pitchFamily="18" charset="0"/>
              </a:rPr>
              <a:t>　新潟大学</a:t>
            </a:r>
            <a:r>
              <a:rPr lang="en-US" altLang="ja-JP" sz="800">
                <a:solidFill>
                  <a:srgbClr val="000066"/>
                </a:solidFill>
                <a:latin typeface="Times New Roman" pitchFamily="18" charset="0"/>
              </a:rPr>
              <a:t>MOT</a:t>
            </a:r>
            <a:r>
              <a:rPr lang="ja-JP" altLang="en-US" sz="800">
                <a:solidFill>
                  <a:srgbClr val="000066"/>
                </a:solidFill>
                <a:latin typeface="Times New Roman" pitchFamily="18" charset="0"/>
              </a:rPr>
              <a:t>　 特任教授　田中亨</a:t>
            </a:r>
            <a:endParaRPr lang="en-US" altLang="ja-JP" sz="80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Line 19"/>
          <p:cNvSpPr>
            <a:spLocks noChangeShapeType="1"/>
          </p:cNvSpPr>
          <p:nvPr/>
        </p:nvSpPr>
        <p:spPr bwMode="auto">
          <a:xfrm>
            <a:off x="457200" y="549275"/>
            <a:ext cx="9066213" cy="0"/>
          </a:xfrm>
          <a:prstGeom prst="line">
            <a:avLst/>
          </a:prstGeom>
          <a:noFill/>
          <a:ln w="57150" cmpd="thinThick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" name="Line 20"/>
          <p:cNvSpPr>
            <a:spLocks noChangeShapeType="1"/>
          </p:cNvSpPr>
          <p:nvPr/>
        </p:nvSpPr>
        <p:spPr bwMode="auto">
          <a:xfrm>
            <a:off x="450850" y="6477000"/>
            <a:ext cx="9072563" cy="0"/>
          </a:xfrm>
          <a:prstGeom prst="line">
            <a:avLst/>
          </a:prstGeom>
          <a:noFill/>
          <a:ln w="57150" cmpd="thinThick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9" name="Rectangle 33"/>
          <p:cNvSpPr>
            <a:spLocks noChangeArrowheads="1"/>
          </p:cNvSpPr>
          <p:nvPr/>
        </p:nvSpPr>
        <p:spPr bwMode="auto">
          <a:xfrm>
            <a:off x="9218613" y="6553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pPr defTabSz="957263"/>
            <a:endParaRPr lang="ja-JP" altLang="en-US">
              <a:latin typeface="Calibri" pitchFamily="34" charset="0"/>
            </a:endParaRPr>
          </a:p>
        </p:txBody>
      </p:sp>
      <p:sp>
        <p:nvSpPr>
          <p:cNvPr id="14340" name="テキスト ボックス 7"/>
          <p:cNvSpPr txBox="1">
            <a:spLocks noChangeArrowheads="1"/>
          </p:cNvSpPr>
          <p:nvPr/>
        </p:nvSpPr>
        <p:spPr bwMode="auto">
          <a:xfrm>
            <a:off x="465138" y="357188"/>
            <a:ext cx="2166937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defTabSz="957263"/>
            <a:r>
              <a:rPr lang="ja-JP" altLang="en-US" sz="800" b="1">
                <a:solidFill>
                  <a:schemeClr val="tx2"/>
                </a:solidFill>
                <a:latin typeface="Calibri" pitchFamily="34" charset="0"/>
              </a:rPr>
              <a:t>地理空間情報活用人材育成プログラム</a:t>
            </a:r>
          </a:p>
        </p:txBody>
      </p:sp>
      <p:sp>
        <p:nvSpPr>
          <p:cNvPr id="14341" name="スライド番号プレースホルダ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57263"/>
            <a:fld id="{57CE651F-A3A2-47F4-9662-74B0A2081BAE}" type="slidenum">
              <a:rPr lang="ja-JP" altLang="en-US"/>
              <a:pPr defTabSz="957263"/>
              <a:t>1</a:t>
            </a:fld>
            <a:endParaRPr lang="en-US" altLang="ja-JP"/>
          </a:p>
        </p:txBody>
      </p:sp>
      <p:sp>
        <p:nvSpPr>
          <p:cNvPr id="14342" name="タイトル 9"/>
          <p:cNvSpPr>
            <a:spLocks/>
          </p:cNvSpPr>
          <p:nvPr/>
        </p:nvSpPr>
        <p:spPr bwMode="auto">
          <a:xfrm>
            <a:off x="495300" y="785813"/>
            <a:ext cx="8915400" cy="482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eaLnBrk="0" hangingPunct="0"/>
            <a:r>
              <a:rPr lang="ja-JP" altLang="en-US" sz="2500" b="1">
                <a:solidFill>
                  <a:schemeClr val="tx2"/>
                </a:solidFill>
                <a:latin typeface="Calibri" pitchFamily="34" charset="0"/>
              </a:rPr>
              <a:t>（演習資料</a:t>
            </a:r>
            <a:r>
              <a:rPr lang="en-US" altLang="ja-JP" sz="2500" b="1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ja-JP" altLang="en-US" sz="2500" b="1">
                <a:solidFill>
                  <a:schemeClr val="tx2"/>
                </a:solidFill>
                <a:latin typeface="Calibri" pitchFamily="34" charset="0"/>
              </a:rPr>
              <a:t>）課題解決シート</a:t>
            </a:r>
            <a:endParaRPr lang="ja-JP" altLang="en-US" sz="2100" b="1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4409" name="Group 73"/>
          <p:cNvGraphicFramePr>
            <a:graphicFrameLocks noGrp="1"/>
          </p:cNvGraphicFramePr>
          <p:nvPr/>
        </p:nvGraphicFramePr>
        <p:xfrm>
          <a:off x="508000" y="1412875"/>
          <a:ext cx="8886825" cy="4802188"/>
        </p:xfrm>
        <a:graphic>
          <a:graphicData uri="http://schemas.openxmlformats.org/drawingml/2006/table">
            <a:tbl>
              <a:tblPr/>
              <a:tblGrid>
                <a:gridCol w="1479550"/>
                <a:gridCol w="920750"/>
                <a:gridCol w="919163"/>
                <a:gridCol w="920750"/>
                <a:gridCol w="919162"/>
                <a:gridCol w="920750"/>
                <a:gridCol w="1481138"/>
                <a:gridCol w="1325562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GP創英角ｺﾞｼｯｸUB" pitchFamily="50" charset="-128"/>
                        </a:rPr>
                        <a:t>目的</a:t>
                      </a:r>
                    </a:p>
                  </a:txBody>
                  <a:tcPr marL="94273" marR="94273" marT="49022" marB="4902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GP創英角ｺﾞｼｯｸUB" pitchFamily="50" charset="-128"/>
                        </a:rPr>
                        <a:t>データ１</a:t>
                      </a:r>
                    </a:p>
                  </a:txBody>
                  <a:tcPr marL="94273" marR="94273" marT="49022" marB="4902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GP創英角ｺﾞｼｯｸUB" pitchFamily="50" charset="-128"/>
                        </a:rPr>
                        <a:t>データ２</a:t>
                      </a:r>
                    </a:p>
                  </a:txBody>
                  <a:tcPr marL="94273" marR="94273" marT="49022" marB="4902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GP創英角ｺﾞｼｯｸUB" pitchFamily="50" charset="-128"/>
                        </a:rPr>
                        <a:t>データ３</a:t>
                      </a:r>
                    </a:p>
                  </a:txBody>
                  <a:tcPr marL="94273" marR="94273" marT="49022" marB="4902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GP創英角ｺﾞｼｯｸUB" pitchFamily="50" charset="-128"/>
                        </a:rPr>
                        <a:t>データ４</a:t>
                      </a:r>
                    </a:p>
                  </a:txBody>
                  <a:tcPr marL="94273" marR="94273" marT="49022" marB="4902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GP創英角ｺﾞｼｯｸUB" pitchFamily="50" charset="-128"/>
                        </a:rPr>
                        <a:t>データ５</a:t>
                      </a:r>
                    </a:p>
                  </a:txBody>
                  <a:tcPr marL="94273" marR="94273" marT="49022" marB="4902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GP創英角ｺﾞｼｯｸUB" pitchFamily="50" charset="-128"/>
                        </a:rPr>
                        <a:t>組み合わせ方</a:t>
                      </a:r>
                    </a:p>
                  </a:txBody>
                  <a:tcPr marL="94273" marR="94273" marT="49022" marB="4902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GP創英角ｺﾞｼｯｸUB" pitchFamily="50" charset="-128"/>
                        </a:rPr>
                        <a:t>アウトプットイメージ</a:t>
                      </a:r>
                    </a:p>
                  </a:txBody>
                  <a:tcPr marL="94273" marR="94273" marT="49022" marB="4902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5782" marR="95782" marT="47891" marB="47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67</Words>
  <Application>Microsoft Office PowerPoint</Application>
  <PresentationFormat>A4 210 x 297 mm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Times New Roman</vt:lpstr>
      <vt:lpstr>HGP創英角ｺﾞｼｯｸUB</vt:lpstr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</dc:title>
  <dc:creator>toru　tanaka</dc:creator>
  <cp:lastModifiedBy>MRI</cp:lastModifiedBy>
  <cp:revision>13</cp:revision>
  <dcterms:created xsi:type="dcterms:W3CDTF">2009-10-16T07:37:16Z</dcterms:created>
  <dcterms:modified xsi:type="dcterms:W3CDTF">2011-04-26T04:59:39Z</dcterms:modified>
</cp:coreProperties>
</file>