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7574" autoAdjust="0"/>
  </p:normalViewPr>
  <p:slideViewPr>
    <p:cSldViewPr showGuides="1">
      <p:cViewPr varScale="1">
        <p:scale>
          <a:sx n="72" d="100"/>
          <a:sy n="72" d="100"/>
        </p:scale>
        <p:origin x="-102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BEEF2-D7CB-4A0F-BEB7-62F0F487DE0E}" type="datetimeFigureOut">
              <a:rPr kumimoji="1" lang="ja-JP" altLang="en-US" smtClean="0"/>
              <a:pPr/>
              <a:t>2014/4/9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32580-A5CC-4ECB-8758-CA5ECBFFFAF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BEEF2-D7CB-4A0F-BEB7-62F0F487DE0E}" type="datetimeFigureOut">
              <a:rPr kumimoji="1" lang="ja-JP" altLang="en-US" smtClean="0"/>
              <a:pPr/>
              <a:t>2014/4/9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32580-A5CC-4ECB-8758-CA5ECBFFFAF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BEEF2-D7CB-4A0F-BEB7-62F0F487DE0E}" type="datetimeFigureOut">
              <a:rPr kumimoji="1" lang="ja-JP" altLang="en-US" smtClean="0"/>
              <a:pPr/>
              <a:t>2014/4/9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32580-A5CC-4ECB-8758-CA5ECBFFFAF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BEEF2-D7CB-4A0F-BEB7-62F0F487DE0E}" type="datetimeFigureOut">
              <a:rPr kumimoji="1" lang="ja-JP" altLang="en-US" smtClean="0"/>
              <a:pPr/>
              <a:t>2014/4/9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32580-A5CC-4ECB-8758-CA5ECBFFFAF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BEEF2-D7CB-4A0F-BEB7-62F0F487DE0E}" type="datetimeFigureOut">
              <a:rPr kumimoji="1" lang="ja-JP" altLang="en-US" smtClean="0"/>
              <a:pPr/>
              <a:t>2014/4/9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32580-A5CC-4ECB-8758-CA5ECBFFFAF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BEEF2-D7CB-4A0F-BEB7-62F0F487DE0E}" type="datetimeFigureOut">
              <a:rPr kumimoji="1" lang="ja-JP" altLang="en-US" smtClean="0"/>
              <a:pPr/>
              <a:t>2014/4/9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32580-A5CC-4ECB-8758-CA5ECBFFFAF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BEEF2-D7CB-4A0F-BEB7-62F0F487DE0E}" type="datetimeFigureOut">
              <a:rPr kumimoji="1" lang="ja-JP" altLang="en-US" smtClean="0"/>
              <a:pPr/>
              <a:t>2014/4/9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32580-A5CC-4ECB-8758-CA5ECBFFFAF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BEEF2-D7CB-4A0F-BEB7-62F0F487DE0E}" type="datetimeFigureOut">
              <a:rPr kumimoji="1" lang="ja-JP" altLang="en-US" smtClean="0"/>
              <a:pPr/>
              <a:t>2014/4/9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32580-A5CC-4ECB-8758-CA5ECBFFFAF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BEEF2-D7CB-4A0F-BEB7-62F0F487DE0E}" type="datetimeFigureOut">
              <a:rPr kumimoji="1" lang="ja-JP" altLang="en-US" smtClean="0"/>
              <a:pPr/>
              <a:t>2014/4/9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32580-A5CC-4ECB-8758-CA5ECBFFFAF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BEEF2-D7CB-4A0F-BEB7-62F0F487DE0E}" type="datetimeFigureOut">
              <a:rPr kumimoji="1" lang="ja-JP" altLang="en-US" smtClean="0"/>
              <a:pPr/>
              <a:t>2014/4/9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32580-A5CC-4ECB-8758-CA5ECBFFFAF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BEEF2-D7CB-4A0F-BEB7-62F0F487DE0E}" type="datetimeFigureOut">
              <a:rPr kumimoji="1" lang="ja-JP" altLang="en-US" smtClean="0"/>
              <a:pPr/>
              <a:t>2014/4/9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32580-A5CC-4ECB-8758-CA5ECBFFFAF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4BEEF2-D7CB-4A0F-BEB7-62F0F487DE0E}" type="datetimeFigureOut">
              <a:rPr kumimoji="1" lang="ja-JP" altLang="en-US" smtClean="0"/>
              <a:pPr/>
              <a:t>2014/4/9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F32580-A5CC-4ECB-8758-CA5ECBFFFAF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b="1" dirty="0" smtClean="0"/>
              <a:t>○○プロジェクト（名称）　　　　　　　</a:t>
            </a:r>
            <a:r>
              <a:rPr kumimoji="1" lang="ja-JP" altLang="en-US" sz="1400" b="1" dirty="0" smtClean="0"/>
              <a:t>○○協議会　</a:t>
            </a:r>
            <a:r>
              <a:rPr kumimoji="1" lang="en-US" altLang="ja-JP" sz="1400" b="1" dirty="0" smtClean="0"/>
              <a:t>【(</a:t>
            </a:r>
            <a:r>
              <a:rPr kumimoji="1" lang="ja-JP" altLang="en-US" sz="1400" b="1" dirty="0" smtClean="0"/>
              <a:t>株</a:t>
            </a:r>
            <a:r>
              <a:rPr kumimoji="1" lang="en-US" altLang="ja-JP" sz="1400" b="1" dirty="0" smtClean="0"/>
              <a:t>)</a:t>
            </a:r>
            <a:r>
              <a:rPr kumimoji="1" lang="ja-JP" altLang="en-US" sz="1400" b="1" dirty="0" smtClean="0"/>
              <a:t>○○、ＮＰＯ法人○○、○○大学、○○市</a:t>
            </a:r>
            <a:r>
              <a:rPr kumimoji="1" lang="en-US" altLang="ja-JP" sz="1400" b="1" dirty="0" smtClean="0"/>
              <a:t>】</a:t>
            </a:r>
            <a:endParaRPr kumimoji="1" lang="ja-JP" altLang="en-US" sz="1400" b="1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0" y="548680"/>
            <a:ext cx="5364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n"/>
            </a:pPr>
            <a:r>
              <a:rPr lang="ja-JP" altLang="en-US" sz="1600" dirty="0" smtClean="0"/>
              <a:t>　事業の目的、目標、着眼点</a:t>
            </a:r>
            <a:endParaRPr kumimoji="1" lang="ja-JP" altLang="en-US" sz="16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0" y="1844824"/>
            <a:ext cx="5364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n"/>
            </a:pPr>
            <a:r>
              <a:rPr lang="ja-JP" altLang="en-US" sz="1600" dirty="0" smtClean="0"/>
              <a:t>　具体的な取組内容</a:t>
            </a:r>
            <a:endParaRPr kumimoji="1" lang="ja-JP" altLang="en-US" sz="16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0" y="5229200"/>
            <a:ext cx="5364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n"/>
            </a:pPr>
            <a:r>
              <a:rPr lang="ja-JP" altLang="en-US" sz="1600" dirty="0" smtClean="0"/>
              <a:t>　事業終了以降の展望・取組内容</a:t>
            </a:r>
            <a:endParaRPr kumimoji="1" lang="ja-JP" altLang="en-US" sz="16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67544" y="2514382"/>
            <a:ext cx="8352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/>
              <a:t>具体的な取組内容や提案の視点（先導性・モデル性、継続性等）に関わるポイントについて要約する。必要に応じて図表・写真等を使用。</a:t>
            </a:r>
            <a:endParaRPr kumimoji="1" lang="ja-JP" altLang="en-US" sz="14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67544" y="1033572"/>
            <a:ext cx="8352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/>
              <a:t>G</a:t>
            </a:r>
            <a:r>
              <a:rPr lang="ja-JP" altLang="en-US" sz="1400" dirty="0" smtClean="0"/>
              <a:t>空間情報を活用して課題解決、またはサービスの高度化等を図る地域活性化または防災・減災の内容（背景・目的）、また、将来を見据えてどのような目標、着眼点のもと実証事業を実施するのかについて要約する。</a:t>
            </a:r>
            <a:endParaRPr kumimoji="1" lang="ja-JP" altLang="en-US" sz="14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67544" y="5692025"/>
            <a:ext cx="83529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/>
              <a:t>平成</a:t>
            </a:r>
            <a:r>
              <a:rPr lang="en-US" altLang="ja-JP" sz="1400" dirty="0" smtClean="0"/>
              <a:t>27</a:t>
            </a:r>
            <a:r>
              <a:rPr lang="ja-JP" altLang="en-US" sz="1400" dirty="0" smtClean="0"/>
              <a:t>年度以降、どのように発展・展開していくのかについて要約する。</a:t>
            </a:r>
            <a:endParaRPr kumimoji="1" lang="ja-JP" altLang="en-US" sz="1400" dirty="0"/>
          </a:p>
        </p:txBody>
      </p:sp>
      <p:sp>
        <p:nvSpPr>
          <p:cNvPr id="12" name="大かっこ 11"/>
          <p:cNvSpPr/>
          <p:nvPr/>
        </p:nvSpPr>
        <p:spPr>
          <a:xfrm>
            <a:off x="395536" y="980728"/>
            <a:ext cx="8352928" cy="648072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大かっこ 12"/>
          <p:cNvSpPr/>
          <p:nvPr/>
        </p:nvSpPr>
        <p:spPr>
          <a:xfrm>
            <a:off x="395536" y="2492896"/>
            <a:ext cx="8352928" cy="648072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大かっこ 13"/>
          <p:cNvSpPr/>
          <p:nvPr/>
        </p:nvSpPr>
        <p:spPr>
          <a:xfrm>
            <a:off x="395536" y="5495746"/>
            <a:ext cx="8352928" cy="648072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8100392" y="44624"/>
            <a:ext cx="936104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様式４</a:t>
            </a:r>
            <a:endParaRPr kumimoji="1" lang="ja-JP" altLang="en-US" sz="14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-36512" y="6309320"/>
            <a:ext cx="8352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/>
              <a:t>※</a:t>
            </a:r>
            <a:r>
              <a:rPr lang="ja-JP" altLang="en-US" sz="1400" dirty="0" smtClean="0"/>
              <a:t>上記３項目の記載は必須。レイアウト等は自由に変更してもよい。</a:t>
            </a:r>
            <a:endParaRPr lang="en-US" altLang="ja-JP" sz="1400" dirty="0" smtClean="0"/>
          </a:p>
          <a:p>
            <a:r>
              <a:rPr kumimoji="1" lang="en-US" altLang="ja-JP" sz="1400" dirty="0" smtClean="0"/>
              <a:t>※</a:t>
            </a:r>
            <a:r>
              <a:rPr lang="ja-JP" altLang="en-US" sz="1400" dirty="0" smtClean="0"/>
              <a:t>採択された提案の概要は国土交通省ホームページ等で公開予定であることを了承した上で作成すること。</a:t>
            </a:r>
            <a:endParaRPr kumimoji="1" lang="ja-JP" altLang="en-US" sz="1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400" b="1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0" y="548680"/>
            <a:ext cx="5364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n"/>
            </a:pPr>
            <a:r>
              <a:rPr lang="ja-JP" altLang="en-US" sz="1600" dirty="0" smtClean="0"/>
              <a:t>　事業の目的、目標、着眼点</a:t>
            </a:r>
            <a:endParaRPr lang="ja-JP" altLang="en-US" sz="16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0" y="1844824"/>
            <a:ext cx="5364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n"/>
            </a:pPr>
            <a:r>
              <a:rPr lang="ja-JP" altLang="en-US" sz="1600" dirty="0" smtClean="0"/>
              <a:t>　具体的な取組内容</a:t>
            </a:r>
            <a:endParaRPr kumimoji="1" lang="ja-JP" altLang="en-US" sz="16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0" y="5229200"/>
            <a:ext cx="5364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n"/>
            </a:pPr>
            <a:r>
              <a:rPr lang="ja-JP" altLang="en-US" sz="1600" dirty="0" smtClean="0"/>
              <a:t>　事業終了以降の展望・取組内容</a:t>
            </a:r>
            <a:endParaRPr kumimoji="1" lang="ja-JP" altLang="en-US" sz="16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8100392" y="44624"/>
            <a:ext cx="936104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様式４</a:t>
            </a:r>
            <a:endParaRPr kumimoji="1" lang="ja-JP" altLang="en-US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165</Words>
  <Application>Microsoft Office PowerPoint</Application>
  <PresentationFormat>画面に合わせる (4:3)</PresentationFormat>
  <Paragraphs>14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スライド 1</vt:lpstr>
      <vt:lpstr>スライド 2</vt:lpstr>
    </vt:vector>
  </TitlesOfParts>
  <Company>国土交通省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行政情報化推進課</dc:creator>
  <cp:lastModifiedBy>行政情報化推進課</cp:lastModifiedBy>
  <cp:revision>16</cp:revision>
  <dcterms:created xsi:type="dcterms:W3CDTF">2014-03-12T02:48:49Z</dcterms:created>
  <dcterms:modified xsi:type="dcterms:W3CDTF">2014-04-09T09:09:50Z</dcterms:modified>
</cp:coreProperties>
</file>