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tsubara-y2yw\Desktop\&#20844;&#34920;&#36039;&#26009;\HP\&#24180;&#24230;&#27425;\&#20844;&#34920;&#36039;&#26009;&#65288;&#24180;&#24230;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8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国内工事受注高の推移（大手</a:t>
            </a:r>
            <a:r>
              <a:rPr lang="en-US" altLang="ja-JP" sz="18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50</a:t>
            </a:r>
            <a:r>
              <a:rPr lang="ja-JP" altLang="en-US" sz="18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社調査）</a:t>
            </a:r>
          </a:p>
        </c:rich>
      </c:tx>
      <c:layout>
        <c:manualLayout>
          <c:xMode val="edge"/>
          <c:yMode val="edge"/>
          <c:x val="0.15204678362573126"/>
          <c:y val="2.542372881355936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7504873294346982E-2"/>
          <c:y val="9.1807909604519733E-2"/>
          <c:w val="0.93469785575048836"/>
          <c:h val="0.82485875706214684"/>
        </c:manualLayout>
      </c:layout>
      <c:barChart>
        <c:barDir val="col"/>
        <c:grouping val="stacked"/>
        <c:ser>
          <c:idx val="2"/>
          <c:order val="0"/>
          <c:tx>
            <c:strRef>
              <c:f>A!$C$5</c:f>
              <c:strCache>
                <c:ptCount val="1"/>
                <c:pt idx="0">
                  <c:v>民間等計</c:v>
                </c:pt>
              </c:strCache>
            </c:strRef>
          </c:tx>
          <c:spPr>
            <a:pattFill prst="ltUpDiag">
              <a:fgClr>
                <a:srgbClr val="8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endParaRPr lang="ja-JP"/>
              </a:p>
            </c:txPr>
            <c:showVal val="1"/>
          </c:dLbls>
          <c:cat>
            <c:strRef>
              <c:f>A!$B$6:$B$34</c:f>
              <c:strCache>
                <c:ptCount val="29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元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12</c:v>
                </c:pt>
                <c:pt idx="16">
                  <c:v>13</c:v>
                </c:pt>
                <c:pt idx="17">
                  <c:v>14</c:v>
                </c:pt>
                <c:pt idx="18">
                  <c:v>15</c:v>
                </c:pt>
                <c:pt idx="19">
                  <c:v>16</c:v>
                </c:pt>
                <c:pt idx="20">
                  <c:v>17</c:v>
                </c:pt>
                <c:pt idx="21">
                  <c:v>18</c:v>
                </c:pt>
                <c:pt idx="22">
                  <c:v>19</c:v>
                </c:pt>
                <c:pt idx="23">
                  <c:v>20</c:v>
                </c:pt>
                <c:pt idx="24">
                  <c:v>21</c:v>
                </c:pt>
                <c:pt idx="25">
                  <c:v>22</c:v>
                </c:pt>
                <c:pt idx="26">
                  <c:v>23</c:v>
                </c:pt>
                <c:pt idx="27">
                  <c:v>24</c:v>
                </c:pt>
                <c:pt idx="28">
                  <c:v>25</c:v>
                </c:pt>
              </c:strCache>
            </c:strRef>
          </c:cat>
          <c:val>
            <c:numRef>
              <c:f>A!$C$6:$C$34</c:f>
              <c:numCache>
                <c:formatCode>#,##0.0;\-#,##0.0</c:formatCode>
                <c:ptCount val="29"/>
                <c:pt idx="0">
                  <c:v>7.4306650000000003</c:v>
                </c:pt>
                <c:pt idx="1">
                  <c:v>8.0989640000000005</c:v>
                </c:pt>
                <c:pt idx="2">
                  <c:v>9.7944180000000003</c:v>
                </c:pt>
                <c:pt idx="3">
                  <c:v>12.828440000000001</c:v>
                </c:pt>
                <c:pt idx="4">
                  <c:v>15.743811000000001</c:v>
                </c:pt>
                <c:pt idx="5">
                  <c:v>20.109434</c:v>
                </c:pt>
                <c:pt idx="6">
                  <c:v>19.41957</c:v>
                </c:pt>
                <c:pt idx="7">
                  <c:v>14.487237</c:v>
                </c:pt>
                <c:pt idx="8">
                  <c:v>11.204637</c:v>
                </c:pt>
                <c:pt idx="9">
                  <c:v>11.256031</c:v>
                </c:pt>
                <c:pt idx="10">
                  <c:v>11.167408999999999</c:v>
                </c:pt>
                <c:pt idx="11">
                  <c:v>12.331428000000001</c:v>
                </c:pt>
                <c:pt idx="12">
                  <c:v>11.590051000000001</c:v>
                </c:pt>
                <c:pt idx="13">
                  <c:v>10.141023000000001</c:v>
                </c:pt>
                <c:pt idx="14">
                  <c:v>10.268825</c:v>
                </c:pt>
                <c:pt idx="15">
                  <c:v>9.3258003654377504</c:v>
                </c:pt>
                <c:pt idx="16">
                  <c:v>8.6290399596827019</c:v>
                </c:pt>
                <c:pt idx="17">
                  <c:v>7.9428050163257495</c:v>
                </c:pt>
                <c:pt idx="18">
                  <c:v>8.4022110271755004</c:v>
                </c:pt>
                <c:pt idx="19">
                  <c:v>9.3480639199774007</c:v>
                </c:pt>
                <c:pt idx="20">
                  <c:v>9.6960301787043512</c:v>
                </c:pt>
                <c:pt idx="21">
                  <c:v>10.119670253660699</c:v>
                </c:pt>
                <c:pt idx="22">
                  <c:v>10.447175492800749</c:v>
                </c:pt>
                <c:pt idx="23">
                  <c:v>8.4602998515668997</c:v>
                </c:pt>
                <c:pt idx="24">
                  <c:v>7.1676008761225489</c:v>
                </c:pt>
                <c:pt idx="25">
                  <c:v>6.9802128682033997</c:v>
                </c:pt>
                <c:pt idx="26">
                  <c:v>7.2367023757126496</c:v>
                </c:pt>
                <c:pt idx="27">
                  <c:v>7.4258353725605506</c:v>
                </c:pt>
                <c:pt idx="28">
                  <c:v>8.4827785404453984</c:v>
                </c:pt>
              </c:numCache>
            </c:numRef>
          </c:val>
        </c:ser>
        <c:ser>
          <c:idx val="3"/>
          <c:order val="1"/>
          <c:tx>
            <c:strRef>
              <c:f>A!$D$5</c:f>
              <c:strCache>
                <c:ptCount val="1"/>
                <c:pt idx="0">
                  <c:v>公共機関計</c:v>
                </c:pt>
              </c:strCache>
            </c:strRef>
          </c:tx>
          <c:spPr>
            <a:solidFill>
              <a:srgbClr val="CCFFCC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endParaRPr lang="ja-JP"/>
              </a:p>
            </c:txPr>
            <c:showVal val="1"/>
          </c:dLbls>
          <c:cat>
            <c:strRef>
              <c:f>A!$B$6:$B$34</c:f>
              <c:strCache>
                <c:ptCount val="29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元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12</c:v>
                </c:pt>
                <c:pt idx="16">
                  <c:v>13</c:v>
                </c:pt>
                <c:pt idx="17">
                  <c:v>14</c:v>
                </c:pt>
                <c:pt idx="18">
                  <c:v>15</c:v>
                </c:pt>
                <c:pt idx="19">
                  <c:v>16</c:v>
                </c:pt>
                <c:pt idx="20">
                  <c:v>17</c:v>
                </c:pt>
                <c:pt idx="21">
                  <c:v>18</c:v>
                </c:pt>
                <c:pt idx="22">
                  <c:v>19</c:v>
                </c:pt>
                <c:pt idx="23">
                  <c:v>20</c:v>
                </c:pt>
                <c:pt idx="24">
                  <c:v>21</c:v>
                </c:pt>
                <c:pt idx="25">
                  <c:v>22</c:v>
                </c:pt>
                <c:pt idx="26">
                  <c:v>23</c:v>
                </c:pt>
                <c:pt idx="27">
                  <c:v>24</c:v>
                </c:pt>
                <c:pt idx="28">
                  <c:v>25</c:v>
                </c:pt>
              </c:strCache>
            </c:strRef>
          </c:cat>
          <c:val>
            <c:numRef>
              <c:f>A!$D$6:$D$34</c:f>
              <c:numCache>
                <c:formatCode>#,##0.0;\-#,##0.0</c:formatCode>
                <c:ptCount val="29"/>
                <c:pt idx="0">
                  <c:v>3.3703349999999999</c:v>
                </c:pt>
                <c:pt idx="1">
                  <c:v>3.6206870000000002</c:v>
                </c:pt>
                <c:pt idx="2">
                  <c:v>4.0176379999999998</c:v>
                </c:pt>
                <c:pt idx="3">
                  <c:v>4.0202059999999999</c:v>
                </c:pt>
                <c:pt idx="4">
                  <c:v>4.6945439999999996</c:v>
                </c:pt>
                <c:pt idx="5">
                  <c:v>5.4376350000000002</c:v>
                </c:pt>
                <c:pt idx="6">
                  <c:v>6.1139979999999996</c:v>
                </c:pt>
                <c:pt idx="7">
                  <c:v>7.1835380000000004</c:v>
                </c:pt>
                <c:pt idx="8">
                  <c:v>6.4130779999999996</c:v>
                </c:pt>
                <c:pt idx="9">
                  <c:v>6.2367160000000004</c:v>
                </c:pt>
                <c:pt idx="10">
                  <c:v>7.0442479999999996</c:v>
                </c:pt>
                <c:pt idx="11">
                  <c:v>6.1391520000000002</c:v>
                </c:pt>
                <c:pt idx="12">
                  <c:v>5.3595100000000002</c:v>
                </c:pt>
                <c:pt idx="13">
                  <c:v>5.5310709999999998</c:v>
                </c:pt>
                <c:pt idx="14">
                  <c:v>4.7514339999999997</c:v>
                </c:pt>
                <c:pt idx="15">
                  <c:v>4.2441002139070001</c:v>
                </c:pt>
                <c:pt idx="16">
                  <c:v>3.8203560072182499</c:v>
                </c:pt>
                <c:pt idx="17">
                  <c:v>3.4557277376778499</c:v>
                </c:pt>
                <c:pt idx="18">
                  <c:v>3.0399685334299997</c:v>
                </c:pt>
                <c:pt idx="19">
                  <c:v>3.0111439610970003</c:v>
                </c:pt>
                <c:pt idx="20">
                  <c:v>2.4737511890435004</c:v>
                </c:pt>
                <c:pt idx="21">
                  <c:v>2.0866954883355002</c:v>
                </c:pt>
                <c:pt idx="22">
                  <c:v>2.1030886020820003</c:v>
                </c:pt>
                <c:pt idx="23">
                  <c:v>2.5976518391699996</c:v>
                </c:pt>
                <c:pt idx="24">
                  <c:v>2.3082376429538001</c:v>
                </c:pt>
                <c:pt idx="25">
                  <c:v>2.0280500235434502</c:v>
                </c:pt>
                <c:pt idx="26">
                  <c:v>2.4883765842468999</c:v>
                </c:pt>
                <c:pt idx="27">
                  <c:v>2.6212823236316001</c:v>
                </c:pt>
                <c:pt idx="28">
                  <c:v>3.439060977589</c:v>
                </c:pt>
              </c:numCache>
            </c:numRef>
          </c:val>
        </c:ser>
        <c:ser>
          <c:idx val="4"/>
          <c:order val="2"/>
          <c:tx>
            <c:strRef>
              <c:f>A!$E$5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FFFFFF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endParaRPr lang="ja-JP"/>
              </a:p>
            </c:txPr>
            <c:showVal val="1"/>
          </c:dLbls>
          <c:cat>
            <c:strRef>
              <c:f>A!$B$6:$B$34</c:f>
              <c:strCache>
                <c:ptCount val="29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元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12</c:v>
                </c:pt>
                <c:pt idx="16">
                  <c:v>13</c:v>
                </c:pt>
                <c:pt idx="17">
                  <c:v>14</c:v>
                </c:pt>
                <c:pt idx="18">
                  <c:v>15</c:v>
                </c:pt>
                <c:pt idx="19">
                  <c:v>16</c:v>
                </c:pt>
                <c:pt idx="20">
                  <c:v>17</c:v>
                </c:pt>
                <c:pt idx="21">
                  <c:v>18</c:v>
                </c:pt>
                <c:pt idx="22">
                  <c:v>19</c:v>
                </c:pt>
                <c:pt idx="23">
                  <c:v>20</c:v>
                </c:pt>
                <c:pt idx="24">
                  <c:v>21</c:v>
                </c:pt>
                <c:pt idx="25">
                  <c:v>22</c:v>
                </c:pt>
                <c:pt idx="26">
                  <c:v>23</c:v>
                </c:pt>
                <c:pt idx="27">
                  <c:v>24</c:v>
                </c:pt>
                <c:pt idx="28">
                  <c:v>25</c:v>
                </c:pt>
              </c:strCache>
            </c:strRef>
          </c:cat>
          <c:val>
            <c:numRef>
              <c:f>A!$E$6:$E$34</c:f>
              <c:numCache>
                <c:formatCode>#,##0.0;\-#,##0.0</c:formatCode>
                <c:ptCount val="29"/>
                <c:pt idx="0">
                  <c:v>0.38286900000000001</c:v>
                </c:pt>
                <c:pt idx="1">
                  <c:v>0.44226900000000002</c:v>
                </c:pt>
                <c:pt idx="2">
                  <c:v>0.50231599999999998</c:v>
                </c:pt>
                <c:pt idx="3">
                  <c:v>0.55840800000000002</c:v>
                </c:pt>
                <c:pt idx="4">
                  <c:v>0.49420399999999998</c:v>
                </c:pt>
                <c:pt idx="5">
                  <c:v>0.52249400000000001</c:v>
                </c:pt>
                <c:pt idx="6">
                  <c:v>0.51421899999999998</c:v>
                </c:pt>
                <c:pt idx="7">
                  <c:v>0.533138</c:v>
                </c:pt>
                <c:pt idx="8">
                  <c:v>0.505745</c:v>
                </c:pt>
                <c:pt idx="9">
                  <c:v>0.54740900000000003</c:v>
                </c:pt>
                <c:pt idx="10">
                  <c:v>0.56059800000000004</c:v>
                </c:pt>
                <c:pt idx="11">
                  <c:v>0.54314399999999996</c:v>
                </c:pt>
                <c:pt idx="12">
                  <c:v>0.51599700000000004</c:v>
                </c:pt>
                <c:pt idx="13">
                  <c:v>0.471798</c:v>
                </c:pt>
                <c:pt idx="14">
                  <c:v>0.46954800000000002</c:v>
                </c:pt>
                <c:pt idx="15">
                  <c:v>0.6587247651</c:v>
                </c:pt>
                <c:pt idx="16">
                  <c:v>0.62898038415309998</c:v>
                </c:pt>
                <c:pt idx="17">
                  <c:v>0.52489240460485009</c:v>
                </c:pt>
                <c:pt idx="18">
                  <c:v>0.51006201730800005</c:v>
                </c:pt>
                <c:pt idx="19">
                  <c:v>0.52199096321600003</c:v>
                </c:pt>
                <c:pt idx="20">
                  <c:v>0.52929907660599995</c:v>
                </c:pt>
                <c:pt idx="21">
                  <c:v>0.60646496841399999</c:v>
                </c:pt>
                <c:pt idx="22">
                  <c:v>0.58146762480400005</c:v>
                </c:pt>
                <c:pt idx="23">
                  <c:v>0.58044103592899998</c:v>
                </c:pt>
                <c:pt idx="24">
                  <c:v>0.57539202991500005</c:v>
                </c:pt>
                <c:pt idx="25">
                  <c:v>0.54651191359100004</c:v>
                </c:pt>
                <c:pt idx="26">
                  <c:v>0.47080482298800003</c:v>
                </c:pt>
                <c:pt idx="27">
                  <c:v>0.481276668909</c:v>
                </c:pt>
                <c:pt idx="28">
                  <c:v>0.47896173061999997</c:v>
                </c:pt>
              </c:numCache>
            </c:numRef>
          </c:val>
        </c:ser>
        <c:gapWidth val="80"/>
        <c:overlap val="100"/>
        <c:axId val="76688384"/>
        <c:axId val="77493760"/>
      </c:barChart>
      <c:lineChart>
        <c:grouping val="standard"/>
        <c:ser>
          <c:idx val="0"/>
          <c:order val="3"/>
          <c:tx>
            <c:strRef>
              <c:f>A!$F$5</c:f>
              <c:strCache>
                <c:ptCount val="1"/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4992899744390788E-2"/>
                  <c:y val="3.6463081130355514E-3"/>
                </c:manualLayout>
              </c:layout>
              <c:showVal val="1"/>
            </c:dLbl>
            <c:dLbl>
              <c:idx val="1"/>
              <c:layout>
                <c:manualLayout>
                  <c:x val="-2.3856858846918478E-2"/>
                  <c:y val="3.6463081130355514E-3"/>
                </c:manualLayout>
              </c:layout>
              <c:showVal val="1"/>
            </c:dLbl>
            <c:dLbl>
              <c:idx val="2"/>
              <c:layout>
                <c:manualLayout>
                  <c:x val="-2.2720817949446196E-2"/>
                  <c:y val="1.0938924339106587E-2"/>
                </c:manualLayout>
              </c:layout>
              <c:showVal val="1"/>
            </c:dLbl>
            <c:dLbl>
              <c:idx val="3"/>
              <c:layout>
                <c:manualLayout>
                  <c:x val="-2.1584777051973883E-2"/>
                  <c:y val="1.8231540565177763E-2"/>
                </c:manualLayout>
              </c:layout>
              <c:showVal val="1"/>
            </c:dLbl>
            <c:dLbl>
              <c:idx val="4"/>
              <c:layout>
                <c:manualLayout>
                  <c:x val="-1.931269525702926E-2"/>
                  <c:y val="2.1877848678213397E-2"/>
                </c:manualLayout>
              </c:layout>
              <c:showVal val="1"/>
            </c:dLbl>
            <c:dLbl>
              <c:idx val="5"/>
              <c:layout>
                <c:manualLayout>
                  <c:x val="-2.3856858846918478E-2"/>
                  <c:y val="3.2816773017320021E-2"/>
                </c:manualLayout>
              </c:layout>
              <c:showVal val="1"/>
            </c:dLbl>
            <c:dLbl>
              <c:idx val="6"/>
              <c:layout>
                <c:manualLayout>
                  <c:x val="-2.1584777051973914E-2"/>
                  <c:y val="3.2816773017320021E-2"/>
                </c:manualLayout>
              </c:layout>
              <c:showVal val="1"/>
            </c:dLbl>
            <c:dLbl>
              <c:idx val="7"/>
              <c:layout>
                <c:manualLayout>
                  <c:x val="-2.0448736154501566E-2"/>
                  <c:y val="2.3701002734731084E-2"/>
                </c:manualLayout>
              </c:layout>
              <c:showVal val="1"/>
            </c:dLbl>
            <c:dLbl>
              <c:idx val="8"/>
              <c:layout>
                <c:manualLayout>
                  <c:x val="-2.3856858846918478E-2"/>
                  <c:y val="1.8231540565177763E-2"/>
                </c:manualLayout>
              </c:layout>
              <c:showVal val="1"/>
            </c:dLbl>
            <c:dLbl>
              <c:idx val="9"/>
              <c:layout>
                <c:manualLayout>
                  <c:x val="-2.1584777051973959E-2"/>
                  <c:y val="1.6408386508659983E-2"/>
                </c:manualLayout>
              </c:layout>
              <c:showVal val="1"/>
            </c:dLbl>
            <c:dLbl>
              <c:idx val="10"/>
              <c:layout>
                <c:manualLayout>
                  <c:x val="-2.1584777051973914E-2"/>
                  <c:y val="1.8231540565177763E-2"/>
                </c:manualLayout>
              </c:layout>
              <c:showVal val="1"/>
            </c:dLbl>
            <c:dLbl>
              <c:idx val="11"/>
              <c:layout>
                <c:manualLayout>
                  <c:x val="-2.0448736154501566E-2"/>
                  <c:y val="2.1877848678213397E-2"/>
                </c:manualLayout>
              </c:layout>
              <c:showVal val="1"/>
            </c:dLbl>
            <c:dLbl>
              <c:idx val="12"/>
              <c:layout>
                <c:manualLayout>
                  <c:x val="-2.1584777051973914E-2"/>
                  <c:y val="1.6408386508659983E-2"/>
                </c:manualLayout>
              </c:layout>
              <c:showVal val="1"/>
            </c:dLbl>
            <c:dLbl>
              <c:idx val="13"/>
              <c:layout>
                <c:manualLayout>
                  <c:x val="-2.3856858846918478E-2"/>
                  <c:y val="1.4585232452142195E-2"/>
                </c:manualLayout>
              </c:layout>
              <c:showVal val="1"/>
            </c:dLbl>
            <c:dLbl>
              <c:idx val="14"/>
              <c:layout>
                <c:manualLayout>
                  <c:x val="-2.2720817949446196E-2"/>
                  <c:y val="1.093892433910666E-2"/>
                </c:manualLayout>
              </c:layout>
              <c:showVal val="1"/>
            </c:dLbl>
            <c:dLbl>
              <c:idx val="15"/>
              <c:layout>
                <c:manualLayout>
                  <c:x val="-2.2720817949446196E-2"/>
                  <c:y val="1.093892433910666E-2"/>
                </c:manualLayout>
              </c:layout>
              <c:showVal val="1"/>
            </c:dLbl>
            <c:dLbl>
              <c:idx val="16"/>
              <c:layout>
                <c:manualLayout>
                  <c:x val="-2.2720817949446272E-2"/>
                  <c:y val="5.4694621695533406E-3"/>
                </c:manualLayout>
              </c:layout>
              <c:showVal val="1"/>
            </c:dLbl>
            <c:dLbl>
              <c:idx val="17"/>
              <c:layout>
                <c:manualLayout>
                  <c:x val="-2.1584777051973914E-2"/>
                  <c:y val="5.4694621695533406E-3"/>
                </c:manualLayout>
              </c:layout>
              <c:showVal val="1"/>
            </c:dLbl>
            <c:dLbl>
              <c:idx val="18"/>
              <c:layout>
                <c:manualLayout>
                  <c:x val="-2.2720817949446196E-2"/>
                  <c:y val="7.2926162260711028E-3"/>
                </c:manualLayout>
              </c:layout>
              <c:showVal val="1"/>
            </c:dLbl>
            <c:dLbl>
              <c:idx val="19"/>
              <c:layout>
                <c:manualLayout>
                  <c:x val="-2.1584777051973834E-2"/>
                  <c:y val="7.2926162260711028E-3"/>
                </c:manualLayout>
              </c:layout>
              <c:showVal val="1"/>
            </c:dLbl>
            <c:dLbl>
              <c:idx val="20"/>
              <c:layout>
                <c:manualLayout>
                  <c:x val="-2.1584777051973914E-2"/>
                  <c:y val="5.4694621695532721E-3"/>
                </c:manualLayout>
              </c:layout>
              <c:showVal val="1"/>
            </c:dLbl>
            <c:dLbl>
              <c:idx val="21"/>
              <c:layout>
                <c:manualLayout>
                  <c:x val="-2.0448736154501566E-2"/>
                  <c:y val="9.1157702825888798E-3"/>
                </c:manualLayout>
              </c:layout>
              <c:showVal val="1"/>
            </c:dLbl>
            <c:dLbl>
              <c:idx val="22"/>
              <c:layout>
                <c:manualLayout>
                  <c:x val="-2.2720817949446196E-2"/>
                  <c:y val="1.093892433910666E-2"/>
                </c:manualLayout>
              </c:layout>
              <c:showVal val="1"/>
            </c:dLbl>
            <c:dLbl>
              <c:idx val="23"/>
              <c:layout>
                <c:manualLayout>
                  <c:x val="-2.2720817949446196E-2"/>
                  <c:y val="5.4694621695533406E-3"/>
                </c:manualLayout>
              </c:layout>
              <c:showVal val="1"/>
            </c:dLbl>
            <c:dLbl>
              <c:idx val="24"/>
              <c:layout>
                <c:manualLayout>
                  <c:x val="-2.2720817949446196E-2"/>
                  <c:y val="0"/>
                </c:manualLayout>
              </c:layout>
              <c:showVal val="1"/>
            </c:dLbl>
            <c:dLbl>
              <c:idx val="25"/>
              <c:layout>
                <c:manualLayout>
                  <c:x val="-2.0448736154501566E-2"/>
                  <c:y val="3.6463081130355514E-3"/>
                </c:manualLayout>
              </c:layout>
              <c:showVal val="1"/>
            </c:dLbl>
            <c:dLbl>
              <c:idx val="26"/>
              <c:layout>
                <c:manualLayout>
                  <c:x val="-2.0448736154501566E-2"/>
                  <c:y val="1.8231540565177777E-3"/>
                </c:manualLayout>
              </c:layout>
              <c:showVal val="1"/>
            </c:dLbl>
            <c:dLbl>
              <c:idx val="27"/>
              <c:layout>
                <c:manualLayout>
                  <c:x val="-2.4992899744390788E-2"/>
                  <c:y val="5.4694621695533406E-3"/>
                </c:manualLayout>
              </c:layout>
              <c:showVal val="1"/>
            </c:dLbl>
            <c:dLbl>
              <c:idx val="28"/>
              <c:layout>
                <c:manualLayout>
                  <c:x val="-7.9522862823061709E-3"/>
                  <c:y val="3.6463081130355514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l">
                  <a:defRPr sz="12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endParaRPr lang="ja-JP"/>
              </a:p>
            </c:txPr>
            <c:showVal val="1"/>
          </c:dLbls>
          <c:cat>
            <c:strRef>
              <c:f>A!$B$6:$B$34</c:f>
              <c:strCache>
                <c:ptCount val="29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元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12</c:v>
                </c:pt>
                <c:pt idx="16">
                  <c:v>13</c:v>
                </c:pt>
                <c:pt idx="17">
                  <c:v>14</c:v>
                </c:pt>
                <c:pt idx="18">
                  <c:v>15</c:v>
                </c:pt>
                <c:pt idx="19">
                  <c:v>16</c:v>
                </c:pt>
                <c:pt idx="20">
                  <c:v>17</c:v>
                </c:pt>
                <c:pt idx="21">
                  <c:v>18</c:v>
                </c:pt>
                <c:pt idx="22">
                  <c:v>19</c:v>
                </c:pt>
                <c:pt idx="23">
                  <c:v>20</c:v>
                </c:pt>
                <c:pt idx="24">
                  <c:v>21</c:v>
                </c:pt>
                <c:pt idx="25">
                  <c:v>22</c:v>
                </c:pt>
                <c:pt idx="26">
                  <c:v>23</c:v>
                </c:pt>
                <c:pt idx="27">
                  <c:v>24</c:v>
                </c:pt>
                <c:pt idx="28">
                  <c:v>25</c:v>
                </c:pt>
              </c:strCache>
            </c:strRef>
          </c:cat>
          <c:val>
            <c:numRef>
              <c:f>A!$F$6:$F$34</c:f>
              <c:numCache>
                <c:formatCode>#,##0.0;\-#,##0.0</c:formatCode>
                <c:ptCount val="29"/>
                <c:pt idx="0">
                  <c:v>11.183869</c:v>
                </c:pt>
                <c:pt idx="1">
                  <c:v>12.16192</c:v>
                </c:pt>
                <c:pt idx="2">
                  <c:v>14.314372000000001</c:v>
                </c:pt>
                <c:pt idx="3">
                  <c:v>17.407053999999999</c:v>
                </c:pt>
                <c:pt idx="4">
                  <c:v>20.932559000000001</c:v>
                </c:pt>
                <c:pt idx="5">
                  <c:v>26.069562999999999</c:v>
                </c:pt>
                <c:pt idx="6">
                  <c:v>26.047787</c:v>
                </c:pt>
                <c:pt idx="7">
                  <c:v>22.203913</c:v>
                </c:pt>
                <c:pt idx="8">
                  <c:v>18.123460000000001</c:v>
                </c:pt>
                <c:pt idx="9">
                  <c:v>18.040156</c:v>
                </c:pt>
                <c:pt idx="10">
                  <c:v>18.772255000000001</c:v>
                </c:pt>
                <c:pt idx="11">
                  <c:v>19.013724</c:v>
                </c:pt>
                <c:pt idx="12">
                  <c:v>17.465558000000001</c:v>
                </c:pt>
                <c:pt idx="13">
                  <c:v>16.143892000000001</c:v>
                </c:pt>
                <c:pt idx="14">
                  <c:v>15.489807000000001</c:v>
                </c:pt>
                <c:pt idx="15">
                  <c:v>14.228625344444749</c:v>
                </c:pt>
                <c:pt idx="16">
                  <c:v>13.07837635105405</c:v>
                </c:pt>
                <c:pt idx="17">
                  <c:v>11.923425158608449</c:v>
                </c:pt>
                <c:pt idx="18">
                  <c:v>11.952241577913501</c:v>
                </c:pt>
                <c:pt idx="19">
                  <c:v>12.881198844290399</c:v>
                </c:pt>
                <c:pt idx="20">
                  <c:v>12.699080444353848</c:v>
                </c:pt>
                <c:pt idx="21">
                  <c:v>12.8128307104102</c:v>
                </c:pt>
                <c:pt idx="22">
                  <c:v>13.13173171968675</c:v>
                </c:pt>
                <c:pt idx="23">
                  <c:v>11.638392726665899</c:v>
                </c:pt>
                <c:pt idx="24">
                  <c:v>10.05123054899135</c:v>
                </c:pt>
                <c:pt idx="25">
                  <c:v>9.5547748053378498</c:v>
                </c:pt>
                <c:pt idx="26">
                  <c:v>10.195883782947549</c:v>
                </c:pt>
                <c:pt idx="27">
                  <c:v>10.528394365101152</c:v>
                </c:pt>
                <c:pt idx="28">
                  <c:v>12.4008012486544</c:v>
                </c:pt>
              </c:numCache>
            </c:numRef>
          </c:val>
        </c:ser>
        <c:ser>
          <c:idx val="1"/>
          <c:order val="4"/>
          <c:tx>
            <c:strRef>
              <c:f>A!$G$5</c:f>
              <c:strCache>
                <c:ptCount val="1"/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A!$B$6:$B$34</c:f>
              <c:strCache>
                <c:ptCount val="29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元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12</c:v>
                </c:pt>
                <c:pt idx="16">
                  <c:v>13</c:v>
                </c:pt>
                <c:pt idx="17">
                  <c:v>14</c:v>
                </c:pt>
                <c:pt idx="18">
                  <c:v>15</c:v>
                </c:pt>
                <c:pt idx="19">
                  <c:v>16</c:v>
                </c:pt>
                <c:pt idx="20">
                  <c:v>17</c:v>
                </c:pt>
                <c:pt idx="21">
                  <c:v>18</c:v>
                </c:pt>
                <c:pt idx="22">
                  <c:v>19</c:v>
                </c:pt>
                <c:pt idx="23">
                  <c:v>20</c:v>
                </c:pt>
                <c:pt idx="24">
                  <c:v>21</c:v>
                </c:pt>
                <c:pt idx="25">
                  <c:v>22</c:v>
                </c:pt>
                <c:pt idx="26">
                  <c:v>23</c:v>
                </c:pt>
                <c:pt idx="27">
                  <c:v>24</c:v>
                </c:pt>
                <c:pt idx="28">
                  <c:v>25</c:v>
                </c:pt>
              </c:strCache>
            </c:strRef>
          </c:cat>
          <c:val>
            <c:numRef>
              <c:f>A!$G$6:$G$34</c:f>
              <c:numCache>
                <c:formatCode>General</c:formatCode>
                <c:ptCount val="29"/>
              </c:numCache>
            </c:numRef>
          </c:val>
        </c:ser>
        <c:marker val="1"/>
        <c:axId val="77495680"/>
        <c:axId val="86247296"/>
      </c:lineChart>
      <c:catAx>
        <c:axId val="766883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年度</a:t>
                </a:r>
              </a:p>
            </c:rich>
          </c:tx>
          <c:layout>
            <c:manualLayout>
              <c:xMode val="edge"/>
              <c:yMode val="edge"/>
              <c:x val="0.5048732943469787"/>
              <c:y val="0.9576271186440686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77493760"/>
        <c:crosses val="autoZero"/>
        <c:lblAlgn val="ctr"/>
        <c:lblOffset val="100"/>
        <c:tickLblSkip val="1"/>
        <c:tickMarkSkip val="1"/>
      </c:catAx>
      <c:valAx>
        <c:axId val="77493760"/>
        <c:scaling>
          <c:orientation val="minMax"/>
        </c:scaling>
        <c:axPos val="l"/>
        <c:title>
          <c:tx>
            <c:rich>
              <a:bodyPr rot="0" vert="wordArtVertRtl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受注高（兆円）</a:t>
                </a:r>
              </a:p>
            </c:rich>
          </c:tx>
          <c:layout>
            <c:manualLayout>
              <c:xMode val="edge"/>
              <c:yMode val="edge"/>
              <c:x val="7.3449963883739184E-3"/>
              <c:y val="0.13664510942513239"/>
            </c:manualLayout>
          </c:layout>
          <c:spPr>
            <a:noFill/>
            <a:ln w="25400">
              <a:noFill/>
            </a:ln>
          </c:spPr>
        </c:title>
        <c:numFmt formatCode="General" sourceLinked="0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76688384"/>
        <c:crosses val="autoZero"/>
        <c:crossBetween val="between"/>
      </c:valAx>
      <c:catAx>
        <c:axId val="77495680"/>
        <c:scaling>
          <c:orientation val="minMax"/>
        </c:scaling>
        <c:delete val="1"/>
        <c:axPos val="b"/>
        <c:numFmt formatCode="General" sourceLinked="1"/>
        <c:tickLblPos val="none"/>
        <c:crossAx val="86247296"/>
        <c:crosses val="autoZero"/>
        <c:lblAlgn val="ctr"/>
        <c:lblOffset val="100"/>
      </c:catAx>
      <c:valAx>
        <c:axId val="86247296"/>
        <c:scaling>
          <c:orientation val="minMax"/>
          <c:max val="28"/>
          <c:min val="0"/>
        </c:scaling>
        <c:axPos val="r"/>
        <c:numFmt formatCode="#,##0.0;\-#,##0.0" sourceLinked="1"/>
        <c:majorTickMark val="none"/>
        <c:tickLblPos val="none"/>
        <c:spPr>
          <a:ln w="9525">
            <a:noFill/>
          </a:ln>
        </c:spPr>
        <c:crossAx val="77495680"/>
        <c:crosses val="max"/>
        <c:crossBetween val="between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8499025341130606"/>
          <c:y val="0.12570621468926554"/>
          <c:w val="0.11598440545808979"/>
          <c:h val="7.0621468926553674E-2"/>
        </c:manualLayout>
      </c:layout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900" b="1" i="0" u="none" strike="noStrike" baseline="0">
              <a:solidFill>
                <a:srgbClr val="000000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solidFill>
      <a:srgbClr val="FFFFFF"/>
    </a:solidFill>
    <a:ln w="12700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DB02A-6C89-4455-9BD1-46F5AE933380}" type="datetimeFigureOut">
              <a:rPr kumimoji="1" lang="ja-JP" altLang="en-US" smtClean="0"/>
              <a:t>2014/4/28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C47DE-6916-4BD0-B8E4-A454B09A4C1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2"/>
          <p:cNvGraphicFramePr>
            <a:graphicFrameLocks/>
          </p:cNvGraphicFramePr>
          <p:nvPr/>
        </p:nvGraphicFramePr>
        <p:xfrm>
          <a:off x="179512" y="0"/>
          <a:ext cx="878497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国土交通省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行政情報化推進課</cp:lastModifiedBy>
  <cp:revision>1</cp:revision>
  <dcterms:created xsi:type="dcterms:W3CDTF">2014-04-28T05:45:21Z</dcterms:created>
  <dcterms:modified xsi:type="dcterms:W3CDTF">2014-04-28T05:47:16Z</dcterms:modified>
</cp:coreProperties>
</file>