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-7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9163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7919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7548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6510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6896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89757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7207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090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8824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1973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1382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67CE6-5B30-4597-B469-89509411FF18}" type="datetimeFigureOut">
              <a:rPr kumimoji="1" lang="ja-JP" altLang="en-US" smtClean="0"/>
              <a:pPr/>
              <a:t>2014/5/12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589E-DD8E-48E2-8C53-8D4BFC20789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0591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948096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地方航空路線活性化プログラム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/>
              <a:t>提案書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5388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kumimoji="1" lang="ja-JP" altLang="en-US" dirty="0" smtClean="0"/>
              <a:t>提案名：○○</a:t>
            </a:r>
            <a:endParaRPr kumimoji="1" lang="en-US" altLang="ja-JP" dirty="0" smtClean="0"/>
          </a:p>
          <a:p>
            <a:pPr algn="l"/>
            <a:r>
              <a:rPr kumimoji="1" lang="ja-JP" altLang="en-US" dirty="0" smtClean="0"/>
              <a:t>提案者：○○</a:t>
            </a:r>
            <a:endParaRPr kumimoji="1" lang="en-US" altLang="ja-JP" dirty="0" smtClean="0"/>
          </a:p>
          <a:p>
            <a:pPr algn="l"/>
            <a:endParaRPr kumimoji="1" lang="en-US" altLang="ja-JP" sz="1800" dirty="0" smtClean="0"/>
          </a:p>
          <a:p>
            <a:pPr algn="l"/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代表者（提案責任者）：</a:t>
            </a:r>
            <a:endParaRPr kumimoji="1"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・組織名：○○</a:t>
            </a:r>
            <a:endParaRPr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・住　所：○○</a:t>
            </a:r>
            <a:endParaRPr kumimoji="1" lang="en-US" altLang="ja-JP" sz="1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kumimoji="1"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・担当者：○○</a:t>
            </a:r>
            <a:endParaRPr kumimoji="1" lang="en-US" altLang="ja-JP" sz="1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・連絡先：</a:t>
            </a:r>
            <a:r>
              <a:rPr lang="en-US" altLang="ja-JP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TEL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800" dirty="0" smtClean="0"/>
              <a:t>　　　　　　　　　　　　</a:t>
            </a:r>
            <a:r>
              <a:rPr lang="en-US" altLang="ja-JP" sz="1800" dirty="0" smtClean="0"/>
              <a:t>Email</a:t>
            </a:r>
            <a:r>
              <a:rPr lang="ja-JP" altLang="en-US" sz="1800" dirty="0" smtClean="0"/>
              <a:t>　　　　　　　</a:t>
            </a:r>
            <a:r>
              <a:rPr lang="en-US" altLang="ja-JP" sz="1800" dirty="0" smtClean="0"/>
              <a:t>@</a:t>
            </a:r>
            <a:endParaRPr kumimoji="1" lang="en-US" altLang="ja-JP" sz="1800" dirty="0" smtClean="0"/>
          </a:p>
          <a:p>
            <a:pPr algn="l"/>
            <a:endParaRPr kumimoji="1" lang="ja-JP" altLang="en-US" sz="1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747309" y="558265"/>
            <a:ext cx="208868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整理番号：</a:t>
            </a:r>
            <a:endParaRPr kumimoji="1" lang="ja-JP" altLang="en-US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25063" y="0"/>
            <a:ext cx="111893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様式１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2637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433137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１．提案概要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2" y="433137"/>
            <a:ext cx="9144001" cy="9788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800" dirty="0" smtClean="0"/>
              <a:t>（１）提案名</a:t>
            </a:r>
            <a:r>
              <a:rPr kumimoji="1" lang="en-US" altLang="ja-JP" sz="1800" dirty="0" smtClean="0"/>
              <a:t>: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-1" y="1411941"/>
            <a:ext cx="5647764" cy="78850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（２）対象路線：</a:t>
            </a:r>
            <a:endParaRPr lang="en-US" altLang="ja-JP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20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6" y="2200444"/>
            <a:ext cx="5647765" cy="4657556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（３）対象路線要件：</a:t>
            </a:r>
            <a:endParaRPr lang="en-US" altLang="ja-JP" sz="1800" dirty="0" smtClean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647764" y="1411940"/>
            <a:ext cx="3496235" cy="54460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（路線図・経路図等を添付）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16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47916" y="2527810"/>
            <a:ext cx="5499843" cy="87405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600" dirty="0" smtClean="0"/>
              <a:t>○旅客数　　　　　　　　　　　○○万人（平成○年度）</a:t>
            </a:r>
            <a:endParaRPr lang="en-US" altLang="ja-JP" sz="1600" dirty="0" smtClean="0"/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600" dirty="0" smtClean="0"/>
              <a:t>○運航便数　　　　　　　　　日○便（平成○年○月現在）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400" dirty="0"/>
              <a:t>　　　　　　</a:t>
            </a:r>
            <a:endParaRPr lang="en-US" altLang="ja-JP" sz="1400" dirty="0"/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ja-JP" altLang="en-US" sz="14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147914" y="3401870"/>
            <a:ext cx="5499846" cy="166624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○直行便と乗り継ぎ便の時間差　　　　　　　　</a:t>
            </a:r>
            <a:r>
              <a:rPr lang="ja-JP" altLang="en-US" sz="1600" u="sng" dirty="0" smtClean="0"/>
              <a:t>○○分</a:t>
            </a:r>
            <a:endParaRPr lang="en-US" altLang="ja-JP" sz="1600" u="sng" dirty="0" smtClean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endParaRPr lang="en-US" altLang="ja-JP" sz="1200" dirty="0" smtClean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 smtClean="0"/>
              <a:t>　　　　　</a:t>
            </a:r>
            <a:r>
              <a:rPr lang="ja-JP" altLang="en-US" sz="1200" dirty="0"/>
              <a:t>　（出発空港）　　　　　　　　→　　　　　　　　　（到着空港）</a:t>
            </a:r>
            <a:endParaRPr lang="en-US" altLang="ja-JP" sz="1200" dirty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/>
              <a:t>直行便　　　　　　　　　　　　　　　　　○分　　　　　　　　　　　　　</a:t>
            </a:r>
            <a:r>
              <a:rPr lang="ja-JP" altLang="en-US" sz="1200" dirty="0" smtClean="0"/>
              <a:t>　　合計</a:t>
            </a:r>
            <a:r>
              <a:rPr lang="ja-JP" altLang="en-US" sz="1200" dirty="0"/>
              <a:t>○分</a:t>
            </a:r>
            <a:endParaRPr lang="en-US" altLang="ja-JP" sz="1200" dirty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/>
              <a:t>　　　　　　（出発空港）　　→　　（経由空港）　　→　　（到着空港）</a:t>
            </a:r>
            <a:endParaRPr lang="en-US" altLang="ja-JP" sz="1200" dirty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/>
              <a:t>乗継便　　　　　　　　　　○分　　乗継○分　　○分　　　　　　　</a:t>
            </a:r>
            <a:r>
              <a:rPr lang="ja-JP" altLang="en-US" sz="1200" dirty="0" smtClean="0"/>
              <a:t>　　合計</a:t>
            </a:r>
            <a:r>
              <a:rPr lang="ja-JP" altLang="en-US" sz="1200" dirty="0"/>
              <a:t>○分</a:t>
            </a:r>
            <a:endParaRPr lang="en-US" altLang="ja-JP" sz="1200" dirty="0"/>
          </a:p>
          <a:p>
            <a:pPr marL="0" indent="0" algn="r">
              <a:lnSpc>
                <a:spcPts val="1800"/>
              </a:lnSpc>
              <a:spcBef>
                <a:spcPts val="0"/>
              </a:spcBef>
              <a:buNone/>
            </a:pPr>
            <a:r>
              <a:rPr lang="en-US" altLang="ja-JP" sz="1200" u="sng" dirty="0"/>
              <a:t>※</a:t>
            </a:r>
            <a:r>
              <a:rPr lang="ja-JP" altLang="en-US" sz="1200" u="sng" dirty="0"/>
              <a:t>空港名、時間を記入</a:t>
            </a:r>
            <a:r>
              <a:rPr lang="ja-JP" altLang="en-US" sz="1200" dirty="0"/>
              <a:t>　　</a:t>
            </a:r>
            <a:endParaRPr lang="en-US" altLang="ja-JP" sz="1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47914" y="5077485"/>
            <a:ext cx="5499845" cy="178051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ja-JP" altLang="en-US" sz="1600" dirty="0" smtClean="0"/>
              <a:t>○代替交通機関での実移動時間　　　　　　　</a:t>
            </a:r>
            <a:r>
              <a:rPr lang="ja-JP" altLang="en-US" sz="1600" u="sng" dirty="0" smtClean="0"/>
              <a:t>○○分</a:t>
            </a:r>
            <a:endParaRPr lang="en-US" altLang="ja-JP" sz="1600" u="sng" dirty="0" smtClean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endParaRPr lang="en-US" altLang="ja-JP" sz="1200" dirty="0" smtClean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 smtClean="0"/>
              <a:t>　　　　　　　（出発地）　→　（経由地）　→　（経由地）　→　（到着地）</a:t>
            </a:r>
            <a:endParaRPr lang="en-US" altLang="ja-JP" sz="1200" dirty="0" smtClean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 smtClean="0"/>
              <a:t>交通機関　　　　　　○○　　　　　　　○○　　　　　　　○○</a:t>
            </a:r>
            <a:endParaRPr lang="en-US" altLang="ja-JP" sz="1200" dirty="0"/>
          </a:p>
          <a:p>
            <a:pPr marL="0" indent="0">
              <a:lnSpc>
                <a:spcPts val="1800"/>
              </a:lnSpc>
              <a:spcBef>
                <a:spcPts val="0"/>
              </a:spcBef>
              <a:buNone/>
            </a:pPr>
            <a:r>
              <a:rPr lang="ja-JP" altLang="en-US" sz="1200" dirty="0"/>
              <a:t>所要時間　　　　　</a:t>
            </a:r>
            <a:r>
              <a:rPr lang="ja-JP" altLang="en-US" sz="1200" dirty="0" smtClean="0"/>
              <a:t>　○分　　　　　　　○分　　　　　　　○分　　　　　合計</a:t>
            </a:r>
            <a:endParaRPr lang="en-US" altLang="ja-JP" sz="1200" dirty="0"/>
          </a:p>
          <a:p>
            <a:pPr marL="0" indent="0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ja-JP" altLang="en-US" sz="1200" dirty="0" smtClean="0"/>
              <a:t>乗換時間　　　　　　　　　　　　○分　　　　　　○分　　　　　　　　　　○分</a:t>
            </a:r>
            <a:endParaRPr lang="en-US" altLang="ja-JP" sz="1200" dirty="0" smtClean="0"/>
          </a:p>
          <a:p>
            <a:pPr marL="0" indent="0" algn="r">
              <a:lnSpc>
                <a:spcPts val="18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ja-JP" sz="1200" u="sng" dirty="0" smtClean="0"/>
              <a:t>※</a:t>
            </a:r>
            <a:r>
              <a:rPr lang="ja-JP" altLang="en-US" sz="1200" u="sng" dirty="0" smtClean="0"/>
              <a:t>地名、時間を記入</a:t>
            </a:r>
            <a:endParaRPr lang="en-US" altLang="ja-JP" sz="1200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70531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433137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２．対象路線の課題分析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6" y="1411939"/>
            <a:ext cx="5647765" cy="544606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（４）対象</a:t>
            </a:r>
            <a:r>
              <a:rPr lang="ja-JP" altLang="en-US" sz="1800" dirty="0"/>
              <a:t>路線</a:t>
            </a:r>
            <a:r>
              <a:rPr lang="ja-JP" altLang="en-US" sz="1800" dirty="0" smtClean="0"/>
              <a:t>の</a:t>
            </a:r>
            <a:r>
              <a:rPr lang="ja-JP" altLang="en-US" sz="1800" dirty="0"/>
              <a:t>課題</a:t>
            </a:r>
            <a:r>
              <a:rPr lang="ja-JP" altLang="en-US" sz="1800" dirty="0" smtClean="0"/>
              <a:t>分析：</a:t>
            </a:r>
            <a:endParaRPr lang="en-US" altLang="ja-JP" sz="1800" dirty="0" smtClean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647764" y="1411940"/>
            <a:ext cx="3496235" cy="54460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（添付資料）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16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47902" y="1713787"/>
            <a:ext cx="5499843" cy="99091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○当該路線の利用実績：</a:t>
            </a:r>
            <a:endParaRPr lang="ja-JP" altLang="en-US" sz="12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47902" y="2704700"/>
            <a:ext cx="5499843" cy="105182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○路線維持に係るこれまでの主な取組：</a:t>
            </a:r>
            <a:endParaRPr lang="ja-JP" altLang="en-US" sz="1200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47902" y="3756523"/>
            <a:ext cx="5499843" cy="97880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○地域における課題と当該路線の必要性</a:t>
            </a:r>
            <a:endParaRPr lang="ja-JP" altLang="en-US" sz="1200" dirty="0"/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47902" y="4731344"/>
            <a:ext cx="5499843" cy="9827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○当該路線の維持に係る課題認識</a:t>
            </a:r>
            <a:endParaRPr lang="ja-JP" altLang="en-US" sz="1200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47901" y="5722136"/>
            <a:ext cx="5499843" cy="98278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○今後の路線需要の見通し</a:t>
            </a:r>
            <a:endParaRPr lang="ja-JP" altLang="en-US" sz="1200" dirty="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-6" y="425127"/>
            <a:ext cx="9144001" cy="978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smtClean="0"/>
              <a:t>（１）提案名</a:t>
            </a:r>
            <a:r>
              <a:rPr lang="en-US" altLang="ja-JP" sz="1800" smtClean="0"/>
              <a:t>:</a:t>
            </a:r>
            <a:endParaRPr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110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433137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３．取組方針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6" y="1411939"/>
            <a:ext cx="5647765" cy="544606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（５）取組方針：</a:t>
            </a:r>
            <a:endParaRPr lang="en-US" altLang="ja-JP" sz="1800" dirty="0" smtClean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647764" y="1411940"/>
            <a:ext cx="3496235" cy="54460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（添付資料）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sz="1600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47902" y="1713787"/>
            <a:ext cx="5499843" cy="8378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○課題を踏まえた取組方針</a:t>
            </a:r>
            <a:endParaRPr lang="ja-JP" altLang="en-US" sz="1200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47901" y="2551620"/>
            <a:ext cx="5499843" cy="88459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○取組目標とターゲット</a:t>
            </a:r>
            <a:endParaRPr lang="ja-JP" altLang="en-US" sz="1200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47901" y="3436219"/>
            <a:ext cx="5499843" cy="83783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○取組により期待される効果</a:t>
            </a:r>
            <a:endParaRPr lang="ja-JP" altLang="en-US" sz="1200" dirty="0"/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47901" y="4270070"/>
            <a:ext cx="5499843" cy="81206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○これまでの取組との違い・工夫点</a:t>
            </a:r>
            <a:endParaRPr lang="en-US" altLang="ja-JP" sz="1200" dirty="0" smtClean="0"/>
          </a:p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endParaRPr lang="ja-JP" altLang="en-US" sz="1200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47901" y="5082139"/>
            <a:ext cx="5499843" cy="83385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○支援終了後の持続可能性の確保方針</a:t>
            </a:r>
            <a:endParaRPr lang="ja-JP" altLang="en-US" sz="1200" dirty="0"/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147886" y="5915990"/>
            <a:ext cx="5499843" cy="83385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○実施体制やリスク分担の考え方</a:t>
            </a:r>
            <a:endParaRPr lang="ja-JP" altLang="en-US" sz="1200" dirty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-6" y="433136"/>
            <a:ext cx="9144001" cy="978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smtClean="0"/>
              <a:t>（１）提案名</a:t>
            </a:r>
            <a:r>
              <a:rPr lang="en-US" altLang="ja-JP" sz="1800" smtClean="0"/>
              <a:t>:</a:t>
            </a:r>
            <a:endParaRPr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058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433137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４．取組内容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6" y="1411939"/>
            <a:ext cx="9144001" cy="544606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（６）取組内容</a:t>
            </a:r>
            <a:endParaRPr lang="en-US" altLang="ja-JP" sz="1800" dirty="0" smtClean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-6" y="433136"/>
            <a:ext cx="9144001" cy="978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smtClean="0"/>
              <a:t>（１）提案名</a:t>
            </a:r>
            <a:r>
              <a:rPr lang="en-US" altLang="ja-JP" sz="1800" smtClean="0"/>
              <a:t>:</a:t>
            </a:r>
            <a:endParaRPr lang="en-US" altLang="ja-JP" sz="18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34677" y="2993457"/>
            <a:ext cx="562115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・取組項目毎に、具体の取組内容（内容、数量等）、目的（背景、ターゲット、効果等）、実施主体等を示して下さい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endParaRPr kumimoji="1" lang="en-US" altLang="ja-JP" sz="1200" dirty="0"/>
          </a:p>
          <a:p>
            <a:r>
              <a:rPr lang="ja-JP" altLang="en-US" sz="1200" dirty="0" smtClean="0"/>
              <a:t>・取組項目が継続のものか、新規のものかを区別できるよう表現して下さい。</a:t>
            </a:r>
            <a:endParaRPr lang="en-US" altLang="ja-JP" sz="1200" dirty="0" smtClean="0"/>
          </a:p>
          <a:p>
            <a:r>
              <a:rPr lang="ja-JP" altLang="en-US" sz="1200" dirty="0" smtClean="0"/>
              <a:t>　例）　（継続）取組名、（新規）取組名、等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12176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433137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５．取組体制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6" y="1411939"/>
            <a:ext cx="6179420" cy="544606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（７）実施体制</a:t>
            </a:r>
            <a:endParaRPr lang="en-US" altLang="ja-JP" sz="1800" dirty="0" smtClean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-6" y="433136"/>
            <a:ext cx="9144001" cy="978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smtClean="0"/>
              <a:t>（１）提案名</a:t>
            </a:r>
            <a:r>
              <a:rPr lang="en-US" altLang="ja-JP" sz="1800" smtClean="0"/>
              <a:t>:</a:t>
            </a:r>
            <a:endParaRPr lang="en-US" altLang="ja-JP" sz="1800" dirty="0" smtClean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179419" y="1411938"/>
            <a:ext cx="2964576" cy="544606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（８）プロジェクト管理方針</a:t>
            </a:r>
            <a:endParaRPr lang="en-US" altLang="ja-JP" sz="1800" dirty="0" smtClean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6266051" y="1726162"/>
            <a:ext cx="2877949" cy="12480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○単年度・３年後の目標設定</a:t>
            </a:r>
            <a:endParaRPr lang="ja-JP" altLang="en-US" sz="1200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266051" y="2974206"/>
            <a:ext cx="2877949" cy="12480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○目標の達成度の検証方法</a:t>
            </a:r>
            <a:endParaRPr lang="ja-JP" altLang="en-US" sz="1200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266051" y="4222250"/>
            <a:ext cx="2877949" cy="124804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ja-JP" altLang="en-US" sz="1200" dirty="0" smtClean="0"/>
              <a:t>○プロジェクトの管理責任者</a:t>
            </a:r>
            <a:endParaRPr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2506" y="1757735"/>
            <a:ext cx="3647975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【</a:t>
            </a:r>
            <a:r>
              <a:rPr kumimoji="1" lang="ja-JP" altLang="en-US" sz="1100" dirty="0" smtClean="0"/>
              <a:t>○○空港協議会</a:t>
            </a:r>
            <a:r>
              <a:rPr kumimoji="1" lang="en-US" altLang="ja-JP" sz="1100" dirty="0" smtClean="0"/>
              <a:t>】</a:t>
            </a:r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ja-JP" altLang="en-US" sz="11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2506" y="6304680"/>
            <a:ext cx="5741469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調査会社（国の委託事業者）</a:t>
            </a:r>
            <a:endParaRPr lang="en-US" altLang="ja-JP" sz="1100" dirty="0"/>
          </a:p>
          <a:p>
            <a:endParaRPr kumimoji="1"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44741" y="1757735"/>
            <a:ext cx="1689234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【</a:t>
            </a:r>
            <a:r>
              <a:rPr kumimoji="1" lang="ja-JP" altLang="en-US" sz="1100" dirty="0" smtClean="0"/>
              <a:t>協力実施機関</a:t>
            </a:r>
            <a:r>
              <a:rPr kumimoji="1" lang="en-US" altLang="ja-JP" sz="1100" dirty="0" smtClean="0"/>
              <a:t>】</a:t>
            </a:r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en-US" altLang="ja-JP" sz="1100" dirty="0" smtClean="0"/>
          </a:p>
          <a:p>
            <a:endParaRPr lang="en-US" altLang="ja-JP" sz="1100" dirty="0"/>
          </a:p>
          <a:p>
            <a:endParaRPr kumimoji="1" lang="ja-JP" altLang="en-US" sz="1100" dirty="0"/>
          </a:p>
        </p:txBody>
      </p:sp>
      <p:sp>
        <p:nvSpPr>
          <p:cNvPr id="4" name="上下矢印 3"/>
          <p:cNvSpPr/>
          <p:nvPr/>
        </p:nvSpPr>
        <p:spPr>
          <a:xfrm>
            <a:off x="1915427" y="5973879"/>
            <a:ext cx="202131" cy="269640"/>
          </a:xfrm>
          <a:prstGeom prst="up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左右矢印 11"/>
          <p:cNvSpPr/>
          <p:nvPr/>
        </p:nvSpPr>
        <p:spPr>
          <a:xfrm>
            <a:off x="3883802" y="3710099"/>
            <a:ext cx="298382" cy="250256"/>
          </a:xfrm>
          <a:prstGeom prst="leftRightArrow">
            <a:avLst>
              <a:gd name="adj1" fmla="val 42307"/>
              <a:gd name="adj2" fmla="val 3846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1477" y="2012028"/>
            <a:ext cx="148710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○○県（実施責任者）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担当内容</a:t>
            </a:r>
            <a:r>
              <a:rPr lang="en-US" altLang="ja-JP" sz="1000" dirty="0" smtClean="0"/>
              <a:t>】</a:t>
            </a:r>
          </a:p>
          <a:p>
            <a:r>
              <a:rPr kumimoji="1" lang="ja-JP" altLang="en-US" sz="1000" dirty="0" smtClean="0"/>
              <a:t>・○○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・○○</a:t>
            </a:r>
            <a:endParaRPr kumimoji="1" lang="ja-JP" altLang="en-US" sz="1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11478" y="2974206"/>
            <a:ext cx="148710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商工会議所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担当内容</a:t>
            </a:r>
            <a:r>
              <a:rPr lang="en-US" altLang="ja-JP" sz="1000" dirty="0" smtClean="0"/>
              <a:t>】</a:t>
            </a:r>
          </a:p>
          <a:p>
            <a:r>
              <a:rPr kumimoji="1" lang="ja-JP" altLang="en-US" sz="1000" dirty="0" smtClean="0"/>
              <a:t>・○○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・○○</a:t>
            </a:r>
            <a:endParaRPr kumimoji="1" lang="ja-JP" altLang="en-US" sz="1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29590" y="2985658"/>
            <a:ext cx="148710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観光協会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担当内容</a:t>
            </a:r>
            <a:r>
              <a:rPr lang="en-US" altLang="ja-JP" sz="1000" dirty="0" smtClean="0"/>
              <a:t>】</a:t>
            </a:r>
          </a:p>
          <a:p>
            <a:r>
              <a:rPr kumimoji="1" lang="ja-JP" altLang="en-US" sz="1000" dirty="0" smtClean="0"/>
              <a:t>・○○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・○○</a:t>
            </a:r>
            <a:endParaRPr kumimoji="1" lang="ja-JP" altLang="en-US" sz="1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29590" y="2012028"/>
            <a:ext cx="148710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○○市（実施責任者）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担当内容</a:t>
            </a:r>
            <a:r>
              <a:rPr lang="en-US" altLang="ja-JP" sz="1000" dirty="0" smtClean="0"/>
              <a:t>】</a:t>
            </a:r>
          </a:p>
          <a:p>
            <a:r>
              <a:rPr kumimoji="1" lang="ja-JP" altLang="en-US" sz="1000" dirty="0" smtClean="0"/>
              <a:t>・○○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・○○</a:t>
            </a:r>
            <a:endParaRPr kumimoji="1" lang="ja-JP" altLang="en-US" sz="1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1476" y="3960007"/>
            <a:ext cx="148710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航空会社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担当内容</a:t>
            </a:r>
            <a:r>
              <a:rPr lang="en-US" altLang="ja-JP" sz="1000" dirty="0" smtClean="0"/>
              <a:t>】</a:t>
            </a:r>
          </a:p>
          <a:p>
            <a:r>
              <a:rPr kumimoji="1" lang="ja-JP" altLang="en-US" sz="1000" dirty="0" smtClean="0"/>
              <a:t>・○○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・○○</a:t>
            </a:r>
            <a:endParaRPr kumimoji="1" lang="ja-JP" altLang="en-US" sz="1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25978" y="3960007"/>
            <a:ext cx="1487101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空港ビル会社</a:t>
            </a:r>
            <a:endParaRPr kumimoji="1" lang="en-US" altLang="ja-JP" sz="1000" dirty="0" smtClean="0"/>
          </a:p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担当内容</a:t>
            </a:r>
            <a:r>
              <a:rPr lang="en-US" altLang="ja-JP" sz="1000" dirty="0" smtClean="0"/>
              <a:t>】</a:t>
            </a:r>
          </a:p>
          <a:p>
            <a:r>
              <a:rPr kumimoji="1" lang="ja-JP" altLang="en-US" sz="1000" dirty="0" smtClean="0"/>
              <a:t>・○○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・○○</a:t>
            </a:r>
            <a:endParaRPr kumimoji="1" lang="ja-JP" altLang="en-US" sz="1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4574" y="4846272"/>
            <a:ext cx="5130265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【</a:t>
            </a:r>
            <a:r>
              <a:rPr lang="ja-JP" altLang="en-US" sz="1100" dirty="0" smtClean="0"/>
              <a:t>記入例</a:t>
            </a:r>
            <a:r>
              <a:rPr lang="en-US" altLang="ja-JP" sz="1100" dirty="0" smtClean="0"/>
              <a:t>】</a:t>
            </a:r>
          </a:p>
          <a:p>
            <a:r>
              <a:rPr lang="ja-JP" altLang="en-US" sz="1100" dirty="0" smtClean="0"/>
              <a:t>・取組の実施体制について、体制内の役割分担や連携体制がわかるよう体制図を示して下さい。</a:t>
            </a:r>
          </a:p>
          <a:p>
            <a:r>
              <a:rPr lang="ja-JP" altLang="en-US" sz="1100" dirty="0" smtClean="0"/>
              <a:t>・共同提案する関係者の名称、役割分担、担当者名、連絡先を記載して下さい。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33363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433137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６．実施手順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-6" y="1411939"/>
            <a:ext cx="9144006" cy="5446061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dirty="0" smtClean="0"/>
              <a:t>（９）実施手順</a:t>
            </a:r>
            <a:endParaRPr lang="en-US" altLang="ja-JP" sz="1800" dirty="0" smtClean="0"/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-6" y="433136"/>
            <a:ext cx="9144001" cy="9788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800" smtClean="0"/>
              <a:t>（１）提案名</a:t>
            </a:r>
            <a:r>
              <a:rPr lang="en-US" altLang="ja-JP" sz="1800" smtClean="0"/>
              <a:t>:</a:t>
            </a:r>
            <a:endParaRPr lang="en-US" altLang="ja-JP" sz="18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0846" y="2390742"/>
            <a:ext cx="120556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実施項目①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/>
              <a:t>○○に関する取組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・実施地域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・実施内容　　　等</a:t>
            </a:r>
            <a:endParaRPr kumimoji="1" lang="ja-JP" altLang="en-US" sz="1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0843" y="3165608"/>
            <a:ext cx="120556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実施項目②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/>
              <a:t>○○に関する取組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・実施地域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・実施内容　　　等</a:t>
            </a:r>
            <a:endParaRPr kumimoji="1" lang="ja-JP" altLang="en-US" sz="1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70843" y="3969089"/>
            <a:ext cx="120556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実施項目③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/>
              <a:t>○○に関する取組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・実施地域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・実施内容　　　等</a:t>
            </a:r>
            <a:endParaRPr kumimoji="1" lang="ja-JP" altLang="en-US" sz="1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0843" y="4757959"/>
            <a:ext cx="120556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実施項目④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/>
              <a:t>○○に関する取組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・実施地域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・実施内容　　　等</a:t>
            </a:r>
            <a:endParaRPr kumimoji="1" lang="ja-JP" altLang="en-US" sz="1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0843" y="5546829"/>
            <a:ext cx="120556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00" dirty="0" smtClean="0"/>
              <a:t>【</a:t>
            </a:r>
            <a:r>
              <a:rPr lang="ja-JP" altLang="en-US" sz="1000" dirty="0" smtClean="0"/>
              <a:t>実施項目⑤</a:t>
            </a:r>
            <a:r>
              <a:rPr lang="en-US" altLang="ja-JP" sz="1000" dirty="0" smtClean="0"/>
              <a:t>】</a:t>
            </a:r>
          </a:p>
          <a:p>
            <a:r>
              <a:rPr lang="ja-JP" altLang="en-US" sz="1000" dirty="0"/>
              <a:t>○○に関する取組</a:t>
            </a:r>
            <a:endParaRPr lang="en-US" altLang="ja-JP" sz="1000" dirty="0" smtClean="0"/>
          </a:p>
          <a:p>
            <a:r>
              <a:rPr kumimoji="1" lang="ja-JP" altLang="en-US" sz="1000" dirty="0" smtClean="0"/>
              <a:t>・実施地域</a:t>
            </a:r>
            <a:endParaRPr kumimoji="1" lang="en-US" altLang="ja-JP" sz="1000" dirty="0"/>
          </a:p>
          <a:p>
            <a:r>
              <a:rPr kumimoji="1" lang="ja-JP" altLang="en-US" sz="1000" dirty="0" smtClean="0"/>
              <a:t>・実施内容　　　等</a:t>
            </a:r>
            <a:endParaRPr kumimoji="1" lang="ja-JP" altLang="en-US" sz="1000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1718929" y="1924498"/>
            <a:ext cx="3625518" cy="250334"/>
            <a:chOff x="1376410" y="1924498"/>
            <a:chExt cx="3625518" cy="250334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1376410" y="1924499"/>
              <a:ext cx="1205567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○月</a:t>
              </a:r>
              <a:endParaRPr kumimoji="1" lang="ja-JP" altLang="en-US" sz="10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581977" y="1928611"/>
              <a:ext cx="1205567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○月</a:t>
              </a:r>
              <a:endParaRPr kumimoji="1" lang="ja-JP" altLang="en-US" sz="10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796361" y="1924498"/>
              <a:ext cx="1205567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○月</a:t>
              </a:r>
              <a:endParaRPr kumimoji="1" lang="ja-JP" altLang="en-US" sz="1000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5335630" y="1924498"/>
            <a:ext cx="3616701" cy="249006"/>
            <a:chOff x="5010745" y="1924496"/>
            <a:chExt cx="3616701" cy="249006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5010745" y="1927281"/>
              <a:ext cx="1205567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○月</a:t>
              </a:r>
              <a:endParaRPr kumimoji="1" lang="ja-JP" altLang="en-US" sz="10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216312" y="1924497"/>
              <a:ext cx="1205567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○月</a:t>
              </a:r>
              <a:endParaRPr kumimoji="1" lang="ja-JP" altLang="en-US" sz="10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7421879" y="1924496"/>
              <a:ext cx="1205567" cy="24622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/>
                <a:t>○月</a:t>
              </a:r>
              <a:endParaRPr kumimoji="1" lang="ja-JP" altLang="en-US" sz="1000" dirty="0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2779314" y="4072909"/>
            <a:ext cx="5130265" cy="6001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【</a:t>
            </a:r>
            <a:r>
              <a:rPr lang="ja-JP" altLang="en-US" sz="1100" dirty="0" smtClean="0"/>
              <a:t>記入例</a:t>
            </a:r>
            <a:r>
              <a:rPr lang="en-US" altLang="ja-JP" sz="1100" dirty="0" smtClean="0"/>
              <a:t>】</a:t>
            </a:r>
          </a:p>
          <a:p>
            <a:r>
              <a:rPr lang="ja-JP" altLang="en-US" sz="1100" dirty="0" smtClean="0"/>
              <a:t>・各取組項目における作業に分割し、極力、月ごとに記載して下さい。</a:t>
            </a:r>
          </a:p>
          <a:p>
            <a:r>
              <a:rPr lang="ja-JP" altLang="en-US" sz="1100" dirty="0" smtClean="0"/>
              <a:t>・各作業の前後関係がわかるよう矢印等で表示して下さい。</a:t>
            </a:r>
          </a:p>
        </p:txBody>
      </p:sp>
    </p:spTree>
    <p:extLst>
      <p:ext uri="{BB962C8B-B14F-4D97-AF65-F5344CB8AC3E}">
        <p14:creationId xmlns:p14="http://schemas.microsoft.com/office/powerpoint/2010/main" xmlns="" val="37585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</TotalTime>
  <Words>595</Words>
  <Application>Microsoft Office PowerPoint</Application>
  <PresentationFormat>画面に合わせる (4:3)</PresentationFormat>
  <Paragraphs>170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Theme</vt:lpstr>
      <vt:lpstr>地方航空路線活性化プログラム  提案書</vt:lpstr>
      <vt:lpstr>１．提案概要</vt:lpstr>
      <vt:lpstr>２．対象路線の課題分析</vt:lpstr>
      <vt:lpstr>３．取組方針</vt:lpstr>
      <vt:lpstr>４．取組内容</vt:lpstr>
      <vt:lpstr>５．取組体制</vt:lpstr>
      <vt:lpstr>６．実施手順</vt:lpstr>
    </vt:vector>
  </TitlesOfParts>
  <Company>パシフィックコンサルタンツ(株)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地方航空路線活性化プログラム  提案書</dc:title>
  <dc:creator>東原 史明</dc:creator>
  <cp:lastModifiedBy>行政情報化推進課</cp:lastModifiedBy>
  <cp:revision>22</cp:revision>
  <dcterms:created xsi:type="dcterms:W3CDTF">2014-04-24T01:02:03Z</dcterms:created>
  <dcterms:modified xsi:type="dcterms:W3CDTF">2014-05-12T04:00:50Z</dcterms:modified>
</cp:coreProperties>
</file>