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96" r:id="rId4"/>
    <p:sldId id="276" r:id="rId5"/>
    <p:sldId id="281" r:id="rId6"/>
    <p:sldId id="277" r:id="rId7"/>
    <p:sldId id="261" r:id="rId8"/>
    <p:sldId id="283" r:id="rId9"/>
    <p:sldId id="308" r:id="rId10"/>
    <p:sldId id="264" r:id="rId11"/>
    <p:sldId id="267" r:id="rId12"/>
    <p:sldId id="297" r:id="rId13"/>
    <p:sldId id="265" r:id="rId14"/>
    <p:sldId id="290" r:id="rId15"/>
    <p:sldId id="306" r:id="rId16"/>
    <p:sldId id="266" r:id="rId17"/>
    <p:sldId id="300" r:id="rId18"/>
    <p:sldId id="284" r:id="rId19"/>
    <p:sldId id="285" r:id="rId20"/>
    <p:sldId id="294" r:id="rId21"/>
    <p:sldId id="269" r:id="rId22"/>
    <p:sldId id="286" r:id="rId23"/>
    <p:sldId id="270" r:id="rId24"/>
    <p:sldId id="292" r:id="rId25"/>
    <p:sldId id="307" r:id="rId26"/>
    <p:sldId id="305" r:id="rId27"/>
    <p:sldId id="271" r:id="rId28"/>
    <p:sldId id="287" r:id="rId29"/>
    <p:sldId id="295" r:id="rId30"/>
    <p:sldId id="272" r:id="rId31"/>
    <p:sldId id="309" r:id="rId32"/>
    <p:sldId id="304" r:id="rId33"/>
    <p:sldId id="298" r:id="rId34"/>
    <p:sldId id="273" r:id="rId35"/>
    <p:sldId id="302" r:id="rId36"/>
    <p:sldId id="299" r:id="rId37"/>
    <p:sldId id="274" r:id="rId38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4719"/>
    <a:srgbClr val="A0741C"/>
    <a:srgbClr val="F68B32"/>
    <a:srgbClr val="B97396"/>
    <a:srgbClr val="B98621"/>
    <a:srgbClr val="2CB719"/>
    <a:srgbClr val="7E3A14"/>
    <a:srgbClr val="866118"/>
    <a:srgbClr val="F395B7"/>
    <a:srgbClr val="E66C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4660"/>
  </p:normalViewPr>
  <p:slideViewPr>
    <p:cSldViewPr>
      <p:cViewPr varScale="1">
        <p:scale>
          <a:sx n="66" d="100"/>
          <a:sy n="66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50" d="100"/>
        <a:sy n="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D30649-FA12-498C-917E-6FC305AF8C5D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kumimoji="1" lang="ja-JP" altLang="en-US"/>
        </a:p>
      </dgm:t>
    </dgm:pt>
    <dgm:pt modelId="{6B4F49F6-2AC8-4C24-82B7-A9C82A96D1E1}">
      <dgm:prSet phldrT="[テキスト]" phldr="1"/>
      <dgm:spPr/>
      <dgm:t>
        <a:bodyPr/>
        <a:lstStyle/>
        <a:p>
          <a:endParaRPr kumimoji="1" lang="ja-JP" altLang="en-US"/>
        </a:p>
      </dgm:t>
    </dgm:pt>
    <dgm:pt modelId="{7A709151-708F-4672-9227-D226E5F6AA53}" type="parTrans" cxnId="{8EFF7007-E675-4696-B82C-D4FC34FF3E71}">
      <dgm:prSet/>
      <dgm:spPr/>
      <dgm:t>
        <a:bodyPr/>
        <a:lstStyle/>
        <a:p>
          <a:endParaRPr kumimoji="1" lang="ja-JP" altLang="en-US"/>
        </a:p>
      </dgm:t>
    </dgm:pt>
    <dgm:pt modelId="{A69E10BC-4EC4-424E-8F66-EE22775FB4FF}" type="sibTrans" cxnId="{8EFF7007-E675-4696-B82C-D4FC34FF3E71}">
      <dgm:prSet/>
      <dgm:spPr/>
      <dgm:t>
        <a:bodyPr/>
        <a:lstStyle/>
        <a:p>
          <a:endParaRPr kumimoji="1" lang="ja-JP" altLang="en-US"/>
        </a:p>
      </dgm:t>
    </dgm:pt>
    <dgm:pt modelId="{249B9B3B-F265-4C74-BD00-25BBDA5C7718}">
      <dgm:prSet phldrT="[テキスト]" phldr="1"/>
      <dgm:spPr/>
      <dgm:t>
        <a:bodyPr/>
        <a:lstStyle/>
        <a:p>
          <a:endParaRPr kumimoji="1" lang="ja-JP" altLang="en-US"/>
        </a:p>
      </dgm:t>
    </dgm:pt>
    <dgm:pt modelId="{2186EC7E-5A4D-4431-B019-0A0B04D68718}" type="parTrans" cxnId="{77514ADE-A7B4-490C-AFE1-8452A36E75B0}">
      <dgm:prSet/>
      <dgm:spPr/>
      <dgm:t>
        <a:bodyPr/>
        <a:lstStyle/>
        <a:p>
          <a:endParaRPr kumimoji="1" lang="ja-JP" altLang="en-US"/>
        </a:p>
      </dgm:t>
    </dgm:pt>
    <dgm:pt modelId="{74E7AE2D-AC5E-4819-BD62-41161394B760}" type="sibTrans" cxnId="{77514ADE-A7B4-490C-AFE1-8452A36E75B0}">
      <dgm:prSet/>
      <dgm:spPr/>
      <dgm:t>
        <a:bodyPr/>
        <a:lstStyle/>
        <a:p>
          <a:endParaRPr kumimoji="1" lang="ja-JP" altLang="en-US"/>
        </a:p>
      </dgm:t>
    </dgm:pt>
    <dgm:pt modelId="{B30B134E-C12D-4623-ACD8-342100219AD6}">
      <dgm:prSet phldrT="[テキスト]" phldr="1"/>
      <dgm:spPr/>
      <dgm:t>
        <a:bodyPr/>
        <a:lstStyle/>
        <a:p>
          <a:endParaRPr kumimoji="1" lang="ja-JP" altLang="en-US" dirty="0"/>
        </a:p>
      </dgm:t>
    </dgm:pt>
    <dgm:pt modelId="{D7E56E2F-CDBE-43C9-996E-BC729F0AA461}" type="parTrans" cxnId="{9095F461-8616-4231-8203-85B6F191F498}">
      <dgm:prSet/>
      <dgm:spPr/>
      <dgm:t>
        <a:bodyPr/>
        <a:lstStyle/>
        <a:p>
          <a:endParaRPr kumimoji="1" lang="ja-JP" altLang="en-US"/>
        </a:p>
      </dgm:t>
    </dgm:pt>
    <dgm:pt modelId="{8C0A59FF-B5A1-485B-A605-99F0F05512D3}" type="sibTrans" cxnId="{9095F461-8616-4231-8203-85B6F191F498}">
      <dgm:prSet/>
      <dgm:spPr/>
      <dgm:t>
        <a:bodyPr/>
        <a:lstStyle/>
        <a:p>
          <a:endParaRPr kumimoji="1" lang="ja-JP" altLang="en-US"/>
        </a:p>
      </dgm:t>
    </dgm:pt>
    <dgm:pt modelId="{4244F338-4E90-4B70-8511-4EDA9423FC9F}">
      <dgm:prSet phldrT="[テキスト]" phldr="1"/>
      <dgm:spPr/>
      <dgm:t>
        <a:bodyPr/>
        <a:lstStyle/>
        <a:p>
          <a:endParaRPr kumimoji="1" lang="ja-JP" altLang="en-US"/>
        </a:p>
      </dgm:t>
    </dgm:pt>
    <dgm:pt modelId="{94FAFD2A-DB17-4FE1-A710-E391D92CABE4}" type="parTrans" cxnId="{0A449D29-CE45-4105-9484-6CBF82AD1103}">
      <dgm:prSet/>
      <dgm:spPr/>
      <dgm:t>
        <a:bodyPr/>
        <a:lstStyle/>
        <a:p>
          <a:endParaRPr kumimoji="1" lang="ja-JP" altLang="en-US"/>
        </a:p>
      </dgm:t>
    </dgm:pt>
    <dgm:pt modelId="{E0BEA7AD-270C-4D4F-AFCA-A93E8BF32220}" type="sibTrans" cxnId="{0A449D29-CE45-4105-9484-6CBF82AD1103}">
      <dgm:prSet/>
      <dgm:spPr/>
      <dgm:t>
        <a:bodyPr/>
        <a:lstStyle/>
        <a:p>
          <a:endParaRPr kumimoji="1" lang="ja-JP" altLang="en-US"/>
        </a:p>
      </dgm:t>
    </dgm:pt>
    <dgm:pt modelId="{482F9736-D3C8-4B66-A539-4712F60F24D7}">
      <dgm:prSet phldrT="[テキスト]" phldr="1"/>
      <dgm:spPr/>
      <dgm:t>
        <a:bodyPr/>
        <a:lstStyle/>
        <a:p>
          <a:endParaRPr kumimoji="1" lang="ja-JP" altLang="en-US" dirty="0"/>
        </a:p>
      </dgm:t>
    </dgm:pt>
    <dgm:pt modelId="{03700C6E-1C00-4671-B5D5-A6EA672FDAA2}" type="sibTrans" cxnId="{E82186EA-2E0C-40A7-9C2C-8E01DC33D96C}">
      <dgm:prSet/>
      <dgm:spPr/>
      <dgm:t>
        <a:bodyPr/>
        <a:lstStyle/>
        <a:p>
          <a:endParaRPr kumimoji="1" lang="ja-JP" altLang="en-US"/>
        </a:p>
      </dgm:t>
    </dgm:pt>
    <dgm:pt modelId="{1419E3F7-F83E-4497-8BD0-74264634F6FE}" type="parTrans" cxnId="{E82186EA-2E0C-40A7-9C2C-8E01DC33D96C}">
      <dgm:prSet/>
      <dgm:spPr/>
      <dgm:t>
        <a:bodyPr/>
        <a:lstStyle/>
        <a:p>
          <a:endParaRPr kumimoji="1" lang="ja-JP" altLang="en-US"/>
        </a:p>
      </dgm:t>
    </dgm:pt>
    <dgm:pt modelId="{334F7896-3C21-4DDB-9B64-1F1785466546}" type="pres">
      <dgm:prSet presAssocID="{F3D30649-FA12-498C-917E-6FC305AF8C5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6B8240B1-0597-4098-A176-4AADC362B60D}" type="pres">
      <dgm:prSet presAssocID="{6B4F49F6-2AC8-4C24-82B7-A9C82A96D1E1}" presName="dummy" presStyleCnt="0"/>
      <dgm:spPr/>
    </dgm:pt>
    <dgm:pt modelId="{08466B6D-CF8A-4DA4-B99B-D512C479431B}" type="pres">
      <dgm:prSet presAssocID="{6B4F49F6-2AC8-4C24-82B7-A9C82A96D1E1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50DB355-40BA-44CF-A8EB-80BEE81EB18E}" type="pres">
      <dgm:prSet presAssocID="{A69E10BC-4EC4-424E-8F66-EE22775FB4FF}" presName="sibTrans" presStyleLbl="node1" presStyleIdx="0" presStyleCnt="5"/>
      <dgm:spPr/>
      <dgm:t>
        <a:bodyPr/>
        <a:lstStyle/>
        <a:p>
          <a:endParaRPr kumimoji="1" lang="ja-JP" altLang="en-US"/>
        </a:p>
      </dgm:t>
    </dgm:pt>
    <dgm:pt modelId="{2328FEC8-3A91-442C-B043-E8914A379330}" type="pres">
      <dgm:prSet presAssocID="{249B9B3B-F265-4C74-BD00-25BBDA5C7718}" presName="dummy" presStyleCnt="0"/>
      <dgm:spPr/>
    </dgm:pt>
    <dgm:pt modelId="{4CDBB457-C277-42F9-B0B3-08F0F3B0AD7A}" type="pres">
      <dgm:prSet presAssocID="{249B9B3B-F265-4C74-BD00-25BBDA5C7718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615FF37-87F3-4077-BF01-BE80D6E30976}" type="pres">
      <dgm:prSet presAssocID="{74E7AE2D-AC5E-4819-BD62-41161394B760}" presName="sibTrans" presStyleLbl="node1" presStyleIdx="1" presStyleCnt="5"/>
      <dgm:spPr/>
      <dgm:t>
        <a:bodyPr/>
        <a:lstStyle/>
        <a:p>
          <a:endParaRPr kumimoji="1" lang="ja-JP" altLang="en-US"/>
        </a:p>
      </dgm:t>
    </dgm:pt>
    <dgm:pt modelId="{89425DB7-FD71-42F8-AB44-0CE88B526E45}" type="pres">
      <dgm:prSet presAssocID="{B30B134E-C12D-4623-ACD8-342100219AD6}" presName="dummy" presStyleCnt="0"/>
      <dgm:spPr/>
    </dgm:pt>
    <dgm:pt modelId="{9531693B-1670-4570-A712-89D1F0F66735}" type="pres">
      <dgm:prSet presAssocID="{B30B134E-C12D-4623-ACD8-342100219AD6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4902D03-6563-4E37-9987-34E2D359C98D}" type="pres">
      <dgm:prSet presAssocID="{8C0A59FF-B5A1-485B-A605-99F0F05512D3}" presName="sibTrans" presStyleLbl="node1" presStyleIdx="2" presStyleCnt="5"/>
      <dgm:spPr/>
      <dgm:t>
        <a:bodyPr/>
        <a:lstStyle/>
        <a:p>
          <a:endParaRPr kumimoji="1" lang="ja-JP" altLang="en-US"/>
        </a:p>
      </dgm:t>
    </dgm:pt>
    <dgm:pt modelId="{FE43F2BB-CAD7-47E0-85DB-79CCAFC2B8C1}" type="pres">
      <dgm:prSet presAssocID="{4244F338-4E90-4B70-8511-4EDA9423FC9F}" presName="dummy" presStyleCnt="0"/>
      <dgm:spPr/>
    </dgm:pt>
    <dgm:pt modelId="{202D748B-5F87-41F5-A6E1-BBAEF2A958A1}" type="pres">
      <dgm:prSet presAssocID="{4244F338-4E90-4B70-8511-4EDA9423FC9F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23C608A-65EA-4B6D-93BD-2EA194B20FE0}" type="pres">
      <dgm:prSet presAssocID="{E0BEA7AD-270C-4D4F-AFCA-A93E8BF32220}" presName="sibTrans" presStyleLbl="node1" presStyleIdx="3" presStyleCnt="5"/>
      <dgm:spPr/>
      <dgm:t>
        <a:bodyPr/>
        <a:lstStyle/>
        <a:p>
          <a:endParaRPr kumimoji="1" lang="ja-JP" altLang="en-US"/>
        </a:p>
      </dgm:t>
    </dgm:pt>
    <dgm:pt modelId="{37F388A2-9AFC-4658-9FDE-E760238468F7}" type="pres">
      <dgm:prSet presAssocID="{482F9736-D3C8-4B66-A539-4712F60F24D7}" presName="dummy" presStyleCnt="0"/>
      <dgm:spPr/>
    </dgm:pt>
    <dgm:pt modelId="{A2742C0C-CEFB-48BA-9B0F-BD800E22FD08}" type="pres">
      <dgm:prSet presAssocID="{482F9736-D3C8-4B66-A539-4712F60F24D7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CD9159F-1182-4F0F-946B-3BF0E87682FA}" type="pres">
      <dgm:prSet presAssocID="{03700C6E-1C00-4671-B5D5-A6EA672FDAA2}" presName="sibTrans" presStyleLbl="node1" presStyleIdx="4" presStyleCnt="5"/>
      <dgm:spPr/>
      <dgm:t>
        <a:bodyPr/>
        <a:lstStyle/>
        <a:p>
          <a:endParaRPr kumimoji="1" lang="ja-JP" altLang="en-US"/>
        </a:p>
      </dgm:t>
    </dgm:pt>
  </dgm:ptLst>
  <dgm:cxnLst>
    <dgm:cxn modelId="{1C1F675B-5C7B-478F-BEF5-4BAA815FEE40}" type="presOf" srcId="{249B9B3B-F265-4C74-BD00-25BBDA5C7718}" destId="{4CDBB457-C277-42F9-B0B3-08F0F3B0AD7A}" srcOrd="0" destOrd="0" presId="urn:microsoft.com/office/officeart/2005/8/layout/cycle1"/>
    <dgm:cxn modelId="{EE802530-14BB-423A-B9A5-F1461BC36C63}" type="presOf" srcId="{F3D30649-FA12-498C-917E-6FC305AF8C5D}" destId="{334F7896-3C21-4DDB-9B64-1F1785466546}" srcOrd="0" destOrd="0" presId="urn:microsoft.com/office/officeart/2005/8/layout/cycle1"/>
    <dgm:cxn modelId="{07BD6036-957B-4BE0-8EE8-D9DCBB448B9A}" type="presOf" srcId="{B30B134E-C12D-4623-ACD8-342100219AD6}" destId="{9531693B-1670-4570-A712-89D1F0F66735}" srcOrd="0" destOrd="0" presId="urn:microsoft.com/office/officeart/2005/8/layout/cycle1"/>
    <dgm:cxn modelId="{E82186EA-2E0C-40A7-9C2C-8E01DC33D96C}" srcId="{F3D30649-FA12-498C-917E-6FC305AF8C5D}" destId="{482F9736-D3C8-4B66-A539-4712F60F24D7}" srcOrd="4" destOrd="0" parTransId="{1419E3F7-F83E-4497-8BD0-74264634F6FE}" sibTransId="{03700C6E-1C00-4671-B5D5-A6EA672FDAA2}"/>
    <dgm:cxn modelId="{0A449D29-CE45-4105-9484-6CBF82AD1103}" srcId="{F3D30649-FA12-498C-917E-6FC305AF8C5D}" destId="{4244F338-4E90-4B70-8511-4EDA9423FC9F}" srcOrd="3" destOrd="0" parTransId="{94FAFD2A-DB17-4FE1-A710-E391D92CABE4}" sibTransId="{E0BEA7AD-270C-4D4F-AFCA-A93E8BF32220}"/>
    <dgm:cxn modelId="{77514ADE-A7B4-490C-AFE1-8452A36E75B0}" srcId="{F3D30649-FA12-498C-917E-6FC305AF8C5D}" destId="{249B9B3B-F265-4C74-BD00-25BBDA5C7718}" srcOrd="1" destOrd="0" parTransId="{2186EC7E-5A4D-4431-B019-0A0B04D68718}" sibTransId="{74E7AE2D-AC5E-4819-BD62-41161394B760}"/>
    <dgm:cxn modelId="{1ACE315B-742C-4545-988D-B853F940F3B4}" type="presOf" srcId="{6B4F49F6-2AC8-4C24-82B7-A9C82A96D1E1}" destId="{08466B6D-CF8A-4DA4-B99B-D512C479431B}" srcOrd="0" destOrd="0" presId="urn:microsoft.com/office/officeart/2005/8/layout/cycle1"/>
    <dgm:cxn modelId="{91CB48F1-2561-4B7F-82AB-11058CE95736}" type="presOf" srcId="{A69E10BC-4EC4-424E-8F66-EE22775FB4FF}" destId="{250DB355-40BA-44CF-A8EB-80BEE81EB18E}" srcOrd="0" destOrd="0" presId="urn:microsoft.com/office/officeart/2005/8/layout/cycle1"/>
    <dgm:cxn modelId="{DCD0289D-7612-423A-8A9C-FBFDBAC01057}" type="presOf" srcId="{4244F338-4E90-4B70-8511-4EDA9423FC9F}" destId="{202D748B-5F87-41F5-A6E1-BBAEF2A958A1}" srcOrd="0" destOrd="0" presId="urn:microsoft.com/office/officeart/2005/8/layout/cycle1"/>
    <dgm:cxn modelId="{8EFF7007-E675-4696-B82C-D4FC34FF3E71}" srcId="{F3D30649-FA12-498C-917E-6FC305AF8C5D}" destId="{6B4F49F6-2AC8-4C24-82B7-A9C82A96D1E1}" srcOrd="0" destOrd="0" parTransId="{7A709151-708F-4672-9227-D226E5F6AA53}" sibTransId="{A69E10BC-4EC4-424E-8F66-EE22775FB4FF}"/>
    <dgm:cxn modelId="{CEF41EC4-299A-43B1-B3CC-8E07B9A9881E}" type="presOf" srcId="{74E7AE2D-AC5E-4819-BD62-41161394B760}" destId="{B615FF37-87F3-4077-BF01-BE80D6E30976}" srcOrd="0" destOrd="0" presId="urn:microsoft.com/office/officeart/2005/8/layout/cycle1"/>
    <dgm:cxn modelId="{F12466FC-39EF-493C-90BD-66AF5B196150}" type="presOf" srcId="{E0BEA7AD-270C-4D4F-AFCA-A93E8BF32220}" destId="{923C608A-65EA-4B6D-93BD-2EA194B20FE0}" srcOrd="0" destOrd="0" presId="urn:microsoft.com/office/officeart/2005/8/layout/cycle1"/>
    <dgm:cxn modelId="{0F76EEEE-0F3B-4A61-A948-61952792300B}" type="presOf" srcId="{482F9736-D3C8-4B66-A539-4712F60F24D7}" destId="{A2742C0C-CEFB-48BA-9B0F-BD800E22FD08}" srcOrd="0" destOrd="0" presId="urn:microsoft.com/office/officeart/2005/8/layout/cycle1"/>
    <dgm:cxn modelId="{4D788B0D-DBEF-4EAD-B811-EF5806EE2C05}" type="presOf" srcId="{03700C6E-1C00-4671-B5D5-A6EA672FDAA2}" destId="{0CD9159F-1182-4F0F-946B-3BF0E87682FA}" srcOrd="0" destOrd="0" presId="urn:microsoft.com/office/officeart/2005/8/layout/cycle1"/>
    <dgm:cxn modelId="{D83DB9CF-9857-48FF-8D83-133D337977C5}" type="presOf" srcId="{8C0A59FF-B5A1-485B-A605-99F0F05512D3}" destId="{44902D03-6563-4E37-9987-34E2D359C98D}" srcOrd="0" destOrd="0" presId="urn:microsoft.com/office/officeart/2005/8/layout/cycle1"/>
    <dgm:cxn modelId="{9095F461-8616-4231-8203-85B6F191F498}" srcId="{F3D30649-FA12-498C-917E-6FC305AF8C5D}" destId="{B30B134E-C12D-4623-ACD8-342100219AD6}" srcOrd="2" destOrd="0" parTransId="{D7E56E2F-CDBE-43C9-996E-BC729F0AA461}" sibTransId="{8C0A59FF-B5A1-485B-A605-99F0F05512D3}"/>
    <dgm:cxn modelId="{C184EFE6-7DB4-413C-A163-DBB5FCA1450E}" type="presParOf" srcId="{334F7896-3C21-4DDB-9B64-1F1785466546}" destId="{6B8240B1-0597-4098-A176-4AADC362B60D}" srcOrd="0" destOrd="0" presId="urn:microsoft.com/office/officeart/2005/8/layout/cycle1"/>
    <dgm:cxn modelId="{6C0DAB26-7467-47D6-9CEB-DCC769ECE78C}" type="presParOf" srcId="{334F7896-3C21-4DDB-9B64-1F1785466546}" destId="{08466B6D-CF8A-4DA4-B99B-D512C479431B}" srcOrd="1" destOrd="0" presId="urn:microsoft.com/office/officeart/2005/8/layout/cycle1"/>
    <dgm:cxn modelId="{7C2D26C3-0A51-4565-9C19-75C2800500EB}" type="presParOf" srcId="{334F7896-3C21-4DDB-9B64-1F1785466546}" destId="{250DB355-40BA-44CF-A8EB-80BEE81EB18E}" srcOrd="2" destOrd="0" presId="urn:microsoft.com/office/officeart/2005/8/layout/cycle1"/>
    <dgm:cxn modelId="{1C999FE2-3B37-4C44-9989-639373A58BB2}" type="presParOf" srcId="{334F7896-3C21-4DDB-9B64-1F1785466546}" destId="{2328FEC8-3A91-442C-B043-E8914A379330}" srcOrd="3" destOrd="0" presId="urn:microsoft.com/office/officeart/2005/8/layout/cycle1"/>
    <dgm:cxn modelId="{212D1D5B-4E5C-4BEC-A248-E0EC2FD17393}" type="presParOf" srcId="{334F7896-3C21-4DDB-9B64-1F1785466546}" destId="{4CDBB457-C277-42F9-B0B3-08F0F3B0AD7A}" srcOrd="4" destOrd="0" presId="urn:microsoft.com/office/officeart/2005/8/layout/cycle1"/>
    <dgm:cxn modelId="{576DA228-9B04-44B2-A4A5-B70DCCA2C93D}" type="presParOf" srcId="{334F7896-3C21-4DDB-9B64-1F1785466546}" destId="{B615FF37-87F3-4077-BF01-BE80D6E30976}" srcOrd="5" destOrd="0" presId="urn:microsoft.com/office/officeart/2005/8/layout/cycle1"/>
    <dgm:cxn modelId="{B92C129C-01AA-4817-B8A6-061751C8FF32}" type="presParOf" srcId="{334F7896-3C21-4DDB-9B64-1F1785466546}" destId="{89425DB7-FD71-42F8-AB44-0CE88B526E45}" srcOrd="6" destOrd="0" presId="urn:microsoft.com/office/officeart/2005/8/layout/cycle1"/>
    <dgm:cxn modelId="{686220A6-AD7B-454B-8DC9-739F6953D00B}" type="presParOf" srcId="{334F7896-3C21-4DDB-9B64-1F1785466546}" destId="{9531693B-1670-4570-A712-89D1F0F66735}" srcOrd="7" destOrd="0" presId="urn:microsoft.com/office/officeart/2005/8/layout/cycle1"/>
    <dgm:cxn modelId="{4ADC877A-6873-4321-A4EC-1ECF18E7BE1C}" type="presParOf" srcId="{334F7896-3C21-4DDB-9B64-1F1785466546}" destId="{44902D03-6563-4E37-9987-34E2D359C98D}" srcOrd="8" destOrd="0" presId="urn:microsoft.com/office/officeart/2005/8/layout/cycle1"/>
    <dgm:cxn modelId="{36BC98E4-346D-4DF0-AE02-2EB47C62269A}" type="presParOf" srcId="{334F7896-3C21-4DDB-9B64-1F1785466546}" destId="{FE43F2BB-CAD7-47E0-85DB-79CCAFC2B8C1}" srcOrd="9" destOrd="0" presId="urn:microsoft.com/office/officeart/2005/8/layout/cycle1"/>
    <dgm:cxn modelId="{D9BB7D09-2F70-4506-BAE2-040C60F0A5E7}" type="presParOf" srcId="{334F7896-3C21-4DDB-9B64-1F1785466546}" destId="{202D748B-5F87-41F5-A6E1-BBAEF2A958A1}" srcOrd="10" destOrd="0" presId="urn:microsoft.com/office/officeart/2005/8/layout/cycle1"/>
    <dgm:cxn modelId="{ADE5DAB9-A650-4539-AC1C-1A22DA4F3F96}" type="presParOf" srcId="{334F7896-3C21-4DDB-9B64-1F1785466546}" destId="{923C608A-65EA-4B6D-93BD-2EA194B20FE0}" srcOrd="11" destOrd="0" presId="urn:microsoft.com/office/officeart/2005/8/layout/cycle1"/>
    <dgm:cxn modelId="{8E9AA907-6FD7-4846-ABFD-ECB6B9ECD11D}" type="presParOf" srcId="{334F7896-3C21-4DDB-9B64-1F1785466546}" destId="{37F388A2-9AFC-4658-9FDE-E760238468F7}" srcOrd="12" destOrd="0" presId="urn:microsoft.com/office/officeart/2005/8/layout/cycle1"/>
    <dgm:cxn modelId="{4D252744-388B-4224-8D7B-785D6B036812}" type="presParOf" srcId="{334F7896-3C21-4DDB-9B64-1F1785466546}" destId="{A2742C0C-CEFB-48BA-9B0F-BD800E22FD08}" srcOrd="13" destOrd="0" presId="urn:microsoft.com/office/officeart/2005/8/layout/cycle1"/>
    <dgm:cxn modelId="{21F6D9F9-3238-4681-BFED-4844A0D1AA24}" type="presParOf" srcId="{334F7896-3C21-4DDB-9B64-1F1785466546}" destId="{0CD9159F-1182-4F0F-946B-3BF0E87682FA}" srcOrd="14" destOrd="0" presId="urn:microsoft.com/office/officeart/2005/8/layout/cycle1"/>
  </dgm:cxnLst>
  <dgm:bg>
    <a:solidFill>
      <a:schemeClr val="bg1">
        <a:alpha val="46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031" cy="492780"/>
          </a:xfrm>
          <a:prstGeom prst="rect">
            <a:avLst/>
          </a:prstGeom>
        </p:spPr>
        <p:txBody>
          <a:bodyPr vert="horz" lIns="87572" tIns="43786" rIns="87572" bIns="43786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227" y="0"/>
            <a:ext cx="2919031" cy="492780"/>
          </a:xfrm>
          <a:prstGeom prst="rect">
            <a:avLst/>
          </a:prstGeom>
        </p:spPr>
        <p:txBody>
          <a:bodyPr vert="horz" lIns="87572" tIns="43786" rIns="87572" bIns="43786" rtlCol="0"/>
          <a:lstStyle>
            <a:lvl1pPr algn="r">
              <a:defRPr sz="1100"/>
            </a:lvl1pPr>
          </a:lstStyle>
          <a:p>
            <a:fld id="{C910D0BD-A724-4581-97AA-A964CE99948C}" type="datetimeFigureOut">
              <a:rPr kumimoji="1" lang="ja-JP" altLang="en-US" smtClean="0"/>
              <a:pPr/>
              <a:t>2015/3/17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572" tIns="43786" rIns="87572" bIns="4378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276" y="4686001"/>
            <a:ext cx="5389213" cy="4439612"/>
          </a:xfrm>
          <a:prstGeom prst="rect">
            <a:avLst/>
          </a:prstGeom>
        </p:spPr>
        <p:txBody>
          <a:bodyPr vert="horz" lIns="87572" tIns="43786" rIns="87572" bIns="43786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2003"/>
            <a:ext cx="2919031" cy="492780"/>
          </a:xfrm>
          <a:prstGeom prst="rect">
            <a:avLst/>
          </a:prstGeom>
        </p:spPr>
        <p:txBody>
          <a:bodyPr vert="horz" lIns="87572" tIns="43786" rIns="87572" bIns="43786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227" y="9372003"/>
            <a:ext cx="2919031" cy="492780"/>
          </a:xfrm>
          <a:prstGeom prst="rect">
            <a:avLst/>
          </a:prstGeom>
        </p:spPr>
        <p:txBody>
          <a:bodyPr vert="horz" lIns="87572" tIns="43786" rIns="87572" bIns="43786" rtlCol="0" anchor="b"/>
          <a:lstStyle>
            <a:lvl1pPr algn="r">
              <a:defRPr sz="1100"/>
            </a:lvl1pPr>
          </a:lstStyle>
          <a:p>
            <a:fld id="{34070652-247A-4971-AC10-E63FD530328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3820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70652-247A-4971-AC10-E63FD530328C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665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70652-247A-4971-AC10-E63FD530328C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4714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70652-247A-4971-AC10-E63FD530328C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4759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96C5-35B0-4414-83EA-7E62DE541F2C}" type="datetimeFigureOut">
              <a:rPr kumimoji="1" lang="ja-JP" altLang="en-US" smtClean="0"/>
              <a:pPr/>
              <a:t>2015/3/17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A080-2C23-463E-8CCC-9C52F07CF2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96C5-35B0-4414-83EA-7E62DE541F2C}" type="datetimeFigureOut">
              <a:rPr kumimoji="1" lang="ja-JP" altLang="en-US" smtClean="0"/>
              <a:pPr/>
              <a:t>2015/3/17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A080-2C23-463E-8CCC-9C52F07CF2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96C5-35B0-4414-83EA-7E62DE541F2C}" type="datetimeFigureOut">
              <a:rPr kumimoji="1" lang="ja-JP" altLang="en-US" smtClean="0"/>
              <a:pPr/>
              <a:t>2015/3/17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A080-2C23-463E-8CCC-9C52F07CF2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96C5-35B0-4414-83EA-7E62DE541F2C}" type="datetimeFigureOut">
              <a:rPr kumimoji="1" lang="ja-JP" altLang="en-US" smtClean="0"/>
              <a:pPr/>
              <a:t>2015/3/17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A080-2C23-463E-8CCC-9C52F07CF2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96C5-35B0-4414-83EA-7E62DE541F2C}" type="datetimeFigureOut">
              <a:rPr kumimoji="1" lang="ja-JP" altLang="en-US" smtClean="0"/>
              <a:pPr/>
              <a:t>2015/3/17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A080-2C23-463E-8CCC-9C52F07CF2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96C5-35B0-4414-83EA-7E62DE541F2C}" type="datetimeFigureOut">
              <a:rPr kumimoji="1" lang="ja-JP" altLang="en-US" smtClean="0"/>
              <a:pPr/>
              <a:t>2015/3/17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A080-2C23-463E-8CCC-9C52F07CF2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96C5-35B0-4414-83EA-7E62DE541F2C}" type="datetimeFigureOut">
              <a:rPr kumimoji="1" lang="ja-JP" altLang="en-US" smtClean="0"/>
              <a:pPr/>
              <a:t>2015/3/17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A080-2C23-463E-8CCC-9C52F07CF2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96C5-35B0-4414-83EA-7E62DE541F2C}" type="datetimeFigureOut">
              <a:rPr kumimoji="1" lang="ja-JP" altLang="en-US" smtClean="0"/>
              <a:pPr/>
              <a:t>2015/3/17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A080-2C23-463E-8CCC-9C52F07CF2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96C5-35B0-4414-83EA-7E62DE541F2C}" type="datetimeFigureOut">
              <a:rPr kumimoji="1" lang="ja-JP" altLang="en-US" smtClean="0"/>
              <a:pPr/>
              <a:t>2015/3/17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A080-2C23-463E-8CCC-9C52F07CF2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96C5-35B0-4414-83EA-7E62DE541F2C}" type="datetimeFigureOut">
              <a:rPr kumimoji="1" lang="ja-JP" altLang="en-US" smtClean="0"/>
              <a:pPr/>
              <a:t>2015/3/17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A080-2C23-463E-8CCC-9C52F07CF2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96C5-35B0-4414-83EA-7E62DE541F2C}" type="datetimeFigureOut">
              <a:rPr kumimoji="1" lang="ja-JP" altLang="en-US" smtClean="0"/>
              <a:pPr/>
              <a:t>2015/3/17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A080-2C23-463E-8CCC-9C52F07CF2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296C5-35B0-4414-83EA-7E62DE541F2C}" type="datetimeFigureOut">
              <a:rPr kumimoji="1" lang="ja-JP" altLang="en-US" smtClean="0"/>
              <a:pPr/>
              <a:t>2015/3/17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0A080-2C23-463E-8CCC-9C52F07CF2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Relationship Id="rId9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37.png"/><Relationship Id="rId4" Type="http://schemas.openxmlformats.org/officeDocument/2006/relationships/image" Target="../media/image32.jpeg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nghr\Desktop\うんち大研究（ＪＰＥＧ）\表・裏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0"/>
            <a:ext cx="4932782" cy="687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nghr\Desktop\うんち大研究（ＪＰＥＧ）\Q3 - コピー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015" y="144016"/>
            <a:ext cx="2391753" cy="1412776"/>
          </a:xfrm>
          <a:prstGeom prst="rect">
            <a:avLst/>
          </a:prstGeom>
          <a:noFill/>
        </p:spPr>
      </p:pic>
      <p:pic>
        <p:nvPicPr>
          <p:cNvPr id="9220" name="Picture 4" descr="C:\Users\nghr\Desktop\うんち大研究（ＪＰＥＧ）\Q3 - コピー (2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005064"/>
            <a:ext cx="9073008" cy="2133885"/>
          </a:xfrm>
          <a:prstGeom prst="rect">
            <a:avLst/>
          </a:prstGeom>
          <a:noFill/>
        </p:spPr>
      </p:pic>
      <p:sp>
        <p:nvSpPr>
          <p:cNvPr id="4" name="テキスト ボックス 3"/>
          <p:cNvSpPr txBox="1"/>
          <p:nvPr/>
        </p:nvSpPr>
        <p:spPr>
          <a:xfrm>
            <a:off x="360040" y="1391290"/>
            <a:ext cx="84604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200" dirty="0" smtClean="0">
                <a:solidFill>
                  <a:srgbClr val="00B0F0"/>
                </a:solidFill>
                <a:latin typeface="ヒラギノ角ゴ9" pitchFamily="50" charset="-128"/>
                <a:ea typeface="ヒラギノ角ゴ9" pitchFamily="50" charset="-128"/>
              </a:rPr>
              <a:t>トイレに流しては</a:t>
            </a:r>
            <a:endParaRPr kumimoji="1" lang="en-US" altLang="ja-JP" sz="7200" dirty="0" smtClean="0">
              <a:solidFill>
                <a:srgbClr val="00B0F0"/>
              </a:solidFill>
              <a:latin typeface="ヒラギノ角ゴ9" pitchFamily="50" charset="-128"/>
              <a:ea typeface="ヒラギノ角ゴ9" pitchFamily="50" charset="-128"/>
            </a:endParaRPr>
          </a:p>
          <a:p>
            <a:r>
              <a:rPr lang="ja-JP" altLang="en-US" sz="7200" dirty="0" smtClean="0">
                <a:solidFill>
                  <a:srgbClr val="00B0F0"/>
                </a:solidFill>
                <a:latin typeface="ヒラギノ角ゴ9" pitchFamily="50" charset="-128"/>
                <a:ea typeface="ヒラギノ角ゴ9" pitchFamily="50" charset="-128"/>
              </a:rPr>
              <a:t>いけない紙はどれ？</a:t>
            </a:r>
            <a:endParaRPr kumimoji="1" lang="ja-JP" altLang="en-US" sz="7200" dirty="0">
              <a:solidFill>
                <a:srgbClr val="00B0F0"/>
              </a:solidFill>
              <a:latin typeface="ヒラギノ角ゴ9" pitchFamily="50" charset="-128"/>
              <a:ea typeface="ヒラギノ角ゴ9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283968" y="1196752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>
                <a:solidFill>
                  <a:srgbClr val="00B0F0"/>
                </a:solidFill>
                <a:latin typeface="ヒラギノ角ゴ9" pitchFamily="50" charset="-128"/>
                <a:ea typeface="ヒラギノ角ゴ9" pitchFamily="50" charset="-128"/>
              </a:rPr>
              <a:t>な が</a:t>
            </a:r>
            <a:endParaRPr kumimoji="1" lang="ja-JP" altLang="en-US" sz="1600" dirty="0">
              <a:solidFill>
                <a:srgbClr val="00B0F0"/>
              </a:solidFill>
              <a:latin typeface="ヒラギノ角ゴ9" pitchFamily="50" charset="-128"/>
              <a:ea typeface="ヒラギノ角ゴ9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211960" y="2327394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>
                <a:solidFill>
                  <a:srgbClr val="00B0F0"/>
                </a:solidFill>
                <a:latin typeface="ヒラギノ角ゴ9" pitchFamily="50" charset="-128"/>
                <a:ea typeface="ヒラギノ角ゴ9" pitchFamily="50" charset="-128"/>
              </a:rPr>
              <a:t>か</a:t>
            </a:r>
            <a:r>
              <a:rPr kumimoji="1" lang="ja-JP" altLang="en-US" sz="1600" dirty="0" smtClean="0">
                <a:solidFill>
                  <a:srgbClr val="00B0F0"/>
                </a:solidFill>
                <a:latin typeface="ヒラギノ角ゴ9" pitchFamily="50" charset="-128"/>
                <a:ea typeface="ヒラギノ角ゴ9" pitchFamily="50" charset="-128"/>
              </a:rPr>
              <a:t> </a:t>
            </a:r>
            <a:r>
              <a:rPr lang="ja-JP" altLang="en-US" sz="1600" dirty="0" smtClean="0">
                <a:solidFill>
                  <a:srgbClr val="00B0F0"/>
                </a:solidFill>
                <a:latin typeface="ヒラギノ角ゴ9" pitchFamily="50" charset="-128"/>
                <a:ea typeface="ヒラギノ角ゴ9" pitchFamily="50" charset="-128"/>
              </a:rPr>
              <a:t>み</a:t>
            </a:r>
            <a:endParaRPr kumimoji="1" lang="ja-JP" altLang="en-US" sz="1600" dirty="0">
              <a:solidFill>
                <a:srgbClr val="00B0F0"/>
              </a:solidFill>
              <a:latin typeface="ヒラギノ角ゴ9" pitchFamily="50" charset="-128"/>
              <a:ea typeface="ヒラギノ角ゴ9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07504" y="116632"/>
            <a:ext cx="8928992" cy="6552728"/>
          </a:xfrm>
          <a:prstGeom prst="rect">
            <a:avLst/>
          </a:prstGeom>
          <a:noFill/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Z:\01.2014(H26)年度業務\Ｌａｂｏ\◎国土交通省\トイレ下水道連携PJ (TQI spinoff)\うんち大研究（ＪＰＥＧ）\うんち循環図_A3　2014080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3935"/>
            <a:ext cx="9114749" cy="6257393"/>
          </a:xfrm>
          <a:prstGeom prst="rect">
            <a:avLst/>
          </a:prstGeom>
          <a:noFill/>
        </p:spPr>
      </p:pic>
      <p:sp>
        <p:nvSpPr>
          <p:cNvPr id="4" name="角丸四角形 3"/>
          <p:cNvSpPr/>
          <p:nvPr/>
        </p:nvSpPr>
        <p:spPr>
          <a:xfrm>
            <a:off x="7884368" y="4653136"/>
            <a:ext cx="1152128" cy="1584176"/>
          </a:xfrm>
          <a:prstGeom prst="roundRect">
            <a:avLst/>
          </a:prstGeom>
          <a:noFill/>
          <a:ln w="1016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274380" y="4459972"/>
            <a:ext cx="900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274380" y="3262124"/>
            <a:ext cx="900000" cy="670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5496" y="2084655"/>
            <a:ext cx="9396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 dirty="0" smtClean="0">
                <a:solidFill>
                  <a:srgbClr val="00B0F0"/>
                </a:solidFill>
                <a:latin typeface="ヒラギノ角ゴ9" pitchFamily="50" charset="-128"/>
                <a:ea typeface="ヒラギノ角ゴ9" pitchFamily="50" charset="-128"/>
              </a:rPr>
              <a:t>実験してみましょう！</a:t>
            </a:r>
            <a:endParaRPr kumimoji="1" lang="ja-JP" altLang="en-US" sz="7200" dirty="0">
              <a:solidFill>
                <a:srgbClr val="00B0F0"/>
              </a:solidFill>
              <a:latin typeface="ヒラギノ角ゴ9" pitchFamily="50" charset="-128"/>
              <a:ea typeface="ヒラギノ角ゴ9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nghr\Desktop\うんち大研究（ＪＰＥＧ）\Q3 - コピー (2)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85388"/>
            <a:ext cx="9144000" cy="2703852"/>
          </a:xfrm>
          <a:prstGeom prst="rect">
            <a:avLst/>
          </a:prstGeom>
          <a:noFill/>
        </p:spPr>
      </p:pic>
      <p:sp>
        <p:nvSpPr>
          <p:cNvPr id="6" name="テキスト ボックス 5"/>
          <p:cNvSpPr txBox="1"/>
          <p:nvPr/>
        </p:nvSpPr>
        <p:spPr>
          <a:xfrm>
            <a:off x="0" y="2021292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600" dirty="0" smtClean="0">
                <a:solidFill>
                  <a:srgbClr val="00B0F0"/>
                </a:solidFill>
                <a:latin typeface="ヒラギノ角ゴ9" pitchFamily="50" charset="-128"/>
                <a:ea typeface="ヒラギノ角ゴ9" pitchFamily="50" charset="-128"/>
              </a:rPr>
              <a:t>②ボックスティッシュ ③新聞紙</a:t>
            </a:r>
            <a:endParaRPr kumimoji="1" lang="ja-JP" altLang="en-US" sz="4600" dirty="0">
              <a:solidFill>
                <a:srgbClr val="00B0F0"/>
              </a:solidFill>
              <a:latin typeface="ヒラギノ角ゴ9" pitchFamily="50" charset="-128"/>
              <a:ea typeface="ヒラギノ角ゴ9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617252" y="1715322"/>
            <a:ext cx="1834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solidFill>
                  <a:srgbClr val="00B0F0"/>
                </a:solidFill>
              </a:rPr>
              <a:t>し　ん　ぶ　ん　し</a:t>
            </a:r>
            <a:endParaRPr kumimoji="1" lang="ja-JP" altLang="en-US" b="1" dirty="0">
              <a:solidFill>
                <a:srgbClr val="00B0F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61361" y="218154"/>
            <a:ext cx="2954655" cy="119462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5400" dirty="0" smtClean="0">
                <a:solidFill>
                  <a:srgbClr val="00B0F0"/>
                </a:solidFill>
                <a:latin typeface="ヒラギノ角ゴ9" pitchFamily="50" charset="-128"/>
                <a:ea typeface="ヒラギノ角ゴ9" pitchFamily="50" charset="-128"/>
              </a:rPr>
              <a:t>のこたえ</a:t>
            </a:r>
            <a:endParaRPr kumimoji="1" lang="ja-JP" altLang="en-US" sz="5400" dirty="0">
              <a:solidFill>
                <a:srgbClr val="00B0F0"/>
              </a:solidFill>
              <a:latin typeface="ヒラギノ角ゴ9" pitchFamily="50" charset="-128"/>
              <a:ea typeface="ヒラギノ角ゴ9" pitchFamily="50" charset="-128"/>
            </a:endParaRPr>
          </a:p>
        </p:txBody>
      </p:sp>
      <p:cxnSp>
        <p:nvCxnSpPr>
          <p:cNvPr id="9" name="直線コネクタ 8"/>
          <p:cNvCxnSpPr/>
          <p:nvPr/>
        </p:nvCxnSpPr>
        <p:spPr>
          <a:xfrm>
            <a:off x="35496" y="1340768"/>
            <a:ext cx="4752528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C:\Users\nghr\Desktop\うんち大研究（ＪＰＥＧ）\Q3 - コピー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99371"/>
            <a:ext cx="1800200" cy="11693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01.2014(H26)年度業務\Ｌａｂｏ\◎国土交通省\トイレ下水道連携PJ (TQI spinoff)\うんち大研究（ＪＰＥＧ）\循環図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144016"/>
            <a:ext cx="9192362" cy="6453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Z:\01.2014(H26)年度業務\Ｌａｂｏ\◎国土交通省\トイレ下水道連携PJ (TQI spinoff)\Tシャツ\ウンディーのみ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-1"/>
            <a:ext cx="1728192" cy="2115077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988840"/>
            <a:ext cx="4545724" cy="398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64980" y="1991225"/>
            <a:ext cx="4172496" cy="3986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線矢印コネクタ 2"/>
          <p:cNvCxnSpPr/>
          <p:nvPr/>
        </p:nvCxnSpPr>
        <p:spPr>
          <a:xfrm flipH="1" flipV="1">
            <a:off x="1623528" y="4135491"/>
            <a:ext cx="1148272" cy="830706"/>
          </a:xfrm>
          <a:prstGeom prst="straightConnector1">
            <a:avLst/>
          </a:prstGeom>
          <a:ln w="57150">
            <a:solidFill>
              <a:srgbClr val="FF000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748534" y="3489160"/>
            <a:ext cx="145424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ja-JP" altLang="en-US" b="1" dirty="0"/>
              <a:t>舘</a:t>
            </a:r>
            <a:r>
              <a:rPr lang="ja-JP" altLang="en-US" b="1" dirty="0" smtClean="0"/>
              <a:t>山寺</a:t>
            </a:r>
            <a:endParaRPr lang="en-US" altLang="ja-JP" b="1" dirty="0" smtClean="0"/>
          </a:p>
          <a:p>
            <a:pPr algn="ctr"/>
            <a:r>
              <a:rPr lang="ja-JP" altLang="en-US" b="1" dirty="0" smtClean="0"/>
              <a:t>浄化センター</a:t>
            </a:r>
            <a:endParaRPr kumimoji="1" lang="ja-JP" altLang="en-US" b="1" dirty="0"/>
          </a:p>
        </p:txBody>
      </p:sp>
      <p:cxnSp>
        <p:nvCxnSpPr>
          <p:cNvPr id="8" name="直線矢印コネクタ 7"/>
          <p:cNvCxnSpPr/>
          <p:nvPr/>
        </p:nvCxnSpPr>
        <p:spPr>
          <a:xfrm flipV="1">
            <a:off x="1619672" y="3150275"/>
            <a:ext cx="395722" cy="338885"/>
          </a:xfrm>
          <a:prstGeom prst="straightConnector1">
            <a:avLst/>
          </a:prstGeom>
          <a:ln w="57150">
            <a:solidFill>
              <a:srgbClr val="FF000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flipH="1" flipV="1">
            <a:off x="1259632" y="2517923"/>
            <a:ext cx="727793" cy="632352"/>
          </a:xfrm>
          <a:prstGeom prst="straightConnector1">
            <a:avLst/>
          </a:prstGeom>
          <a:ln w="57150">
            <a:solidFill>
              <a:srgbClr val="FF000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358659" y="2333257"/>
            <a:ext cx="8819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ja-JP" altLang="en-US" b="1" dirty="0"/>
              <a:t>浜名</a:t>
            </a:r>
            <a:r>
              <a:rPr lang="ja-JP" altLang="en-US" b="1" dirty="0" smtClean="0"/>
              <a:t>湖</a:t>
            </a:r>
            <a:endParaRPr lang="en-US" altLang="ja-JP" b="1" dirty="0" smtClean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098376" y="4985336"/>
            <a:ext cx="134684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ja-JP" altLang="en-US" b="1" dirty="0" smtClean="0"/>
              <a:t>庄内小学校</a:t>
            </a:r>
            <a:endParaRPr lang="en-US" altLang="ja-JP" b="1" dirty="0" smtClean="0"/>
          </a:p>
        </p:txBody>
      </p:sp>
      <p:cxnSp>
        <p:nvCxnSpPr>
          <p:cNvPr id="18" name="直線矢印コネクタ 17"/>
          <p:cNvCxnSpPr/>
          <p:nvPr/>
        </p:nvCxnSpPr>
        <p:spPr>
          <a:xfrm>
            <a:off x="6876256" y="5137736"/>
            <a:ext cx="0" cy="556923"/>
          </a:xfrm>
          <a:prstGeom prst="straightConnector1">
            <a:avLst/>
          </a:prstGeom>
          <a:ln w="57150">
            <a:solidFill>
              <a:srgbClr val="FF000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6370973" y="5748991"/>
            <a:ext cx="8819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ja-JP" altLang="en-US" b="1" dirty="0" smtClean="0"/>
              <a:t>太平洋</a:t>
            </a:r>
            <a:endParaRPr lang="en-US" altLang="ja-JP" b="1" dirty="0" smtClean="0"/>
          </a:p>
        </p:txBody>
      </p:sp>
      <p:cxnSp>
        <p:nvCxnSpPr>
          <p:cNvPr id="23" name="直線矢印コネクタ 22"/>
          <p:cNvCxnSpPr/>
          <p:nvPr/>
        </p:nvCxnSpPr>
        <p:spPr>
          <a:xfrm flipH="1">
            <a:off x="6370973" y="3236913"/>
            <a:ext cx="680255" cy="361130"/>
          </a:xfrm>
          <a:prstGeom prst="straightConnector1">
            <a:avLst/>
          </a:prstGeom>
          <a:ln w="57150">
            <a:solidFill>
              <a:srgbClr val="FF000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5724128" y="3715359"/>
            <a:ext cx="8819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ja-JP" altLang="en-US" b="1" dirty="0"/>
              <a:t>浜名</a:t>
            </a:r>
            <a:r>
              <a:rPr lang="ja-JP" altLang="en-US" b="1" dirty="0" smtClean="0"/>
              <a:t>湖</a:t>
            </a:r>
            <a:endParaRPr lang="en-US" altLang="ja-JP" b="1" dirty="0" smtClean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571325" y="2517923"/>
            <a:ext cx="134684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ja-JP" altLang="en-US" b="1" dirty="0" smtClean="0"/>
              <a:t>庄内小学校</a:t>
            </a:r>
            <a:endParaRPr lang="en-US" altLang="ja-JP" b="1" dirty="0" smtClean="0"/>
          </a:p>
        </p:txBody>
      </p:sp>
      <p:cxnSp>
        <p:nvCxnSpPr>
          <p:cNvPr id="28" name="直線矢印コネクタ 27"/>
          <p:cNvCxnSpPr/>
          <p:nvPr/>
        </p:nvCxnSpPr>
        <p:spPr>
          <a:xfrm>
            <a:off x="6258263" y="4207497"/>
            <a:ext cx="545985" cy="830706"/>
          </a:xfrm>
          <a:prstGeom prst="straightConnector1">
            <a:avLst/>
          </a:prstGeom>
          <a:ln w="57150">
            <a:solidFill>
              <a:srgbClr val="FF000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0" y="474057"/>
            <a:ext cx="913747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500" dirty="0" smtClean="0">
                <a:solidFill>
                  <a:srgbClr val="00B0F0"/>
                </a:solidFill>
                <a:latin typeface="ヒラギノ角ゴ9" pitchFamily="50" charset="-128"/>
                <a:ea typeface="ヒラギノ角ゴ9" pitchFamily="50" charset="-128"/>
              </a:rPr>
              <a:t>みんなが使った水の</a:t>
            </a:r>
            <a:r>
              <a:rPr lang="ja-JP" altLang="en-US" sz="5500" dirty="0">
                <a:solidFill>
                  <a:srgbClr val="00B0F0"/>
                </a:solidFill>
                <a:latin typeface="ヒラギノ角ゴ9" pitchFamily="50" charset="-128"/>
                <a:ea typeface="ヒラギノ角ゴ9" pitchFamily="50" charset="-128"/>
              </a:rPr>
              <a:t>行方</a:t>
            </a:r>
            <a:endParaRPr kumimoji="1" lang="ja-JP" altLang="en-US" sz="5500" dirty="0">
              <a:solidFill>
                <a:srgbClr val="00B0F0"/>
              </a:solidFill>
              <a:latin typeface="ヒラギノ角ゴ9" pitchFamily="50" charset="-128"/>
              <a:ea typeface="ヒラギノ角ゴ9" pitchFamily="50" charset="-128"/>
            </a:endParaRPr>
          </a:p>
        </p:txBody>
      </p:sp>
      <p:sp>
        <p:nvSpPr>
          <p:cNvPr id="30" name="右矢印 29"/>
          <p:cNvSpPr/>
          <p:nvPr/>
        </p:nvSpPr>
        <p:spPr>
          <a:xfrm>
            <a:off x="4399518" y="3605579"/>
            <a:ext cx="681012" cy="65081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Picture 3" descr="Z:\01.2014(H26)年度業務\Ｌａｂｏ\◎国土交通省\トイレ下水道連携PJ (TQI spinoff)\Tシャツ\ウンディーのみ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5005" y="5354668"/>
            <a:ext cx="1073585" cy="1313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6727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nghr\Desktop\うんち大研究（ＪＰＥＧ）\Ｑ４ - コピー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2" y="116066"/>
            <a:ext cx="3167336" cy="2016790"/>
          </a:xfrm>
          <a:prstGeom prst="rect">
            <a:avLst/>
          </a:prstGeom>
          <a:noFill/>
        </p:spPr>
      </p:pic>
      <p:sp>
        <p:nvSpPr>
          <p:cNvPr id="3" name="テキスト ボックス 2"/>
          <p:cNvSpPr txBox="1"/>
          <p:nvPr/>
        </p:nvSpPr>
        <p:spPr>
          <a:xfrm>
            <a:off x="152206" y="1772816"/>
            <a:ext cx="8956298" cy="33980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7600" dirty="0" smtClean="0">
                <a:solidFill>
                  <a:srgbClr val="B97396"/>
                </a:solidFill>
                <a:latin typeface="ヒラギノ角ゴ9" pitchFamily="50" charset="-128"/>
                <a:ea typeface="ヒラギノ角ゴ9" pitchFamily="50" charset="-128"/>
              </a:rPr>
              <a:t>マンホールのふたの</a:t>
            </a:r>
            <a:endParaRPr kumimoji="1" lang="en-US" altLang="ja-JP" sz="7600" dirty="0" smtClean="0">
              <a:solidFill>
                <a:srgbClr val="B97396"/>
              </a:solidFill>
              <a:latin typeface="ヒラギノ角ゴ9" pitchFamily="50" charset="-128"/>
              <a:ea typeface="ヒラギノ角ゴ9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7600" dirty="0" smtClean="0">
                <a:solidFill>
                  <a:srgbClr val="B97396"/>
                </a:solidFill>
                <a:latin typeface="ヒラギノ角ゴ9" pitchFamily="50" charset="-128"/>
                <a:ea typeface="ヒラギノ角ゴ9" pitchFamily="50" charset="-128"/>
              </a:rPr>
              <a:t>絵を描いてみよう！</a:t>
            </a:r>
            <a:endParaRPr kumimoji="1" lang="ja-JP" altLang="en-US" sz="7600" dirty="0">
              <a:solidFill>
                <a:srgbClr val="B97396"/>
              </a:solidFill>
              <a:latin typeface="ヒラギノ角ゴ9" pitchFamily="50" charset="-128"/>
              <a:ea typeface="ヒラギノ角ゴ9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67544" y="3573016"/>
            <a:ext cx="441146" cy="5005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000" dirty="0" smtClean="0">
                <a:solidFill>
                  <a:srgbClr val="B97396"/>
                </a:solidFill>
                <a:latin typeface="ヒラギノ角ゴ9" pitchFamily="50" charset="-128"/>
                <a:ea typeface="ヒラギノ角ゴ9" pitchFamily="50" charset="-128"/>
              </a:rPr>
              <a:t>え</a:t>
            </a:r>
            <a:endParaRPr kumimoji="1" lang="ja-JP" altLang="en-US" sz="2000" dirty="0">
              <a:solidFill>
                <a:srgbClr val="B97396"/>
              </a:solidFill>
              <a:latin typeface="ヒラギノ角ゴ9" pitchFamily="50" charset="-128"/>
              <a:ea typeface="ヒラギノ角ゴ9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83768" y="3573016"/>
            <a:ext cx="441146" cy="5005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dirty="0" smtClean="0">
                <a:solidFill>
                  <a:srgbClr val="B97396"/>
                </a:solidFill>
                <a:latin typeface="ヒラギノ角ゴ9" pitchFamily="50" charset="-128"/>
                <a:ea typeface="ヒラギノ角ゴ9" pitchFamily="50" charset="-128"/>
              </a:rPr>
              <a:t>か</a:t>
            </a:r>
            <a:endParaRPr kumimoji="1" lang="ja-JP" altLang="en-US" sz="2000" dirty="0">
              <a:solidFill>
                <a:srgbClr val="B97396"/>
              </a:solidFill>
              <a:latin typeface="ヒラギノ角ゴ9" pitchFamily="50" charset="-128"/>
              <a:ea typeface="ヒラギノ角ゴ9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07504" y="116632"/>
            <a:ext cx="8928992" cy="6552728"/>
          </a:xfrm>
          <a:prstGeom prst="rect">
            <a:avLst/>
          </a:prstGeom>
          <a:noFill/>
          <a:ln w="101600">
            <a:solidFill>
              <a:srgbClr val="B973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66" t="6116" r="6523" b="3849"/>
          <a:stretch/>
        </p:blipFill>
        <p:spPr bwMode="auto">
          <a:xfrm>
            <a:off x="6564684" y="4117666"/>
            <a:ext cx="2081292" cy="2121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86" t="8492" r="6461" b="3509"/>
          <a:stretch/>
        </p:blipFill>
        <p:spPr bwMode="auto">
          <a:xfrm>
            <a:off x="649536" y="4152787"/>
            <a:ext cx="2111038" cy="2166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AutoShape 2" descr="data:image/jpeg;base64,/9j/4AAQSkZJRgABAQAAAQABAAD/2wCEAAkGBhQSERQUExMWFRUWGR8ZGBgYGRgbGxcaHRoaHB4aHh8cHCYfGh0jGhwcIi8gIycpLCwsGB8xNTAqNSYrLSkBCQoKDgwOGg8PFykkHBwsLCkpLCwpKSksLCksLCwsLCkpKSkpLCwsKSwsLCwpLCwsLCwsKSkpLCkpLCwpLCwsLP/AABEIAMIBAwMBIgACEQEDEQH/xAAbAAACAwEBAQAAAAAAAAAAAAADBAECBQAGB//EAEcQAAECBAQDBQYDBgQEBQUAAAECEQADITEEEkFRBWFxEyKBkaEGMrHB0fBCUuEUI2JygvEzkrLCFUNz0iRTVIOiBxZjk+L/xAAXAQEBAQEAAAAAAAAAAAAAAAAAAQID/8QAHhEBAQEAAgIDAQAAAAAAAAAAAAERITFBUQJhcRL/2gAMAwEAAhEDEQA/AMuXVswADG1M1TQHe8L4xbKV3tEhq8yX3alYexBU4zuNLWa1PB/WM9SlEnMHIJDlmDBm52+cByUDKKdSbGvWLEv9Xvff4RWWQBVwXvfr9/Yoqo1ffe/6RkGlkAWL0b6v6iIlnXL16bxDBwkG99NqdPpDIdKmA7z5RsRal71+IigfMCzXL0qLGn0pE9ocuri2x5cm2iqiX7wYDSzMflFpUwh2fvJckgVBLfZiAaiWNa8ztavRoIg5gS1majvYE3t9dIGZhYguX1JO1vJot2oajUpb19TAWCdGan2b+sShBSWL7EDZ6jkaRZLVt4j4RVU+hfuv5Q0WynWml2PQ1rEzlZu93UAgAJTqxaxciKSVqWf3SFK5gFQFtTR+ZhqR7OzyxIQNe8ov6P8AZi5QsUMHAFSz+BLWo4+6xRRZu95+IavwHONNHseo1M0D+VHndXyhoeylXM6bS1gz384v801imf3AkNlzFt7Cj2PLpAJRc0BL/hGp2vQfTxjfV7IJZs6md2a5bk0BHssUqCkrqOoPz+zDKMqZmeinR7x/h6PUtZouldmtzFddvE70eCYjgs5B/wAPOORqb7fTWFiWWynRU++DTYvvzjOUOTklJAoSQ9yXBAOnIWgSVbkpHQU8HHSBoUOYrT68y3w8IshBJYFhrS52IDPW3WAlCnDeJJsOfrF2odgbbnf75ROerZiSmmVnIGpv6fSKTKEtQaFywVSredCGgPX/AP08mkzZgCh7lBuArSgducexxWCllRU65ayB3kODq2YJcK/qBtHzH2Y4guRPRNKTNSXGVDZyWIcDqfXlH0ThPtJKxDBlSZpcBEwFJJD+6psq6aAnpFlDGExuaZ2KnzhIUDlKc4dj3Vaijs4qLWhqagsDmFNx87iLLkomJGZKVpIcOAR1D8oEjC5P8MsPykkj+lz3PCnLWKLyylQCgQRZ0kEeBHhFUoam1vgPvnC03h7kTJSuyUS5CXKF8lpoD/MGNLxbCKmdpMExKQCxl5SSCGL3YgvVvjWAbUfWKPpzggls9SX02P2IoQ9PWApLmuO6KdRHRdMoNoOQpEQR8dAAIKtq1rycOQBr9IzpKO73WcktStS4AADv0MHMhQClAFgkq0oNzo2tYAhTJuTTpTl5mJVSjXXpyv6fGJmAZQUu7sQQL1tqRBFugllhWYMcrhg9qwIJHnrTzbbSICoazDVyBU3vztyEcgNXTx9PvWKJWQXFOl2iTUCp63fnzpAXUXFhWo16V3iypnugqsA3R7bRVKfxNbyfxvSJlUtetX0Yv6ctfGApiFKJJJcjXk1osVAHNRJ0LClT4G0RLSqYoIlpCiQKV7o0cmw6esegwPBpeHZa+/MLswJrshP+4+YEWTRmYLhM6YzAITqpWYPyy0J01A5xrYbgciUe8O0XzGZv6RRI6+cPstVVnInYGv8AUr/tbqYmQtJQTKyqZwALO39q843JIiUlTMlISNHqfIU9Y5aCAStZAF7JA8q+sebxHFJq3deUflT3f18zG3hkBGHSictKcwKaqA952FdaxN1cAm4/DWKs3gtXxpHl8P7CssTl4gqw4OYJZWdQBokuW5E68o9DN9nlgskpI3NGjSGBP7P2Th2Z9LvD9GYnHYX8uX/2/pGhJkpKQtK1BJq+ZQDdFFh4iM+V7OKJAUpITyv6iHJU2TOlKlSJiVZGSWLtV69WNYTfINkmAOFBY5j5pYehgc2YkhpqG5+8Orio6kCPN5DLPdzIW7MHBePSYqf2MpJWSpVBoCo68t4SmMzE+zwPfkr5hzmBq9CP1jNn5kHItOQm1WB6fpG3Imy5pzSVZV6gMD/Uk0WOdeogk2eGyYhACTTN+Anm9ZZ602UYZKjz61El003Z323cDrtFlsRrSxGvhRtaw7j+CqlnOh1o1TUqTzDe9tux8YQTNJbQEUfa7CtQDausZsxXoPZPikvDz+0mAkMR3a5RTvV0Zx49Y9hivaXA4pC5MyZ3TR1AgPoUkihDO8fMU1Dkn+Wtfj9iIchLVHg1WY16NE6H0HC8VTgzJQMXLnYcqyEqCc8t0nLVJYozNVqPtHoP+MyWftpTCvvJ+sfHlBhuNrg9W6RRa0p91Nnu9R6V+sB9hlcakLcomp/iqwDal7W8fIwGXx2VOkrUhRJQSKAuFCoIGoNwbGPkonEnLatgzbOw8POLiYwoo8xUXuDWtIo+oYP26wkwAqmCWpnKVuwNKZrGNCVxaQp8s6WRSy06h9/usfFlpcaDWgNa/p6RK5LkUDnV/OptAfcTiEfnT5iOj4ZMlVL0PUD0ekTF0w3iJjy2JuAKFrl63elxS0KJbvMWatuVhtR4Jipr5dA9dn1Aa7uL2aBoW4oS4c+Ovwu8QRLUPHcm3RrE0PhESk5jSuVL2sOfSIfKXCi78n8ItJmkqqasAKCoFHJFNBeAJLnkCjByKi4DHy1o8RLLEFhuP7NURyqU2Lddra39Y7YkHpZx96xFWFE+pNa0s9ufnrE4LDKnr7NALJHfUbJc3HMiyYHg0qmqEpFCS5LlkgG5G4t1Merw+HTJSJMkMWck1y/xq3UWoOWwiyIth5CZI7OSkFV1E6P+JTXOyQ3gKw1h5ASbusipLZiPkH0FIUxc0YeWModRsTWuqlHU/H4ZXDiVT0EqJUS5O4ao6NRo1aYLxUTVLIUCUg0CQcraE7nr6Q3wGQtJUSGQRrQkixA6P6RXHcUxKcXKlS8Pmkq9+YxYXersltjeI45xFYX2aFZRlBLXcvR9KMabxOuQ5ipUmUTMUmqjsTXkLCMrjOEwmOSjtlqR2ZJAzBJrcaggsLV6Rpy//E4evvf7hr0PwMLSfZrWYvwT9T9IvIX4hxsktJUQlN1Nfo4dh6v5vpxCv2XNmObKa6+8R8ICZeDl0JSo/wBS/wDS4jRTMl9lmA/ds7Np0+UIMTAcZUg/vCpaDrcpO/Mbj7NcHNwmFznDpJVMLkd/ydXugbDyh0z8Iq+UdUqT6sBEHgUlYeWtuaVBQ+/GJypjh3EBPBORiki7EPyN/SKcW4YZoBSqqbA2MEGHMiQQgFShsLk6+HyjA4XiRKmpJLJNF1YAtQq0u1Tzi2+0MyfZ9ZUkqKUh37pL+B0PONDG8RloWELN76gP+br/AHgSuG4j9rEztf3Le45/KzZWy+93szvC3HMMQvPldJAB5HnDro7OJSqQxQCuV+QVUgbo/Mn+D/L+WEuJcHSsdth2OapCbL5jR9xryMM8Bw8wJOaiDVKTcdNhy+yWajsFGYkPLVWYkVbeakf6gLioqO9e4jzkpVArJ7pIIOp0oKhqxyJamejDlRnvQ9I1uOcNH+PLsQ68rVFxMHza4rpXNSugYA3IbX6/pGLMVEySpIKs9l5WYijPe4e1o5aTUBiHv8B9n4xXLR/KwLvyghWw7wJ1FRR/Or6fSIpdQBSp7gUprS3UPFZaHD3sK8+nOCy6tVhRyA9Ca0Hh4+MVSAjumuU0cXHT7NRBFma7e7d2psd1P8HgcwvmokOXDV+xWCZQXpe/yp182ECJLEOKFjTRqEHbk8UcmUo1CadRER0rDMA+Y9CWjognFsFVqAKtU1p59eUQpWooCGNA23XeBslSlFx7x3sNW/WJK9El+n6wBJr6G27aN8xAJBdiot4OwflepvE4hOVNu6XS70dn8dfMR0sDKK3sCDS3h48oC+HDKJqKsKs77EeEVWo0cFWVqbgtT+3jHKRrUczZ2dtq/e0PezeFM2aVEd2Vo7grPgLD1Ihm0bPDcL+zyQSAZq2puo2S+wq52BMNTJgkSyo95av/AJqPwA9AANojDq7RZX+FLpR0/ErxIYckjeKcT4WuYoKSoMAwBcNuef6CN/gjh/GBN/dTUhzYtRXUaH06Q5KwaJCVqQgqN2ueg5fdYHwzhAlEqJzKta3SEZftCoLJUHQTYXT9TuD4Q/QCZx2cbFIezJqOjk/CGMFwGhmTj/EQT6qJjUGGlJ/ekAMHewHNt/u8DxshOJldxVHcXAJGihoR6RMCGI9ogkZZKRT8RBCfACp608Yfx+D/AGiSkihLKAPMWP3pGPguCLWplJKUg1J1bQb9Yd9rOHYyaJX7JOEplHO5IcUaoBcCtNXizQgeDzQ6ezfmCG842pWCV+zdmwzZSOT1gfGOLmSEpTlUtnU4NBuwIudOUGlY1Rw3aUzZVG1HD6eEOBiDgs1wMgHNw3oY2eHcO7BB/ETUsLtYD71hfhHHCteSYUufdLM52uznToYW4FwGdhps+ZOxJmImHuhRICakucxYGrUpCYBYfj8xLlYzpeooFDpoeh84cnYWVik5kFjvqDsoffIwPiPA1uVSiO8XIOj6iGJciXhZeZVVa7qOw5f3gPPTsHMQez776JBOU9Kx6fBS1iWBMIKvtgTqef8AeO4fj0zk5hRQoRqH+IO/0jB4vPWtSgs5QiyRbrzPP4ROuV7aHHZywUpByoVdQv0Ow+MA4RjsiuyUXSfcOx/L0OnPrRviHE5cjDoXiS4ISDR8xIcU3b4RbDYfDZBPSE5CAoKqzHYbvyiojDHsZglf8uY/Z7IXcy/5VVUnZlD8sY3E+HGQvu+4oulqEbpf4PpTSNtakYmWsJURVnsUqDFKh0IcdIEpJxWHKSyZqSQdkzUf7Tf+VcW8o8+kOA21tquW28Ivl/CoHmNXq3rt/ZeVNKqmmhsSDrY3f4QdC7vV7V108I5qAJTOQHFjq168otiJgAzBJoa1NiCDr05QVSDs/wDCKOD0Z9KcoopTFnLUtY/I7vAVTNKg7UoQQbhttyfnaOnrUok2BIzBJYXs1qaD9YEwC1JCTlVRNHUlQD3sH+sFKQxZi9CHt1oL7iAoQncjq/yERDn7cPxIdWtR9I6KMyVKJAbW/TRxs7QeakHL3Wo5qA+3TxgErEGWbkJahqGNCatB0TXqDYe83u1dogEhbKADlgTViHsCBakEzWDuWy1FBXQPZvnFDVasrlLsA1TsBTd4hAawHeJBer0uzvS/lARi5jAgaPWlWprQk28Y9Hg8P2GFShNFr7rjRSnKj/Slz4CMHDyM85CQXRmzOCWITVq1uB5x6aaM09KfyJ/+S/olI/zxr4iMZNEqQEpoVd0Nolq+lPGLcBxiiVIUolgCHqw1D+IvDGM4SJpBzkFIYMxG/n9ItwzhnZZnVmJ1ZqRfIz+CcC/YjPmzcQqYJhcAhmqTucyi7RXg2G7WYVkd0EqbmS7dBAcZw2cVlakFTknunM3LeNvCBOHkpz0s9HOY9PukQZnG8dmXkHupPmrXyt1flFvZ2WorKgSEWP8AEdPLfw1jRlyMOsdoAkgOSztSpcb+ELcB9oZWMRM7EKRlOWoAYl2IbXlDOVas050KCFgKs4Y5TtyMeUTKnJWZaTMCiahKlV539YvwuatMxPZ3UWI0IG/TfT46/FOKqz9lJquxVqP4Rz3OnWztGf8A8EQis+cEk1YVUfmfIw4niuHTL7J15WIfKbF/rtCknAJcjKZy/wATKZCT/Es1UYI6BR8GOVT6vBQTw6RNpLnVNkrDP0cA+TwpO4TNCggpUT+Grp6jaHsTg0EPMlhANpks55Z6i48InCcSXh1BE05pZ91buw0IOqeWnpAaUkpw0oBaz6nwSNhC/GeH9oEzEd9hYVCkmriM7j0hXaEqLgh0bZdvu94PxLiszC4BEyRK7ZTJpUtmclRAqQDTxi/SEZU1UuclSUKCrKQ1SDp96gRrcbwWdGcDvJvzTr5X84YwvFCcKifNllCikEo1BJtX57xThHFu3KwUhJDMLuDSr/dRAZScfKXKEnFIzoDMWcECz6gjcekaHGZITISlAAQCKDROjcoqn2acnNMOV6ADTr+kacrDJCAj3kgZWNabGE0ed4TigmeMvurGVTaHQ+dPEw+r91iR+WeMp5TEBwf6pbj/ANsQSZxqVLdKEktRkpCR6t8IDxuZmwvapFUZZyRzQQoj/KFDxhCsjjGE7PEKoyZoCyBuKK9WP9UDE+jBxs52f1fSNX2kQFIlzAWCVgvfuq7p63TSMaROBYDvN0AFbO1/0jPyIKSXI1diAxaumzctoAAzBqh/F7dYv2zkl22a6j8ohM2heppzIA22cRBSahJbMNHYgXZ3ba4e9oFhFOhmIykselKjpBjLBIBDPd9Pt4GmZUiyVEEpel6h9Dr4wFxNH5V+DN6g/GOi/bto3JklvE1jogUS1S2YOQQbhm+36xCZikgtoDlNHAYtXl98uQShyC5UoEuNq06/d4tMWoslRBSLAAt9fPYRQArJAyp2IcseR1jpE1LHNRejtX1r97wUC5FrfpzuIhSBkJKQ+gpR/qPhBWn7PSgZpI/CluYc2P8AljY4SM02YveYryScnwRGb7JSgM50zfACND2eQ8lFWzIru6g5PrG4jFXOJKlgkEklwWuX0j0k3FmXhwXdYCQ5qXLX8H8ophOBolqzd5WUUBb0pePI+wmNM/G43NLOWYylPZJznunn3jz7piQepwPGpilpSoJLlnDg/EiL+0c7/DTuSo+gHxMIcHI7ZIdwMzc6FjG3jeHy5hBWagNdtz84dxSHs5NIWtP4WB8bfD4COx3EkSc8qRLSgk1UAlIBNywurmfWNDA4GXLfJc3q8Un4HDlRK8rk1dbV/wA1IvKMzhX7qTMm6+4jrT5kf5TFsDIISkAsqa/e1TLHvHqTryhnjKEJw6BLbJn0Liy9XOsU0U3/AKUN4s/ziKUxSitIZJTIFEgWLaq3J5wSTwxRw6iJZfOCmlSlvNo7hSj2qMhVU98CzavpBsTUrzCZ+0Zu4RmZnoxsA0AlITMl5pksMge+FUSvRmNzpv8ACGlSErTkT7i0mZKe6FD3kfGLcdQrtApYJQwrXKFNXpWI4b7uG/6q2/l1gASVdrhCDeSXH8u3k4/pEAwPGlSTlSQqWS+U3Tux09RDvs2oBU8n3QxPR1fJ4aPG8LsP/wBZ+kB3tL7iST3Qqo3ofvxjL4Vik/tSSk0UCk+Ip6gR6XF4pCEZle7TR72pCMnj0lSglIU5IA7rVJYaxahbjiCZiRmISUmgJAofLaEcFxAYWTPnLCjKS1Qzk5stKj8w8o0OPE5pfPMPQRg+00szeFTEoVlVJYzE7hKiWPIuFdUtDyeDsyYMvahJ7OcAtJ1GYOx2MP8ACO9h2I1UkvsXPzhL2RxXY8NkKmKKipykagZiyQ+gb1baNNPEhNSSkEMdW25GECGEk9tw1KT7wlFH9UslPxQIyUywUJUlISFaBRJo9+b2ta0bfs8g9nNAFBOmjzW/zjzkiaA4CSouDdkt8j8PGJ8iDlLN5Pp6WiCo2ctc8+UA7WjFNLFT25lhzvofOLS8QFKYE9a0re17V5XjKrFRZSrkV3Aqzl7t8+URiUpEsq7QZn7qRq932+94rNnkskBJLHNW4tUb8xvyiqMAhJOYd4eOnzeCATMcpRJyqrWx+RaJhqUpOUUNt2iIaKtoWSRe2h9anffpA500AoYl3cknUZh5M2mnOJd2rQbAHm3rA1gBiRQG7hy/hp4wDAIAGm7OXLnfry84FNwhSXUoMCzOST4etYLQkOxL9BT73geKUmm71vTa5+2gNv2c9xe7lvKDcKP/AIRLU/cht/8ADhf2YcFaSzhVWLioEN+zyHw6UnRJQfB0H4RsZeGxSpagtJ6vUEbGGjwf9klzlIWonETMyiWDOFFg3xvGhI9nJY95SleQH34xpzZiUoc1SA+9BExXneCoPaoIScoerUsYY9o5TzElrp22KvqIYm+0adEKbckCnIB/lDXE+H9sEMQGJryP6gQ8BH2WQQqYw7tK8609YrxnhKgpUwMpJJJGqXr4xpf8OUjDrlylMspVlUdFEUMZ3s7hMRh8LM/bJnaKckB8zAgAJc3c/GGIpgh2mGmSx7yFZ08xr/u8xF8BiXQhYDmU6Vp3lKevhXyhHgk1YmoyDMbK2y6vtv4CNLifDVyV9tJtqLtu41SfTwBhFDmYNQCpMqek1J7MUUrkVNUto8Bw3E1DDzU9oQQU5ATUAkuBqzeUE4fisPnEz/CWLJJ/d5mNQWoORaCS+GI7BYzSs6iDnzpIop6U7tPOAUw0oIluucqWmaKJAzOLORYP5w5iJolgrSRlQns5LF8yiHUv4+UBnTZCZaEzFCatFB2ZLEaAm1OVYnB4FeJWFzBllj3UigbYctz9gKYYdlhFKPvTSwHK3wzeYiOE8HE1OdRyoFAzOWuX0EG9oUKStJI/dgMlrAtrt9AILwmSJ+DVKLpFU5hzOZ+bPUfWH0GuNS+0kOghQBzULuA9mp/aMbAqC8RJZt/Jz8o0+D8MRgZHZrnZsyioqUyXJ0AcsGENYThcpKu0li4LMXFdR/eLiB8X4cqYUFBSCl7vV226Qlw/hC0zVmalJSpBSRQguRRjow1inE+KTBNV2a8oSw0IJ1uL/SH+C8QXNQorahYEBnpXXmIcaMvictKJw7uVCUgJZPdGtGpF+DJzImEarb0h2Zx+WFFKkqoWcMQfWG8NNSoOkDKeTcj409IZyEfZxQyz2/8AUzP9seTwrMSLmgrp8Xt5x6j2fWE4RUz865s0+K1t6AR5ThpOVBD7iv20T5dEPzJjjQ0yparMQyXbvX8t4RlB1hJTVq3BDEDfpekaKpqe6AwIDEEE95ySXrYsfSE3eYrUhJJPMmnPW0ZUWVlbLlIpZ9dCK7aPEqlUD1eoq/VxfSg5NFkyWDvSz015dR4Xikw7eLbAu3OwPjBAFK5E9M0TFziCCanz+sdFAJKKnKPdTXxpv4eMdifdNCCPRmt90iUCtGJLpFdy2m0RiapqW0pqaUYasPR6xBKEsDUd0efhfaOmgkqcvzvrf19YqBqNG0tpfo0RMDCiWetW+7gwD3s1NAnzAkEJUApIPIkH4xs8KVlmT0flmkj+VbTB/qI8I81hMQJeJlqNAo5Wd2B08xHpMQcmJQrSajL/AFIdQ80KV/ljcGfxMntVhSiWNHL0NRfkRG7wSWVSAkihBAG6T/cwHGcGTOWFEtRiBctaulKeEeh4DjZcgqStOgCVMVMAPdLB71/tEweT4lwns050qzJ1dnGj0vWkafBMV2kpnZSRl6bGvL4RHtDiv3c1WUgTFhg1gwqWoCcpPVUY/s8pXajKCQzK2bfqD894dVQ1TpqZhdagsULk/wBm5Wjb4JxPtUqlzKqAr/Ek9OvqIvxng/aspNFimzj6j70iZEuXhJbqvqdVHYffOHIJ2UvCoKgNa/mVsPvrGF/9wTc+cKb+A+62zfO/wjY4dxxE7uLSEk0Y1Chs+/I+ED4pxbB4HImblT2hp3So9TcgCL+BJWOw02s2WZavzIqD5D/bDMr2ZkLTnTMUU3dhpe4fSB8f4MzLlJoaKSkO2rjl96xocElkYViC7Kp4mJnPIyv2nCyqoQqaoaqoB5in+UwliuNTJpcqygWCXAB0PM8/hDHCOEqmTE50KCBUkgh9g/3rD832kw6cSMG3eLADKMrkOzdNYgY4NxDt5ZC0u1CW7qvoeXiNhbieJGHktLTyDaPqfu8RxDiKcOkJQkZj7qQGHU+ML8L4sJhMuaBmNqUVy68tY1o87Oy5QzqmK8THqcNLThcPVswDnmo6edPCAYfgCJU0zBb8I/Kd/pFuNYJa0hST7tcp1/X6xJwM/gWAE2YtS6hLEjcqe/lGzhuJS1KMtAIZ27rJLXynlGZ7OlRnTCzJI73V6eN4enzcPIWVfjawc3uwsH8IRKxMWOzK0GtXB3G8bPEJv7Pg1q1RLP8AmI/7jBZOMlYgWBIqyhUfZ2MJ8eHazJGH0mL7Rf8A05bKPmrKIs9lUxoEjh2Q6SUo5uoBPm5jz2GJRLCSxFzyP2bcucbftZj0Z5MlRYFWZVtiEX0KjXZo84vEEgpSxS96vXc2NhYX1ifL0QwqexZiXDjLcgV++nKK4dBBU7OS51Y7D4eECw8myi+brZ9rQ2nUE31FK6u/KjfGMqgS3F2IDgeZLwSUhSi1HqOb050tQxZM9hTKUkEMQ5O1AaG1YUCixZyelbfdIIb7IGvZvo77UiIXmYMuc2YHUBLj4x0UASoMGL8uen3zgnaFLkgJuOjtbanxG8LKSQKU5+Fn+9YsEa35Dcb7CIDdsUMdDyoW33/WLS1BT59AaVLmta867QFSrFIZtviTu0WMuvh56N1p9vACx8k9mHYKBCklq2NHHS0ejlzDiMKFJH7wALT/ANRH4fHvJ6KjCVMBLJDBqOavWvLbzhr2WxZlTDKUWCqprqzkeQ9OcWD0eDn9tJdCiCtPdOoLemxjziJqkklyk61IPj4xsyk9hOKf+XOJWjku60ePvjqraGJvB0TJnaHW6dCd41Qbh6+2kssGoY821Hx6x2KxiMMgJSmuifmT9n5Bx/HUyyEoAURQ6ANpTX4ekHVKl4mWDVt9UnUff0gEOHe0RzNNPdOrNl//AJ+Hwf4vwkzgFJPeAoCaEXpsfjSFcT7OIKT2ZObRyCDytQxm8N4yuTQ95H5TcdDp0t0ifVUssrQsd3KtJs2oLiPTca4Nhp6ULxKE9xjUkMdixDh4dGSalCil7KS4qNYW4xw5U5ACVAMXYvU2Ftq+cMxCy/ayWFMlKin8wYehakamDx4mIzh2L3vToY8urgU9NMgPQj6vG5wfDqRJCVAhVaHmYstUrM9qx+GWo9SB8HguDVhp03tghPbAe8UssC1/FnB1jKlcGnn8AHUj6xocN4GqWvOpYcPQChcMxJ+6RNoQ44VnEME5iwCQNv7vDfCuCZVZptVUIToDo+/QRshQfR28f7R5zjnEJilql+4lPmob/p8YZ5BeM8bzPLlmn4lfIfWEuF4yYVCWCVpNht+m4ts0N8DwEsS+2mgNUjNZIFzzqD5RqcIxkicCuQUkPlJSGL7GghzQ6lLAbtXnHlMWVS1r7VLqJcHQ9INiOOTSsrSWSksEmxHPn8NOevh8cifLdSdaghwDyOsXtA+B4PJLzKopdTyGg+fjyhXgE3tZ03EG0zuSuUpBNf6lOryiON4lU1ScLLJC5tZhH/Lkv3j1V7o8YnjmKEiSiTKZKljs0D8qQACfAU6kRekee4yrtp6l0YKAAP5QKHob/wBUXKRmLs9Bl30ag/tAcNhiELLM6gANC40GtAPOLzJwKWSlsrkl3J9N459tGJeH72QhizbAVuW0iypVFVFKFqua1qNWvz0gCXuDUCn6MbxK5jbj7a3x3gOkqADkeT+R5Oz+EXw8jMQwLVJFKijgVo4PrA5UwgghtQx5vFEJD6MLjXWmtYIKrGpf8uwANBp+EvSJhWaUA1cnem0dBSK1ZVChynx723J/kbwzJOUNSriuj/frAJ8sZQORVQ20FNC4g6Jickvu1/FXXpy+kEcE3e9Ry1MGllOa5CDqK9WBIeBMnMAz0sS7nrECSAL+e+0BaQrfa3UfSKzZdU5SxNQajKX56UgnZByEsTyOjffnETZpUrKkhwPxiyX+Nz4QV6LBYlGLklBJCgake8hYqFDmDXnbeG+HYsl0TABMRRY0L2UN0qFR4i4MeT4ckyZhXLzKp3h+YD9OjeJj01MQlM2UoBYHcVpzQvXKTfUEOLRuXUZvFOG9iXDmWqx/L/Cfusa3s9JJw6hVOYljqxSA/mIJhMWJgUhSWIouWpiUn4EG4UKH4TxfELRJ/dDkSPwp3A+2hmBT2V9mVYMTM00zM6s2rDz1iJvs4ozQXeWpRJ0Iq7fKMg4yYWV2qiRappHq+GYhRkhcxrO9qbmJxTol7SY7IlKElialtEj6n4GMrD8dnJsrMP4g/rQ+segmSpGIr3VNqDUeXzgeJ4rKw2VABAZ+6LCzmtfUxeVZ8v2rXrLSeiiPkY2cHju1QFs16O9ozOL8HzkLlgAn3g4APPr+kN8LwqkSglVC5ND9ITRnTvaldcqAOpJ+nxhRfFp8wP3gndCS3nf1g2H9nVlYK2yO5D1PlDfFfaiVhpsuSQXUH7rMkO32BE5GXw3G9lMCncGiuhv1a/hzje4twYTik5spFCdx/f4wacJUs51BCT+Ys78ufSOwXE0TXyl28PGLJ7RRcqTLlCUogIII7xu9/WFuE4GTICkyGZSsyi4Jc9LDl1jF4ijLOWJhJ2J1EM8H4erMJg7qf9Q2b5xNVSVwuYZhQqiHcq3HLnGnxXiCMPKSEpdROWVLF1q2+ZMV4xxRGHRmW5JohA95Z2AgPCuHKC/2jEMZpDAfhkp/KOe6os4QzwzAjDS1zZyh2q+/NXoNkj+FIoBrHlcfjTMnqWquYZUVokaeZcnr0hrjPG/2heVNZKSCb987/wAoLNvfZgpSEjVi1b1r7tizb2eJb4FpayzgOyrPy22+sRLQAfzUPRyKOaG7v0iQl6pZ9u9pduf6x0wXNNFb0PPxaMq5E38L6uSLdesXUe7r4np9+EDXMFGfxJrVwdx3aQaRd1VzBz036/WAqtFw7sW8buNagCAgOC5AtcXu7Ecmg+JRqNaDchqW05dIAJygACKA2Ph8LwRRcsE0dvOOiHaygB4R0AFU1wE0A22OqjyJ+AioDKU2/wCvXziqCGAbSpe+wiqykKLHQaN4dbeUA5IQoHNldt/ienyiBMdLU1L2JrrvajQITVEEAmpr4xZEkt+IBg2zF6PoDvAExVGapIoNB1P3aKIlZQ+Z8zuWZ/AaXimGmkhya1ar7+sXQuoo51vrWsAwnKAqji1Q19mN9YDhceuQoqlnMH76TQK0e9CzV+kTq9vJzeFykZgkNW7/ANwwaHSvWYeajFJC0ky5iCUhTd5J1SoWUk6pPUMawSRxJSFBE8BCyWSoPkmfyk2P8Br1vHl8MtcolaFAaFO7H8Q+zHosFxuVPHZzEgFVChYdKujjvfGNy6hjF8FlzC/uF6tY700PMR3H8QUysqQWNCRYJGnJ7ecDVw6bK/wFhaf/ACppNBsiZUjopxzEQjjyEnLNzSVn8Mxkg/yqcoV4GGDDlz8hStJ7wL9eXSPTTpcqYhM2YmyXq9Bdi14DPwMpdSgA7inwoYvi5eeWUA5bAdA30hikcR7Td7uJcc3BMafDMd2qMzNVt9owlcDWBRSD5j5Q1gsdLwyQibMQlRU4BUKig+UJoHM9o5miUt4n5w9hJknEqClS0mZLqMyQSnoW++UZSOCzCSQtABqLmnlD3DeHdkoqK8xIazDTnyhyFuPYp5uU0CRTm4Bf72inBUL7ULloOSxJoCNeu/hGvikIrMKApQF2f40jMw/tMj3E550wfgljOfEjup8TEzk1uzcKhakqUkKKbP8AdYzOIceeYZWGT207UD3JfNarDpeBnAYjEf4y+wln/lyi61D+KZp0T5webi5GDQJaEgUcS0XPM/8AcfWNItgODCVmnzl9pPIrMNEoH5UD8I53MZPF+JKnKEuqZQu7gr/mpRLaau52hbHY2ZPUCs92hSgUA8y6i2ptoBAV3Bdm023AvGbfQuZaCVNQpUwCRRm9frESBv4AO2lOVTziO2Dlu7mAetNCNKfpBJwykAVbfybY0jKghbU0J5uQ3w+9It2ClHelSKtQebDSLCYwBDOK01s3TygnbKUt87EjKSWAIPhWAEoggE6EBhqGIe3SL5y7AM52e2u/Pzis2WnMcxOZJr/EbMDpTrFc2oLfduUASWguMtzswNOtGYa3haYCLUBf9eUXUsCoNPJ3vXwHKF0r7zVp4/dYIN+zg1p4qjoEZCzZ25ENEw1S4JyhrjfcH75QKfiAQCxOW50L7Up+kXZ6O2334esRiATsXud94IJIAp+V2IDuRBcXOUruuXZjoBWhLfd4WlLBTZi1S9WoWHOGZatQSToXqCSK73+cAKdmSlIFQWo1hs/P5QzNnWJAdwW3Ao17RyV+FK20+EGMsjvOO8kmth9L+cNHLxKlMcoGmlGr12qOkUMlLpApV3PXbcbcxFligIy+6KA7b0uXiyS2wKR+IAufhEVCJqAvvAqFQwoxIax+EAlSQSkE0VvYM4r46waYwAYVavI6xKVKK6g969Kk38Lv4wDKeKTpJyhQmJrRRNG0Cr0502jTw/HpcxOWanLmBcLDoLXqQx8WjAlsQ4qNtSfmzEPBEzmbKSFB8oDN3tgbVjX9GNv/AIJKZ5Slyn/8pfd/yKzI8hAlYHEJ92fLXymSyk+aFN/8YwpYCfcJSTsSnxppp4Q3heITVKyiZ0zAKc+h9YuxD74oXlSlfyzSP9SI8zxL2VxM6cuYpCRmNB2iSwFAL8o38NxSYUqJMugt3nJrS/L1EQrjSqEhLHUE7a0+2hcqhcKwuLlSky8kru0BVMNnJslJtaHP2LFK96fKlj/8ctSj5rIHpCw4xN/KgbvmLfCsJTuMTyogLCRuEgFnvUm4i7PaNpPs9LI/fLmz/wDqKIR/kSyfN4YTxSRL/dy8v8ksBg27d0eJjy8yUuYRnUogjVZYUcA6aQzh1BDGgDMKAMGZ21LNE/oah40pb17NLEunvKfZ7AnkPGM3ICakA1Jo5J66ltDziJaknVt7AFrMHqXiFodjqPe5knWtw7U2jNuqvMIIAaxuo12rXZtaReVJzCjEBiRtuzlvGBzC2z7imlIpNWCkUOar8+ZFtIgOgNoCFKLEhiGN6c+dIXM85cxDg919qcvu0FQs5XTQCgY/XrA5Si1C3z5eUBQlwBmLMda7t977wWZ3y4DatpYB/vaOyB90/e5i2JLd4WUpgHvu49OsVFaUpyYaEa84HOcKs1WHLzH28XmS+6FksHYB9g5PSt94qxJUXCmYhV3O1b22gBrZnFgSN/TSJUohwKkirMRX5ubxUlxtts236xClNYm9et/rAUrsB1Z/hHQdM5DB0h/5j9I6ATkFwX/L84qmrvufgYmOiBZAqvkacqmH5BYU/L846OigkpIOamh+EWkVd62jo6JAziyxHX5q+g8oVnKJzE1JJfn3hER0USPwdfnBVrLor+Af6jHR0RQcV7ifH4iCpDlL1/dm/SJjoXoXKBlNB7yvS0KzdP8Ap/WOjoI5NJKyKGlfOKTTfp9Y6OjVDfD7dR/uECxQ/dyjq7eFKR0dGRM1IEwABqm3QxZfvI5gPzpEx0IpjDJHZTKWTTyhf/l/1D5xMdAQv/EmcifnAZiiDQtVvCOjoocX7if5j8YVw5qPPxrWOjogMP8AmePxEUxv+IrqT6R0dGkFwFlfyn4QniCyi26o6OjPlUlRJFdvhC8vXrHR0VApqqmIjo6NK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6388" name="AutoShape 4" descr="data:image/jpeg;base64,/9j/4AAQSkZJRgABAQAAAQABAAD/2wCEAAkGBhQSERQUExMWFRUWGR8ZGBgYGRgbGxcaHRoaHB4aHh8cHCYfGh0jGhwcIi8gIycpLCwsGB8xNTAqNSYrLSkBCQoKDgwOGg8PFykkHBwsLCkpLCwpKSksLCksLCwsLCkpKSkpLCwsKSwsLCwpLCwsLCwsKSkpLCkpLCwpLCwsLP/AABEIAMIBAwMBIgACEQEDEQH/xAAbAAACAwEBAQAAAAAAAAAAAAADBAECBQAGB//EAEcQAAECBAQDBQYDBgQEBQUAAAECEQADITEEEkFRBWFxEyKBkaEGMrHB0fBCUuEUI2JygvEzkrLCFUNz0iRTVIOiBxZjk+L/xAAXAQEBAQEAAAAAAAAAAAAAAAAAAQID/8QAHhEBAQEAAgIDAQAAAAAAAAAAAAERITFBUQJhcRL/2gAMAwEAAhEDEQA/AMuXVswADG1M1TQHe8L4xbKV3tEhq8yX3alYexBU4zuNLWa1PB/WM9SlEnMHIJDlmDBm52+cByUDKKdSbGvWLEv9Xvff4RWWQBVwXvfr9/Yoqo1ffe/6RkGlkAWL0b6v6iIlnXL16bxDBwkG99NqdPpDIdKmA7z5RsRal71+IigfMCzXL0qLGn0pE9ocuri2x5cm2iqiX7wYDSzMflFpUwh2fvJckgVBLfZiAaiWNa8ztavRoIg5gS1majvYE3t9dIGZhYguX1JO1vJot2oajUpb19TAWCdGan2b+sShBSWL7EDZ6jkaRZLVt4j4RVU+hfuv5Q0WynWml2PQ1rEzlZu93UAgAJTqxaxciKSVqWf3SFK5gFQFtTR+ZhqR7OzyxIQNe8ov6P8AZi5QsUMHAFSz+BLWo4+6xRRZu95+IavwHONNHseo1M0D+VHndXyhoeylXM6bS1gz384v801imf3AkNlzFt7Cj2PLpAJRc0BL/hGp2vQfTxjfV7IJZs6md2a5bk0BHssUqCkrqOoPz+zDKMqZmeinR7x/h6PUtZouldmtzFddvE70eCYjgs5B/wAPOORqb7fTWFiWWynRU++DTYvvzjOUOTklJAoSQ9yXBAOnIWgSVbkpHQU8HHSBoUOYrT68y3w8IshBJYFhrS52IDPW3WAlCnDeJJsOfrF2odgbbnf75ROerZiSmmVnIGpv6fSKTKEtQaFywVSredCGgPX/AP08mkzZgCh7lBuArSgducexxWCllRU65ayB3kODq2YJcK/qBtHzH2Y4guRPRNKTNSXGVDZyWIcDqfXlH0ThPtJKxDBlSZpcBEwFJJD+6psq6aAnpFlDGExuaZ2KnzhIUDlKc4dj3Vaijs4qLWhqagsDmFNx87iLLkomJGZKVpIcOAR1D8oEjC5P8MsPykkj+lz3PCnLWKLyylQCgQRZ0kEeBHhFUoam1vgPvnC03h7kTJSuyUS5CXKF8lpoD/MGNLxbCKmdpMExKQCxl5SSCGL3YgvVvjWAbUfWKPpzggls9SX02P2IoQ9PWApLmuO6KdRHRdMoNoOQpEQR8dAAIKtq1rycOQBr9IzpKO73WcktStS4AADv0MHMhQClAFgkq0oNzo2tYAhTJuTTpTl5mJVSjXXpyv6fGJmAZQUu7sQQL1tqRBFugllhWYMcrhg9qwIJHnrTzbbSICoazDVyBU3vztyEcgNXTx9PvWKJWQXFOl2iTUCp63fnzpAXUXFhWo16V3iypnugqsA3R7bRVKfxNbyfxvSJlUtetX0Yv6ctfGApiFKJJJcjXk1osVAHNRJ0LClT4G0RLSqYoIlpCiQKV7o0cmw6esegwPBpeHZa+/MLswJrshP+4+YEWTRmYLhM6YzAITqpWYPyy0J01A5xrYbgciUe8O0XzGZv6RRI6+cPstVVnInYGv8AUr/tbqYmQtJQTKyqZwALO39q843JIiUlTMlISNHqfIU9Y5aCAStZAF7JA8q+sebxHFJq3deUflT3f18zG3hkBGHSictKcwKaqA952FdaxN1cAm4/DWKs3gtXxpHl8P7CssTl4gqw4OYJZWdQBokuW5E68o9DN9nlgskpI3NGjSGBP7P2Th2Z9LvD9GYnHYX8uX/2/pGhJkpKQtK1BJq+ZQDdFFh4iM+V7OKJAUpITyv6iHJU2TOlKlSJiVZGSWLtV69WNYTfINkmAOFBY5j5pYehgc2YkhpqG5+8Orio6kCPN5DLPdzIW7MHBePSYqf2MpJWSpVBoCo68t4SmMzE+zwPfkr5hzmBq9CP1jNn5kHItOQm1WB6fpG3Imy5pzSVZV6gMD/Uk0WOdeogk2eGyYhACTTN+Anm9ZZ602UYZKjz61El003Z323cDrtFlsRrSxGvhRtaw7j+CqlnOh1o1TUqTzDe9tux8YQTNJbQEUfa7CtQDausZsxXoPZPikvDz+0mAkMR3a5RTvV0Zx49Y9hivaXA4pC5MyZ3TR1AgPoUkihDO8fMU1Dkn+Wtfj9iIchLVHg1WY16NE6H0HC8VTgzJQMXLnYcqyEqCc8t0nLVJYozNVqPtHoP+MyWftpTCvvJ+sfHlBhuNrg9W6RRa0p91Nnu9R6V+sB9hlcakLcomp/iqwDal7W8fIwGXx2VOkrUhRJQSKAuFCoIGoNwbGPkonEnLatgzbOw8POLiYwoo8xUXuDWtIo+oYP26wkwAqmCWpnKVuwNKZrGNCVxaQp8s6WRSy06h9/usfFlpcaDWgNa/p6RK5LkUDnV/OptAfcTiEfnT5iOj4ZMlVL0PUD0ekTF0w3iJjy2JuAKFrl63elxS0KJbvMWatuVhtR4Jipr5dA9dn1Aa7uL2aBoW4oS4c+Ovwu8QRLUPHcm3RrE0PhESk5jSuVL2sOfSIfKXCi78n8ItJmkqqasAKCoFHJFNBeAJLnkCjByKi4DHy1o8RLLEFhuP7NURyqU2Lddra39Y7YkHpZx96xFWFE+pNa0s9ufnrE4LDKnr7NALJHfUbJc3HMiyYHg0qmqEpFCS5LlkgG5G4t1Merw+HTJSJMkMWck1y/xq3UWoOWwiyIth5CZI7OSkFV1E6P+JTXOyQ3gKw1h5ASbusipLZiPkH0FIUxc0YeWModRsTWuqlHU/H4ZXDiVT0EqJUS5O4ao6NRo1aYLxUTVLIUCUg0CQcraE7nr6Q3wGQtJUSGQRrQkixA6P6RXHcUxKcXKlS8Pmkq9+YxYXersltjeI45xFYX2aFZRlBLXcvR9KMabxOuQ5ipUmUTMUmqjsTXkLCMrjOEwmOSjtlqR2ZJAzBJrcaggsLV6Rpy//E4evvf7hr0PwMLSfZrWYvwT9T9IvIX4hxsktJUQlN1Nfo4dh6v5vpxCv2XNmObKa6+8R8ICZeDl0JSo/wBS/wDS4jRTMl9lmA/ds7Np0+UIMTAcZUg/vCpaDrcpO/Mbj7NcHNwmFznDpJVMLkd/ydXugbDyh0z8Iq+UdUqT6sBEHgUlYeWtuaVBQ+/GJypjh3EBPBORiki7EPyN/SKcW4YZoBSqqbA2MEGHMiQQgFShsLk6+HyjA4XiRKmpJLJNF1YAtQq0u1Tzi2+0MyfZ9ZUkqKUh37pL+B0PONDG8RloWELN76gP+br/AHgSuG4j9rEztf3Le45/KzZWy+93szvC3HMMQvPldJAB5HnDro7OJSqQxQCuV+QVUgbo/Mn+D/L+WEuJcHSsdth2OapCbL5jR9xryMM8Bw8wJOaiDVKTcdNhy+yWajsFGYkPLVWYkVbeakf6gLioqO9e4jzkpVArJ7pIIOp0oKhqxyJamejDlRnvQ9I1uOcNH+PLsQ68rVFxMHza4rpXNSugYA3IbX6/pGLMVEySpIKs9l5WYijPe4e1o5aTUBiHv8B9n4xXLR/KwLvyghWw7wJ1FRR/Or6fSIpdQBSp7gUprS3UPFZaHD3sK8+nOCy6tVhRyA9Ca0Hh4+MVSAjumuU0cXHT7NRBFma7e7d2psd1P8HgcwvmokOXDV+xWCZQXpe/yp182ECJLEOKFjTRqEHbk8UcmUo1CadRER0rDMA+Y9CWjognFsFVqAKtU1p59eUQpWooCGNA23XeBslSlFx7x3sNW/WJK9El+n6wBJr6G27aN8xAJBdiot4OwflepvE4hOVNu6XS70dn8dfMR0sDKK3sCDS3h48oC+HDKJqKsKs77EeEVWo0cFWVqbgtT+3jHKRrUczZ2dtq/e0PezeFM2aVEd2Vo7grPgLD1Ihm0bPDcL+zyQSAZq2puo2S+wq52BMNTJgkSyo95av/AJqPwA9AANojDq7RZX+FLpR0/ErxIYckjeKcT4WuYoKSoMAwBcNuef6CN/gjh/GBN/dTUhzYtRXUaH06Q5KwaJCVqQgqN2ueg5fdYHwzhAlEqJzKta3SEZftCoLJUHQTYXT9TuD4Q/QCZx2cbFIezJqOjk/CGMFwGhmTj/EQT6qJjUGGlJ/ekAMHewHNt/u8DxshOJldxVHcXAJGihoR6RMCGI9ogkZZKRT8RBCfACp608Yfx+D/AGiSkihLKAPMWP3pGPguCLWplJKUg1J1bQb9Yd9rOHYyaJX7JOEplHO5IcUaoBcCtNXizQgeDzQ6ezfmCG842pWCV+zdmwzZSOT1gfGOLmSEpTlUtnU4NBuwIudOUGlY1Rw3aUzZVG1HD6eEOBiDgs1wMgHNw3oY2eHcO7BB/ETUsLtYD71hfhHHCteSYUufdLM52uznToYW4FwGdhps+ZOxJmImHuhRICakucxYGrUpCYBYfj8xLlYzpeooFDpoeh84cnYWVik5kFjvqDsoffIwPiPA1uVSiO8XIOj6iGJciXhZeZVVa7qOw5f3gPPTsHMQez776JBOU9Kx6fBS1iWBMIKvtgTqef8AeO4fj0zk5hRQoRqH+IO/0jB4vPWtSgs5QiyRbrzPP4ROuV7aHHZywUpByoVdQv0Ow+MA4RjsiuyUXSfcOx/L0OnPrRviHE5cjDoXiS4ISDR8xIcU3b4RbDYfDZBPSE5CAoKqzHYbvyiojDHsZglf8uY/Z7IXcy/5VVUnZlD8sY3E+HGQvu+4oulqEbpf4PpTSNtakYmWsJURVnsUqDFKh0IcdIEpJxWHKSyZqSQdkzUf7Tf+VcW8o8+kOA21tquW28Ivl/CoHmNXq3rt/ZeVNKqmmhsSDrY3f4QdC7vV7V108I5qAJTOQHFjq168otiJgAzBJoa1NiCDr05QVSDs/wDCKOD0Z9KcoopTFnLUtY/I7vAVTNKg7UoQQbhttyfnaOnrUok2BIzBJYXs1qaD9YEwC1JCTlVRNHUlQD3sH+sFKQxZi9CHt1oL7iAoQncjq/yERDn7cPxIdWtR9I6KMyVKJAbW/TRxs7QeakHL3Wo5qA+3TxgErEGWbkJahqGNCatB0TXqDYe83u1dogEhbKADlgTViHsCBakEzWDuWy1FBXQPZvnFDVasrlLsA1TsBTd4hAawHeJBer0uzvS/lARi5jAgaPWlWprQk28Y9Hg8P2GFShNFr7rjRSnKj/Slz4CMHDyM85CQXRmzOCWITVq1uB5x6aaM09KfyJ/+S/olI/zxr4iMZNEqQEpoVd0Nolq+lPGLcBxiiVIUolgCHqw1D+IvDGM4SJpBzkFIYMxG/n9ItwzhnZZnVmJ1ZqRfIz+CcC/YjPmzcQqYJhcAhmqTucyi7RXg2G7WYVkd0EqbmS7dBAcZw2cVlakFTknunM3LeNvCBOHkpz0s9HOY9PukQZnG8dmXkHupPmrXyt1flFvZ2WorKgSEWP8AEdPLfw1jRlyMOsdoAkgOSztSpcb+ELcB9oZWMRM7EKRlOWoAYl2IbXlDOVas050KCFgKs4Y5TtyMeUTKnJWZaTMCiahKlV539YvwuatMxPZ3UWI0IG/TfT46/FOKqz9lJquxVqP4Rz3OnWztGf8A8EQis+cEk1YVUfmfIw4niuHTL7J15WIfKbF/rtCknAJcjKZy/wATKZCT/Es1UYI6BR8GOVT6vBQTw6RNpLnVNkrDP0cA+TwpO4TNCggpUT+Grp6jaHsTg0EPMlhANpks55Z6i48InCcSXh1BE05pZ91buw0IOqeWnpAaUkpw0oBaz6nwSNhC/GeH9oEzEd9hYVCkmriM7j0hXaEqLgh0bZdvu94PxLiszC4BEyRK7ZTJpUtmclRAqQDTxi/SEZU1UuclSUKCrKQ1SDp96gRrcbwWdGcDvJvzTr5X84YwvFCcKifNllCikEo1BJtX57xThHFu3KwUhJDMLuDSr/dRAZScfKXKEnFIzoDMWcECz6gjcekaHGZITISlAAQCKDROjcoqn2acnNMOV6ADTr+kacrDJCAj3kgZWNabGE0ed4TigmeMvurGVTaHQ+dPEw+r91iR+WeMp5TEBwf6pbj/ANsQSZxqVLdKEktRkpCR6t8IDxuZmwvapFUZZyRzQQoj/KFDxhCsjjGE7PEKoyZoCyBuKK9WP9UDE+jBxs52f1fSNX2kQFIlzAWCVgvfuq7p63TSMaROBYDvN0AFbO1/0jPyIKSXI1diAxaumzctoAAzBqh/F7dYv2zkl22a6j8ohM2heppzIA22cRBSahJbMNHYgXZ3ba4e9oFhFOhmIykselKjpBjLBIBDPd9Pt4GmZUiyVEEpel6h9Dr4wFxNH5V+DN6g/GOi/bto3JklvE1jogUS1S2YOQQbhm+36xCZikgtoDlNHAYtXl98uQShyC5UoEuNq06/d4tMWoslRBSLAAt9fPYRQArJAyp2IcseR1jpE1LHNRejtX1r97wUC5FrfpzuIhSBkJKQ+gpR/qPhBWn7PSgZpI/CluYc2P8AljY4SM02YveYryScnwRGb7JSgM50zfACND2eQ8lFWzIru6g5PrG4jFXOJKlgkEklwWuX0j0k3FmXhwXdYCQ5qXLX8H8ophOBolqzd5WUUBb0pePI+wmNM/G43NLOWYylPZJznunn3jz7piQepwPGpilpSoJLlnDg/EiL+0c7/DTuSo+gHxMIcHI7ZIdwMzc6FjG3jeHy5hBWagNdtz84dxSHs5NIWtP4WB8bfD4COx3EkSc8qRLSgk1UAlIBNywurmfWNDA4GXLfJc3q8Un4HDlRK8rk1dbV/wA1IvKMzhX7qTMm6+4jrT5kf5TFsDIISkAsqa/e1TLHvHqTryhnjKEJw6BLbJn0Liy9XOsU0U3/AKUN4s/ziKUxSitIZJTIFEgWLaq3J5wSTwxRw6iJZfOCmlSlvNo7hSj2qMhVU98CzavpBsTUrzCZ+0Zu4RmZnoxsA0AlITMl5pksMge+FUSvRmNzpv8ACGlSErTkT7i0mZKe6FD3kfGLcdQrtApYJQwrXKFNXpWI4b7uG/6q2/l1gASVdrhCDeSXH8u3k4/pEAwPGlSTlSQqWS+U3Tux09RDvs2oBU8n3QxPR1fJ4aPG8LsP/wBZ+kB3tL7iST3Qqo3ofvxjL4Vik/tSSk0UCk+Ip6gR6XF4pCEZle7TR72pCMnj0lSglIU5IA7rVJYaxahbjiCZiRmISUmgJAofLaEcFxAYWTPnLCjKS1Qzk5stKj8w8o0OPE5pfPMPQRg+00szeFTEoVlVJYzE7hKiWPIuFdUtDyeDsyYMvahJ7OcAtJ1GYOx2MP8ACO9h2I1UkvsXPzhL2RxXY8NkKmKKipykagZiyQ+gb1baNNPEhNSSkEMdW25GECGEk9tw1KT7wlFH9UslPxQIyUywUJUlISFaBRJo9+b2ta0bfs8g9nNAFBOmjzW/zjzkiaA4CSouDdkt8j8PGJ8iDlLN5Pp6WiCo2ctc8+UA7WjFNLFT25lhzvofOLS8QFKYE9a0re17V5XjKrFRZSrkV3Aqzl7t8+URiUpEsq7QZn7qRq932+94rNnkskBJLHNW4tUb8xvyiqMAhJOYd4eOnzeCATMcpRJyqrWx+RaJhqUpOUUNt2iIaKtoWSRe2h9anffpA500AoYl3cknUZh5M2mnOJd2rQbAHm3rA1gBiRQG7hy/hp4wDAIAGm7OXLnfry84FNwhSXUoMCzOST4etYLQkOxL9BT73geKUmm71vTa5+2gNv2c9xe7lvKDcKP/AIRLU/cht/8ADhf2YcFaSzhVWLioEN+zyHw6UnRJQfB0H4RsZeGxSpagtJ6vUEbGGjwf9klzlIWonETMyiWDOFFg3xvGhI9nJY95SleQH34xpzZiUoc1SA+9BExXneCoPaoIScoerUsYY9o5TzElrp22KvqIYm+0adEKbckCnIB/lDXE+H9sEMQGJryP6gQ8BH2WQQqYw7tK8609YrxnhKgpUwMpJJJGqXr4xpf8OUjDrlylMspVlUdFEUMZ3s7hMRh8LM/bJnaKckB8zAgAJc3c/GGIpgh2mGmSx7yFZ08xr/u8xF8BiXQhYDmU6Vp3lKevhXyhHgk1YmoyDMbK2y6vtv4CNLifDVyV9tJtqLtu41SfTwBhFDmYNQCpMqek1J7MUUrkVNUto8Bw3E1DDzU9oQQU5ATUAkuBqzeUE4fisPnEz/CWLJJ/d5mNQWoORaCS+GI7BYzSs6iDnzpIop6U7tPOAUw0oIluucqWmaKJAzOLORYP5w5iJolgrSRlQns5LF8yiHUv4+UBnTZCZaEzFCatFB2ZLEaAm1OVYnB4FeJWFzBllj3UigbYctz9gKYYdlhFKPvTSwHK3wzeYiOE8HE1OdRyoFAzOWuX0EG9oUKStJI/dgMlrAtrt9AILwmSJ+DVKLpFU5hzOZ+bPUfWH0GuNS+0kOghQBzULuA9mp/aMbAqC8RJZt/Jz8o0+D8MRgZHZrnZsyioqUyXJ0AcsGENYThcpKu0li4LMXFdR/eLiB8X4cqYUFBSCl7vV226Qlw/hC0zVmalJSpBSRQguRRjow1inE+KTBNV2a8oSw0IJ1uL/SH+C8QXNQorahYEBnpXXmIcaMvictKJw7uVCUgJZPdGtGpF+DJzImEarb0h2Zx+WFFKkqoWcMQfWG8NNSoOkDKeTcj409IZyEfZxQyz2/8AUzP9seTwrMSLmgrp8Xt5x6j2fWE4RUz865s0+K1t6AR5ThpOVBD7iv20T5dEPzJjjQ0yparMQyXbvX8t4RlB1hJTVq3BDEDfpekaKpqe6AwIDEEE95ySXrYsfSE3eYrUhJJPMmnPW0ZUWVlbLlIpZ9dCK7aPEqlUD1eoq/VxfSg5NFkyWDvSz015dR4Xikw7eLbAu3OwPjBAFK5E9M0TFziCCanz+sdFAJKKnKPdTXxpv4eMdifdNCCPRmt90iUCtGJLpFdy2m0RiapqW0pqaUYasPR6xBKEsDUd0efhfaOmgkqcvzvrf19YqBqNG0tpfo0RMDCiWetW+7gwD3s1NAnzAkEJUApIPIkH4xs8KVlmT0flmkj+VbTB/qI8I81hMQJeJlqNAo5Wd2B08xHpMQcmJQrSajL/AFIdQ80KV/ljcGfxMntVhSiWNHL0NRfkRG7wSWVSAkihBAG6T/cwHGcGTOWFEtRiBctaulKeEeh4DjZcgqStOgCVMVMAPdLB71/tEweT4lwns050qzJ1dnGj0vWkafBMV2kpnZSRl6bGvL4RHtDiv3c1WUgTFhg1gwqWoCcpPVUY/s8pXajKCQzK2bfqD894dVQ1TpqZhdagsULk/wBm5Wjb4JxPtUqlzKqAr/Ek9OvqIvxng/aspNFimzj6j70iZEuXhJbqvqdVHYffOHIJ2UvCoKgNa/mVsPvrGF/9wTc+cKb+A+62zfO/wjY4dxxE7uLSEk0Y1Chs+/I+ED4pxbB4HImblT2hp3So9TcgCL+BJWOw02s2WZavzIqD5D/bDMr2ZkLTnTMUU3dhpe4fSB8f4MzLlJoaKSkO2rjl96xocElkYViC7Kp4mJnPIyv2nCyqoQqaoaqoB5in+UwliuNTJpcqygWCXAB0PM8/hDHCOEqmTE50KCBUkgh9g/3rD832kw6cSMG3eLADKMrkOzdNYgY4NxDt5ZC0u1CW7qvoeXiNhbieJGHktLTyDaPqfu8RxDiKcOkJQkZj7qQGHU+ML8L4sJhMuaBmNqUVy68tY1o87Oy5QzqmK8THqcNLThcPVswDnmo6edPCAYfgCJU0zBb8I/Kd/pFuNYJa0hST7tcp1/X6xJwM/gWAE2YtS6hLEjcqe/lGzhuJS1KMtAIZ27rJLXynlGZ7OlRnTCzJI73V6eN4enzcPIWVfjawc3uwsH8IRKxMWOzK0GtXB3G8bPEJv7Pg1q1RLP8AmI/7jBZOMlYgWBIqyhUfZ2MJ8eHazJGH0mL7Rf8A05bKPmrKIs9lUxoEjh2Q6SUo5uoBPm5jz2GJRLCSxFzyP2bcucbftZj0Z5MlRYFWZVtiEX0KjXZo84vEEgpSxS96vXc2NhYX1ifL0QwqexZiXDjLcgV++nKK4dBBU7OS51Y7D4eECw8myi+brZ9rQ2nUE31FK6u/KjfGMqgS3F2IDgeZLwSUhSi1HqOb050tQxZM9hTKUkEMQ5O1AaG1YUCixZyelbfdIIb7IGvZvo77UiIXmYMuc2YHUBLj4x0UASoMGL8uen3zgnaFLkgJuOjtbanxG8LKSQKU5+Fn+9YsEa35Dcb7CIDdsUMdDyoW33/WLS1BT59AaVLmta867QFSrFIZtviTu0WMuvh56N1p9vACx8k9mHYKBCklq2NHHS0ejlzDiMKFJH7wALT/ANRH4fHvJ6KjCVMBLJDBqOavWvLbzhr2WxZlTDKUWCqprqzkeQ9OcWD0eDn9tJdCiCtPdOoLemxjziJqkklyk61IPj4xsyk9hOKf+XOJWjku60ePvjqraGJvB0TJnaHW6dCd41Qbh6+2kssGoY821Hx6x2KxiMMgJSmuifmT9n5Bx/HUyyEoAURQ6ANpTX4ekHVKl4mWDVt9UnUff0gEOHe0RzNNPdOrNl//AJ+Hwf4vwkzgFJPeAoCaEXpsfjSFcT7OIKT2ZObRyCDytQxm8N4yuTQ95H5TcdDp0t0ifVUssrQsd3KtJs2oLiPTca4Nhp6ULxKE9xjUkMdixDh4dGSalCil7KS4qNYW4xw5U5ACVAMXYvU2Ftq+cMxCy/ayWFMlKin8wYehakamDx4mIzh2L3vToY8urgU9NMgPQj6vG5wfDqRJCVAhVaHmYstUrM9qx+GWo9SB8HguDVhp03tghPbAe8UssC1/FnB1jKlcGnn8AHUj6xocN4GqWvOpYcPQChcMxJ+6RNoQ44VnEME5iwCQNv7vDfCuCZVZptVUIToDo+/QRshQfR28f7R5zjnEJilql+4lPmob/p8YZ5BeM8bzPLlmn4lfIfWEuF4yYVCWCVpNht+m4ts0N8DwEsS+2mgNUjNZIFzzqD5RqcIxkicCuQUkPlJSGL7GghzQ6lLAbtXnHlMWVS1r7VLqJcHQ9INiOOTSsrSWSksEmxHPn8NOevh8cifLdSdaghwDyOsXtA+B4PJLzKopdTyGg+fjyhXgE3tZ03EG0zuSuUpBNf6lOryiON4lU1ScLLJC5tZhH/Lkv3j1V7o8YnjmKEiSiTKZKljs0D8qQACfAU6kRekee4yrtp6l0YKAAP5QKHob/wBUXKRmLs9Bl30ag/tAcNhiELLM6gANC40GtAPOLzJwKWSlsrkl3J9N459tGJeH72QhizbAVuW0iypVFVFKFqua1qNWvz0gCXuDUCn6MbxK5jbj7a3x3gOkqADkeT+R5Oz+EXw8jMQwLVJFKijgVo4PrA5UwgghtQx5vFEJD6MLjXWmtYIKrGpf8uwANBp+EvSJhWaUA1cnem0dBSK1ZVChynx723J/kbwzJOUNSriuj/frAJ8sZQORVQ20FNC4g6Jickvu1/FXXpy+kEcE3e9Ry1MGllOa5CDqK9WBIeBMnMAz0sS7nrECSAL+e+0BaQrfa3UfSKzZdU5SxNQajKX56UgnZByEsTyOjffnETZpUrKkhwPxiyX+Nz4QV6LBYlGLklBJCgake8hYqFDmDXnbeG+HYsl0TABMRRY0L2UN0qFR4i4MeT4ckyZhXLzKp3h+YD9OjeJj01MQlM2UoBYHcVpzQvXKTfUEOLRuXUZvFOG9iXDmWqx/L/Cfusa3s9JJw6hVOYljqxSA/mIJhMWJgUhSWIouWpiUn4EG4UKH4TxfELRJ/dDkSPwp3A+2hmBT2V9mVYMTM00zM6s2rDz1iJvs4ozQXeWpRJ0Iq7fKMg4yYWV2qiRappHq+GYhRkhcxrO9qbmJxTol7SY7IlKElialtEj6n4GMrD8dnJsrMP4g/rQ+segmSpGIr3VNqDUeXzgeJ4rKw2VABAZ+6LCzmtfUxeVZ8v2rXrLSeiiPkY2cHju1QFs16O9ozOL8HzkLlgAn3g4APPr+kN8LwqkSglVC5ND9ITRnTvaldcqAOpJ+nxhRfFp8wP3gndCS3nf1g2H9nVlYK2yO5D1PlDfFfaiVhpsuSQXUH7rMkO32BE5GXw3G9lMCncGiuhv1a/hzje4twYTik5spFCdx/f4wacJUs51BCT+Ys78ufSOwXE0TXyl28PGLJ7RRcqTLlCUogIII7xu9/WFuE4GTICkyGZSsyi4Jc9LDl1jF4ijLOWJhJ2J1EM8H4erMJg7qf9Q2b5xNVSVwuYZhQqiHcq3HLnGnxXiCMPKSEpdROWVLF1q2+ZMV4xxRGHRmW5JohA95Z2AgPCuHKC/2jEMZpDAfhkp/KOe6os4QzwzAjDS1zZyh2q+/NXoNkj+FIoBrHlcfjTMnqWquYZUVokaeZcnr0hrjPG/2heVNZKSCb987/wAoLNvfZgpSEjVi1b1r7tizb2eJb4FpayzgOyrPy22+sRLQAfzUPRyKOaG7v0iQl6pZ9u9pduf6x0wXNNFb0PPxaMq5E38L6uSLdesXUe7r4np9+EDXMFGfxJrVwdx3aQaRd1VzBz036/WAqtFw7sW8buNagCAgOC5AtcXu7Ecmg+JRqNaDchqW05dIAJygACKA2Ph8LwRRcsE0dvOOiHaygB4R0AFU1wE0A22OqjyJ+AioDKU2/wCvXziqCGAbSpe+wiqykKLHQaN4dbeUA5IQoHNldt/ienyiBMdLU1L2JrrvajQITVEEAmpr4xZEkt+IBg2zF6PoDvAExVGapIoNB1P3aKIlZQ+Z8zuWZ/AaXimGmkhya1ar7+sXQuoo51vrWsAwnKAqji1Q19mN9YDhceuQoqlnMH76TQK0e9CzV+kTq9vJzeFykZgkNW7/ANwwaHSvWYeajFJC0ky5iCUhTd5J1SoWUk6pPUMawSRxJSFBE8BCyWSoPkmfyk2P8Br1vHl8MtcolaFAaFO7H8Q+zHosFxuVPHZzEgFVChYdKujjvfGNy6hjF8FlzC/uF6tY700PMR3H8QUysqQWNCRYJGnJ7ecDVw6bK/wFhaf/ACppNBsiZUjopxzEQjjyEnLNzSVn8Mxkg/yqcoV4GGDDlz8hStJ7wL9eXSPTTpcqYhM2YmyXq9Bdi14DPwMpdSgA7inwoYvi5eeWUA5bAdA30hikcR7Td7uJcc3BMafDMd2qMzNVt9owlcDWBRSD5j5Q1gsdLwyQibMQlRU4BUKig+UJoHM9o5miUt4n5w9hJknEqClS0mZLqMyQSnoW++UZSOCzCSQtABqLmnlD3DeHdkoqK8xIazDTnyhyFuPYp5uU0CRTm4Bf72inBUL7ULloOSxJoCNeu/hGvikIrMKApQF2f40jMw/tMj3E550wfgljOfEjup8TEzk1uzcKhakqUkKKbP8AdYzOIceeYZWGT207UD3JfNarDpeBnAYjEf4y+wln/lyi61D+KZp0T5webi5GDQJaEgUcS0XPM/8AcfWNItgODCVmnzl9pPIrMNEoH5UD8I53MZPF+JKnKEuqZQu7gr/mpRLaau52hbHY2ZPUCs92hSgUA8y6i2ptoBAV3Bdm023AvGbfQuZaCVNQpUwCRRm9frESBv4AO2lOVTziO2Dlu7mAetNCNKfpBJwykAVbfybY0jKghbU0J5uQ3w+9It2ClHelSKtQebDSLCYwBDOK01s3TygnbKUt87EjKSWAIPhWAEoggE6EBhqGIe3SL5y7AM52e2u/Pzis2WnMcxOZJr/EbMDpTrFc2oLfduUASWguMtzswNOtGYa3haYCLUBf9eUXUsCoNPJ3vXwHKF0r7zVp4/dYIN+zg1p4qjoEZCzZ25ENEw1S4JyhrjfcH75QKfiAQCxOW50L7Up+kXZ6O2334esRiATsXud94IJIAp+V2IDuRBcXOUruuXZjoBWhLfd4WlLBTZi1S9WoWHOGZatQSToXqCSK73+cAKdmSlIFQWo1hs/P5QzNnWJAdwW3Ao17RyV+FK20+EGMsjvOO8kmth9L+cNHLxKlMcoGmlGr12qOkUMlLpApV3PXbcbcxFligIy+6KA7b0uXiyS2wKR+IAufhEVCJqAvvAqFQwoxIax+EAlSQSkE0VvYM4r46waYwAYVavI6xKVKK6g969Kk38Lv4wDKeKTpJyhQmJrRRNG0Cr0502jTw/HpcxOWanLmBcLDoLXqQx8WjAlsQ4qNtSfmzEPBEzmbKSFB8oDN3tgbVjX9GNv/AIJKZ5Slyn/8pfd/yKzI8hAlYHEJ92fLXymSyk+aFN/8YwpYCfcJSTsSnxppp4Q3heITVKyiZ0zAKc+h9YuxD74oXlSlfyzSP9SI8zxL2VxM6cuYpCRmNB2iSwFAL8o38NxSYUqJMugt3nJrS/L1EQrjSqEhLHUE7a0+2hcqhcKwuLlSky8kru0BVMNnJslJtaHP2LFK96fKlj/8ctSj5rIHpCw4xN/KgbvmLfCsJTuMTyogLCRuEgFnvUm4i7PaNpPs9LI/fLmz/wDqKIR/kSyfN4YTxSRL/dy8v8ksBg27d0eJjy8yUuYRnUogjVZYUcA6aQzh1BDGgDMKAMGZ21LNE/oah40pb17NLEunvKfZ7AnkPGM3ICakA1Jo5J66ltDziJaknVt7AFrMHqXiFodjqPe5knWtw7U2jNuqvMIIAaxuo12rXZtaReVJzCjEBiRtuzlvGBzC2z7imlIpNWCkUOar8+ZFtIgOgNoCFKLEhiGN6c+dIXM85cxDg919qcvu0FQs5XTQCgY/XrA5Si1C3z5eUBQlwBmLMda7t977wWZ3y4DatpYB/vaOyB90/e5i2JLd4WUpgHvu49OsVFaUpyYaEa84HOcKs1WHLzH28XmS+6FksHYB9g5PSt94qxJUXCmYhV3O1b22gBrZnFgSN/TSJUohwKkirMRX5ubxUlxtts236xClNYm9et/rAUrsB1Z/hHQdM5DB0h/5j9I6ATkFwX/L84qmrvufgYmOiBZAqvkacqmH5BYU/L846OigkpIOamh+EWkVd62jo6JAziyxHX5q+g8oVnKJzE1JJfn3hER0USPwdfnBVrLor+Af6jHR0RQcV7ifH4iCpDlL1/dm/SJjoXoXKBlNB7yvS0KzdP8Ap/WOjoI5NJKyKGlfOKTTfp9Y6OjVDfD7dR/uECxQ/dyjq7eFKR0dGRM1IEwABqm3QxZfvI5gPzpEx0IpjDJHZTKWTTyhf/l/1D5xMdAQv/EmcifnAZiiDQtVvCOjoocX7if5j8YVw5qPPxrWOjogMP8AmePxEUxv+IrqT6R0dGkFwFlfyn4QniCyi26o6OjPlUlRJFdvhC8vXrHR0VApqqmIjo6NK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6392" name="AutoShape 8" descr="data:image/jpeg;base64,/9j/4AAQSkZJRgABAQAAAQABAAD/2wBDAAoHBwgHBgoICAgLCgoLDhgQDg0NDh0VFhEYIx8lJCIfIiEmKzcvJik0KSEiMEExNDk7Pj4+JS5ESUM8SDc9Pjv/2wBDAQoLCw4NDhwQEBw7KCIoOzs7Ozs7Ozs7Ozs7Ozs7Ozs7Ozs7Ozs7Ozs7Ozs7Ozs7Ozs7Ozs7Ozs7Ozs7Ozs7Ozv/wAARCAEoASwDASIAAhEBAxEB/8QAHAAAAQUBAQEAAAAAAAAAAAAAAAIDBAUHBgEI/8QARRAAAQMCAwQGCAQDBwQCAwAAAQACAwQRBRIhBjFBURMiMmFxgQcUQlKRobHBIzNi0RVDciQ0U4KisuFjkvDxNcI2RHP/xAAWAQEBAQAAAAAAAAAAAAAAAAAAAQL/xAAbEQEBAQADAQEAAAAAAAAAAAAAAREhMUFRYf/aAAwDAQACEQMRAD8A2ZCEIBCEIBCEIBCEIBCEIBCEIBCS5zWNLnODWjUknQLn8U282cwolkuIMmkH8un/ABD8tPmg6JCzHEfTHE1zm4bhuYDc+ofb/SP3XO1fpU2lqr9FLDTA8IoAfm5Bt90XXzpUbV7RVLy5+LVpvyqC0fAKHLiWJTk9NW1En9Uzz90H0t0jPfb8V6HB24g+C+YTJOf5h+Lv3XrKiqZYsne082vcPuoPp26F82x47jcNhHila0DcBVPCtKLb7aih7GKzSDlM1sv11VG/oWO0PphxeKwraKknaN5bmjcfqF1GHelnAaprRWRVNG87y5mdg/zD9kHdIULD8Xw7FY89BXQVItf8N4JHiN4UxB6hCEAhCEAhCEAhCEAhCEAhCEAhCEAhCEAhCEAhCEAhIlljhjdJK9rGNFy5xsAFnu1HpSpqLPS4MGzSbund2Qe4cUHdV+KUOFwmauqoqdg4vda/gOK4HHvS5T07nQ4PTdMdwmmuG+IbvKzTEcWxHGqo1NbUSSPPFx1t9lHbC1u4eagscW2oxvHHk1tbLJHwZfKwf5QqsROIs5xN/IJ+zWA3NgEy6uiByxtMp5NCIW2EN3ABK6PuTOatl3NbEO/UrwUb3fm1Dz3DRA/aNu9zR4lJM8Dd8jB5pLcPpgNWXPNxJS20lON0TB5IEGppv8VnxQJ6e+kzPinegi/w2/BBp4ToY2HyQJEkLtz2nzSsrTuskOoKZ2+Jt+5IOHxA9QvYe5yBwxhJ6EXuBY8xokdBVR9ioDu54R6zNH+dTm3vM1QOQvnpZRLBK+ORuoewlrh5hddgnpQxzDLR1pbiEWn5xs8eDhv81yMc8MujHg9x3pRZcINzwPb/AAHGw1jakUtQf5NR1T5HcV0oIIuDcdy+YjFa+U27uC6nZr0hYts+5kErvWqNunQyO1H9LvsqrdUKm2f2pwvaODPRTgSgXfA/R7PLj4hXCD1CEIBCEIBCEIBCEIBCEIBCEIBCEIBVWO7RYfs9TdNWzWcexE3Vz/AfdQNrNsKTZukIzNkq3DqR30HeViOKYtXbQVr6qqme7Md5O/u7gguNqNucS2kmdFG7oqVp6sTTp58yucZDrmecx5lPMjDBZoGiamqWxkMY3PIfZH3UQ4SyNuZxAA4lMGpfNpTRk/qdoEMpnSuElScx4MHZClWDG8AAgito+kOaoeZDyGgUlsbGCzWgdwCiyV4z5KdjpXd24JPq9VPrPNkb7rEEiWrgh7UjR3XTIxAO/Kgkk77WCcioqeLdGCeZ1KeJawakAd6CL01c/swMZ/U5eZcRcPzIm+ATz62mYdZWnuCaOJ043B7vBqDzoa8//st+COir26ioYfEIGJR/4Mp/yr3+JxDfHKP8qABxFv8AhP8AklCqqY/zaVx72G6G4lSne+3iE+yeGTsPa7wKBluI0zjlcXRu5OFlIa9jxdrg4cwUl8ccmj2Nd4i6jvw+MHNC90Lv0nRA9LSwyi7mAH3hoU10dTB2HCVg4O3jzSRNV035rOmYPaZv+CeiqYqgXjdryOhCBEdRHI7IQWP912iW5gI3XRLBHM2z235HiEyHSUh695YR7XFvigfpqipw+pZUUsz45GG7XMdYjzWqbJek+CtayjxtzYZ75W1AFmu/qHA/JZW0tkbmYQQeITbozfM3Q/VB9ONc1zQ5pBB1BB3r1Y1sP6QpsJezDsTc6Wj3AnV0XhzHcthgniqYGTwSNkjkGZrmm4IVU4hCEAhCEAhCEAhCEAhCEAuc2u2rp9nKBzswNS4dRvLvKsMexmHA8Llq5XC4HUB4lYJi+KVO0eJyVdQ8mPNcA+0gZrq2qxutfV1b3ODjcBx395XgFhusvdALBQ3vdVPMURtGO2/n3BRHsk75nmGnNgNHScAnYKdkLerqTvcd5S442RsDWtsBwCj1FW7P0FOM0h3ng1A5UVcdOADdzzuaN5TAgnqjeocWM4Rt+6cp6URHO855Hb3FLqKqOnb1jdx3NG8oFxxMiZla0NaEzNXQxOytvI/3WqBUVUkh/FcWNO6Nu8+KjdK+xbGBG08BxQTZq2YmznsgHIalRH1DHG7s8p/W7RNiIngnmUcj9zSUDRnd7LGM8GrwzzEayO8ipzcLkO8W8Uv+GtaNZGhBWZ5Pfd8UCWUbnuHmrI0MX+KEk0LOEjUEE1Ep3vzD9QuvRO23Whb4t0KkuoSBoQUw+mc3eEDkVW5vYqHNtuDxcfFTI8Sc0Dp4+qfbZqFVmMjgvGufGbtJBQdDFNHM3NG8OCbnpI5Tnb+HJwe1UzJhmzaxvv2m7vMKwgxAts2otrukbuKBwVMtO4NqhdvCQfdSw5rhmaQQeKScsrLaOaR5FRTHJRkuhBdDxZxHggW+B0TzJT6c2cCnIpmTtJGhG9p3hLiljnjD4zcH5JqeBxcJYjllHHg7xQeyMvYg2I3EcF2ewe3EuC1IoK5zn0bzqCewfeb9wuNhlEzb2s5vaad4XkkZOrdHDcUH01FLHPE2WJ7XxvF2uabghLWS+jfbZ0EjcIxCT8JzrRucfy3fsf8AnmtZVV6hCEAhCEAhCEAkTSsgidLI4NY0XJKWuB9Jm1BwvD/UaZx6ebTQoOK282mk2gxY0ULiKePR1u7gufa1rGBrdANEiCLoo7uuXu1ce9NVU5YBGzWR+g7u9RCJpHTydBESB7bhw7k/HG2NgawWASaeEQxBo1PE8ym6qdzSIIdZH8fdHNAmonfI/wBXpzr7TuDU5BAyBmVovzJ3lEEDYGZW7zqTzKYq6o5jBCQHe07g0IPaqrLT0UNnP4ng1VrpOscpL3ne8/ZBOYdHGTl4uO9xUmmonSOADboIrIXPN95U+mwuSQXIyt5lW1PQRUseeQBzuXAJmqqHPOUO0HAaIGuipKUajO4fBMvrnDSNoaPBJLS86BKbTHeEEd8sr97ikFr3cSp4pgNCpEOGTz/k080n9EZKCmMTuZXnRu710g2cxM6jDqj/ALCmpcBxCIEvw+qA59ET9kFCA8cSvRI5u9WL6TKbOBaeThZNOpOSCMHRSaPbbvCS+iDheM37k66nI1skhr2HS4QQZIHMNiEhrnR6b2neDuVu0tmGWRuvvKNU0Lo+sOs07igbp6l0Osd3M9ph3jwVpFKyaMPYbgqjLHMdmaSCE9BO6Nxkj3jts5jmEE+SJ8Ehnp/87BuKlQyxzxiRh0O8ck3DKyaMPabgpiUOpJTURDqH8xv3QOzxOa8TRfmN3j3glskbNGHt8xyKca5r2B7Tdp3WUaT+zTdK38txs8cu9AoufDK2eMkPYeHFbfsBtS3HcLbBM8mphbvJ7bf3CxQgW5hTNncZmwDG4qiJ1mZ9Rw70H0chRcOrosRoIauFwLJWg6cDxClKqEIQgEIQgjYjVtoaCapeQBGwnVfPmK4lLj2Nz18pJY11owVpPpWx71XCxh0LvxZzl04br/I/MrLY2CGERt4BEeyyBjC46ADVRadhkcaiQau7I5BFSelmZTjces7wUkAAKBqpmEERdvO5o5lN00JYDI83lfq4/ZNt/tVWZP5cRs3vKkTSthic9x3IGauodHaKL8x+7u71XEZ3GKM3bfrP94px5f4zTb/0t5eascNwx00jYmNJJOpHEoG8PwuSpeGsYuoiw6GggzOGttSrnD8Ijw2i6SQda2qpMUqjNIRw4BUVdZM6VxDBYKMIL6uU2GB9RM2GGN0kjjZrWi5K7LBdj4oMs+IWmlGojHZb+6g5XDNnq7ErGCHLFexkfoP+V1VDsPRxi9XI+d3JpytHw1+a6qOENAAAAG6yfbF3KIqqTA6Ci1p6SKM+8G9b471OZTA8FLEXcnGx24IIgpwOCPVwQSApmUC68y23blRXy0ccrXMkja9pFi1wuCqaq2OwaouRSCJx4xOLbeW75LqCy+qQ6NBm2JbCVUDS+hkbUNv2HdV1vHcVytTRvhlMUsbo5GnVrhYrbnMVbimC0eKwmOqiDj7Lxo5vgUGNmLKdykQtuLWuCNQrrHdmarCHGSxmpidJAOz3HkqeF3Ru7kVFrMNsDJGOr9FVSRPjcHs0c3VdxDAyoi01VJieGuhkJDTZUU1PUGE9KwdW/wCIzl3hWgcJGZhYtO5VEjDBJ0jR1To4KTRTCN/Qk3Y/WMn6KB6Jxo5xGfyZOz+kqU9ocC0i4OhTU8QmiLDv4HkUUkxlhLX/AJkZyuQJgJje6ncTpqwniEqVmZpA+K8qGmzZGjrxm4+4S8wewObuIuEGleinaRz82E1En9APArUl824HiD8Hx6mrGPyAPGY2vbyX0VQ1TK6iiqWWtI0Hfe3NVUhCEIBIlkEUT5HA2a0k2S1RbYYl/C9namoEgY4NOXx4fOyDG9rMTfjW1k7zIXxUxyt5X/8Ad/kqt7g0Fx3BN0d3QOmd2pnFxumq1xMQjB60hyqI8owX5p3DrPOnglVspjgDGHryHKE7G0MaGjgotzPXk+zCLDxQSIIhFEGN4KHUyCSch35cIzOHvHgP/O9TJpBFC550sFXNjc8xU5FnSHO8+O75fVBJw6lfO/pXavkOnctM2W2fbDTiolYLkdW4VDsng3r1awZOo3TyC0jEXR4bQZGi1gqOU2krRHeNpt3Lko4Zq6pbBA0ve86fv4KXi9W6oqXZdbnQBdTs3grcPpxNK0GokF3H3RyUol4FgcGF0wGUPncPxJLanuHIK7YxIjbon2NUCmsTzWjkvGNTrQiANSrL2yHdlUIsvLL1De0g9y2CQ5qdKQUDDmhNFqfdvTTkEaaFkrHMewPa4WLXC4Kz7arZr+HPNZRMPqzj12j+Wf2WjO3qPPEyWN0cjQ5rhYg7iEGUYfVmGYNJ0K6WbD48Rog9rQTZUm0ODOweu/DB9XkN4zfd3K32VxAOd0Eju5FcXieHup5nsc3RU4Y5r3Qe0DmjPIrUtq8FBj6djdOKzbEISyz29qM70Emmm6eBr+O4+KRITT1TJx2H9V/7pikkDKkgdiUZgOR4/dTJ4xLC5nEjTxQPubvCjwdUvh4M6zfApVLJ01Kxx7QFneISZDkmik3C+Vx7ig8lBLSW9oajxWyeizG/4hgrqR5dnh1FzfTT9x81j7hrbyXU+jTFP4dtGIXvtHI61vH/ANn4Kjc0IQihZp6YsQEeGQ0LT+JM4W7hx/8AqtKWKelKr9c2qp6fhHqR4Ej7BErmLBkTWAdkWUJ/4te1vCNt/MqbJvUKm68s0nN1h5KCS9wjjc73RdRaFpEPSHtSEuJSq9xFG4De7QJ2JoZG1g9kWQR609I+KC9g43d4JeFxGepknt2jlb3XUad2aoneXW6NmUef/F1f7NUZklp4rak5j5oNQ2KwptJQdO4akaFVu2OJb42lda1raDB2tGlmhZbtDWmeteeRVDmzWH+u17qqVt44T1b8Xf8AC7mMKowGi9Sw6OMjrnrP8TvVxGsiQzcnmJlqeageanQUyClh1kQ7dF1DrsTosMpzPXVMcEfN5tfwHE+C4jFfS1QwEsw6hlqXA9uUhjfEAXP0VXHfkFet0Hesgf6XcaLrsoqIN5Frz/8AZTKH0vz9I0YhhbCz2nQPII8je/xQxqZckl11Q4Ltjg2PWbS1OSY/yJhlf5cD5Eq5LkTHpKbcvS5IcVAglNuSiU24oKvG8NZieHSQOsHWux3IrO6KWSgxANdo5jrOB8VqTzoVn21tEabFRO0WZML6DiN6qx3cWTFsG1sTlWV45RGCrfG4aEkFd3sVX9JTmB3BUu3ND0VUZAN5uis7aTGz9UL7jw4/ZWwIc0OG4i4VdOzLWOA3Stt5kfupVE/PSM5jREe0p6Opni0s6z2/dOTsL4nNG+2nimnkMrqd/B12FSTob8kHgdnjY8e00FOYZUuosap5287H7/K6ZgH4BHuSFv3SHnJJG/3Xj4bvug+mKKo9booZ7WMjA4jkbahSFQbE1prdlqSVxu8CzvHf91fqq8K+ftrqr17bipl4NbYfAD91vtQ7JTSvHssJ+S+dsTObajEHe69w/wBRRPTD1Foh+ADzuVKkPVd3NKYpurBGP0hQN1upgbwMg+SkDRR6mxqqYd7j8k+TZh14IKskva8/4ktvh/7WgbE0olxWMW0bYfBZ/BqKdvOQn6fstP8AR4zNXudvtcqq7baWp9Ww4gHcFl0DPXMahY4ZmmTM4cgNfrZd3ttVZafICuM2cZ0mKyPPsMHzP/ClR20IDWgclJaAbX4KLGVJaVBIYnmlMMTzSiHQVV49j0WCUmewknePw477+89ynyythhfK/RrAXFZdtXiTpqiSV5OZ/C/ZHAKqocdxerxWqdNVzuldwvuaOQHAKmc3TX5qXBGKgyzv1jhAJHvE7go7t5cd5VDXRm2gScpB1CfslhododQUDUL3RyBzHFrgbgjQhabsdtnLUdHh+KSZ3ONoqh28ng137rOJKb8B0jO1Fq7vaeKdw6oAeAdx0UG9kpJKpdl8UdiGGiOVxM0FmucTcuHA/byVwVAlxTbilOTTigQ4rnNraXp8OLwLuiIcPv8AVdE4quxWIT0E0XvMI+SDlNkaswYm1hNg7RdJtxTB9E2UC64fC5XQYhG6+54WhbTETYC1/AtVVjdd1JIpBva63wKcoLN6ZnuyGyTiXtDk9eUR/tEw5gFEPVgsxrx7DwVKkHWPiotZ/dXnwPzClyauugbi06cd7XfKyanH4TudrhOx/nSDnED80iQXY7wQbT6MKoTYFLCNzJMw/wAxP2AXbLOfRDJmwqobxtH/ALR+60ZUhit/uNR//J30K+dsQ/8AyLECf8R3+9y+i6luellaOLCPkvnTERbaGs/U5x/1uQ9MvGYOH6T9E3FoxtuQTwF35eeiYj7DCOLR9FA1UD+2U57nfRPO/Ld4JqpFpqZ36iPiE6dx8EFZTnrUxv7R+q0/0ePtUOvy+6y6E5Wx82SEH5LQthakR1haTvB080VfbbS3VBsuf7TOe9o+St9rnFwuqXZt1qiYd4PySo7OI6KQwqHC7RSmFQSo0+1R4yn2Iiv2gm6LDbXtneAfDf8AYLINoKoy1T9dLrUNsnOZRQEbiXDzssixRxdO7xWlh9jQzA6cDtTzPe7wFgPuoT1Lzf2ChbyY8/6iosm9AkFOsTCfj1IQTIWh0jWHdK0xnzCqIHmOQdxVu3R0TuUjVUEWqHjk4/VBo2xNaRiELM2krSw/C/1C0ArJtkpHuxaijYbEzN+F9fktbcFAy4JpydcmXqBl5solUfwnKTIoNY8CJ191kGes6lbpwcu8xWcP2bYL6lq4JpLqoG2+y6rFKm2BMYT7N1RnWIHV39QXlF/epT+lv0Tdc65I/UnaEfizu5ODfggerf7rJ4fdS5BYjuAUSrF6Z/l9Qpk/5ru7RA1EPxnnlCf9wSH9knuT0bNZXcoQPi7/AITEpsxx5BBqnoev6nUj/px/7QtMWb+iBmWiq9NzIf8AYFpCpHhXzvtHAaTaueI6DM9vzB+6+iFhfpGpPVNqpJHbzKHeIeD+zUFAwgTMPeEw0OY1rTvAt8DZOuNiDySqmwmeQRq7MB3OF/rdQRav8mN3uytJ+n3ToSKlnSUkzb26hcPEa/ZET+kia/3gCgrJGlsk7fdeHfH/AMC6nZas6HEYzfR33XOVbMtYLaCVpHmNR9lJwmo6KaN97ZTZCNF2hd00AN7ghUeByBla4cwrKeYVFE1w10uqSlkFPiDSTYXslHdQu3KZGVWUr8zAVYRG6gmRlSWKJGVKjKIqNsad82z75GC5geJHDu1B+qxvEW3kJX0DJDHU074Jm5o5Wlr28wRYrEtqMGmwTFZaSZpyXzRPI0ezgf8AzkqK8a01IOUTv9xUaTR2qlAWgpv6HD5lRph1lVN8U7HvTQTsW8IJvsMP62/VVZb/AGmT+s/VWjtI4/62/VVxa51Q5rAS5zzYDiboOy9HlDJVY8ydv5dK0vee8ggD5/Jak4Kl2M2eOA4I1szSKqos+YH2eTfL6kq7eFKiO9R38VIkUaRQMSHRU2NyOZh05Z28hDfEiwVvJuXMbT1JZCyJjgHF2c+DdfrlHmiuWj/vOmgzKzxmqy4fkvwsqmN9pAe9N4vV5omsv3qqpXuD52g7r6qVhw/Bc8+28lQS4ASPPKw89P3VpTMEdOxltzdUQmoBeYYh/Mla1SZHXeTzKajBdiMWlxDG6Q+eg+acsXPDRvcbBBItlpJ3W4xsHwJP1UCc/gvtvIsFOlJFFGD/ADJHvvzF8o+iiMjM9TBCPblaD4X1+SDZfRhSmCjxGQdnpxE0/wBNx9wu6XK+jiB0Wx9PK7tVD3ynzNvsuqVIFk/pgw7+0w1jdC6HfzLTf6D5rWFyPpIw9tXs0Z8he6mkDzb3dxH0QrFQ7MwHmLp2VodHHJ7zS3zab/Q/JRoAYmugdqYiW+PI/BSGZTBJe+aO0je+3aHwJ+CgQxwzAkAjiDxUWmHRGSA/yXloPMbwpPZJA4HRMVA6OriltZsjejcf1Dd8tPJA3iEeaDO3tRnMFFieGy3aeq4ZgrIgOaQRcFVJY6J7ouMZu3vB/wDPmUHaYVWCajDCbkaJiqBbIXBU+E1vRS5Seq5W87g/W6DqMGqxPTNJOo0PiruJy4fBq31ao6Nx6rzp3FdhTyhwBUFpE5S4yq+J4UyJ6CdGq/aPZuk2lw71ao6krdYZgNYz9xzCmxuUlhRGFYzgtZgNTFQ1rQJGl2VzTdr2ncR3b/gqibetU9KWFPqMMp8UhZd1K7LKRvyHd8D9VlchDhcLSw1ZOxdsJq6ei7QQTXAkRNAJJeLALRNivR+cMlbiuLNDqrtQwbxFfif1fT6cpshhj8a2po42tvDSuE0ptoA03A8zYLaXFRKaeFHeE+8qNIVAxIosikyFQ5nII0zgAVwWO1Taiulc14c2/RttwA7XxP8AtXTY/iRpKQtjcOmlOWMHnxPgBquCqZWgnKNALDv7/Eopt0gzaKurZs7zroNE9JLlaXeQUE9eTU6byVQqKPpJYorbznd4f+fVWqh4fHcPqCLF5s0cgFIqJOihc4C7j1W+JQLo+xUzg3ErxG0/pbv+dk424LngasaSB38PnZeuZ6vDFTAg9E3Kbbr8fndP0TPxY3GxYCZXA+6zX5mwQJxAgSsgbuhjbHbvA1+d0zQtc+uc9mvRROPm7qD/AHJEr3SSOkdqXEkq82Iw3+KY3SQOabVFTncf+nGL/M3HkhW5YJQnDcEo6IizoYWtdbnbX53U9eL1VQmK2lZW0U9LJ2JmFh8wn14g+bcUo34bjUlPIC1+YxvB95un0t8EmOTo5Wv4A6jmOIXdeljAzFWsxGFmlSNTykbu+I0+K4CN4kja9p0IUSHJIzG/KfYNgebd7T8Pom5oRUQOhBsXatPJw3J11pIQ5xsWdVx/STofI/VN7tDoRvQM08vSxB1rO3OHIpiviNm1DG9Zm8cwnZx6vUCf+XKbSfpdwPmniLix1CCrY7I4FvZOrSrenrOkiFz1gqmeH1aXIfy3m7T7pRHK6J2u8bwgvmSXsR52XUYJivStEMjvxGj/ALhzXEw1G43uCp0crmubJG8tc03BB3FBpkMoIGqmxSLkMGxttS0RSkNmaNW+8OYXQQ1AIvdQXUUnepTJFTR1HepcdR3oLGWOGqp3wTsbJFI0tex25wPBZjjvovrop3S4K9tRA4kiF7g17O650K0Vk45p5sw5qow+TY3aOF+V2D1RN7dVmYfEK1w70c7R1MrBNTspIzvfLI05R/SCSteE2m9HTd6anKv2c2do9mqA09N+JK+xmncLOkP2HIKzfImXT96afP3opx71HfImnz96jyTjmoFyyBVmIVsVLBJNK8NYwXJPBJrsRhpYXyzSBjG6lzjoFwmL4zJiU2chzIW6xxk7/wBTh9Aim8TxGStnfM+7S8Waw/y2cvE7z5KlnkzPyjcEqoqDqL3JUGWS3VB1O9AmeXM63AJDYzI5sI7T9XHkF4CAM7hfg1vMqfR05iYXv1kfq4lUSGtDGBoFgBYBeQDpqzpDrFS69xkO74fZJmkcxrWxi8jzljaOJKfbG2ngbC03tq8+847yg8cS51t9ypJc2Kjc9rtag5Gj9DTv83X+Cap43SSNDD13nKzu0uXeQ1+C8q52yzdQZY2jKxvIDQIIsxdks0EvOjRzJWreinCAJarEHEObSsFHCeZHWefMn5rMKGCWpxBoga5z4yAzLvMjtGjxvr5L6H2cwhmB4DSYe0NzRRjpCPaedXH4qp6s16hCNBCEIKjajCG41gFTSWHSZc8RI3PGo/bzXz3JE6krHwuZka4ktB9k8QvppZJ6U9mPV6v+K07QI6l3WIHYlHH/ADIlcIxwY7ratcCHDmDvSXNLHlpN7WsfebwP796RDL0rL6hw0cORTpvJGGi2dmrL8ebfA/VRSXNZLG6N4uxwsQosD3RSGmlN3t7LveCkNeHAFpNu/eEiogE8ehyvabsdyKIJoWzxFjhv+SrHMdG/opO2Oy73gp9NUdJeOQZZWaOb90uenZUR5XDwPJBXxTFhsd3EHgp8NRltrdpVc9j45BHMbO9l53O8UMkdG6xHiEF62TMQ9jy1zTcOabEFXeHbSviIirdOUrR1T48lycFRpdp8lMZM14sVBodPiUcjQ5rwQdxB0U2OtHNZlE6amdno5zFxLN7T4hWEG0dRCLVUBH649R8EGjR1o5p9laOa4Om2lppR1Z235O6p+anx40wi4cg7IVg5o9cHNckMZb7y9/jLfeQdS6sHNMvqxzXKy7QwRA552N/qeAqyo2vhuRA2Sd36RYfEoO0krWj2h8VSYrtNTUTS3N0svCOM3d58lyFVjGJVoIfL6sw+zEet5n/0oQyRNIa0C+88Sgm12JVOIy9LVOFh2Ih2W9/eVXzz8N5K8fISOQUKaoGoZ5lASyW73fRMb7uebNG88+5eWFs7zZvzKl0tKZSJZW2aOwzgFQUlOZHieUWA7DeQU17msaXONgBcleuIAuTpxUeNprX9I8H1Zh0H+If2QO0rS5xrJBYkWiYfZHPxKd1e4DnvuvXvLjc70uKNr3O6X8pljKQd/EMHjx5BA4HCGmMgHWmbliFtWx31Pi4/JQJZA1pO/kE/UTumldI/Un4BGGUs2IV8Ygjc95eGQNt25Du+G9B2nox2efV4zHUytJhoT00jraGY9lvkFsyqtmsDi2fwWChj1e0ZpX8XvO8q2VIEIQihCEIPFFxTDqfFsOmoaluaKZuU93I+SloQfOG0eDVOzmMywVLbZT1jbR7fZf8AuooN9Qtw262WbtHhDnQxtNbA0mIn2xxYfH6rCHMkw+odTTNc0Bxa0OFi0j2T3hEnwua4cZmi9/zAOP6h380prwRcEEHUHmlB3G6jvBp3F7BeM6uaPZ7x3KAqqfprSRnLK3su+yTTVPSExyDJKN7Sn2PDm3BBB5JqppG1AuDleNzggXLCydmR4uPoq6aCSn0eDJHwI3tUiKrfE/oqoZXcH8CpnVcOYKCnFwM7HXb7w+6fiqrdseYT01AC7pIHdG75FQ5GOjNpoy0++wafBQWkUrX9h4KezO4hUjWOOsTg/wDpOvwT0ddPHpe4HBwRVk+KJ/bYE0aSEdguYf0usmmYm09uL4JwV1M7eCEQroXAaVUw/wA5/deGnDu3NK8d7yvfWqU+2Uk1dKOJKKU2np2G4YL804HW0aLeCjOxGEdlhKZfiTz2WhqImm9rk2CjS1McejTmKhufPNqS4jnuCQQwGxdnJ9ln7oFyTSTOtqb7mhIAAdlA6SQ7mg6BPxUk0wsR0MZ4DeVOhp4oG2Y3xPFBHp6GzulnIc/gOAUtzmsaS4gNHFImqI4G3edeA4lR44ZK13STXbEDozmqdBuavfxbTg6ni9TbhrQ1os0CwCLBrbNFhwCbc85wyMBzzuB3N7z3IFjM6QMZYPIvc+wPeKXI9oY2KK4jZz3uPEnvKT1YmFjTfNq553uP7dyjTzZAABme42a0byUBI50sjYI7ZnbzfRo4la56MNlBTwtxupiy5m5aSNw1a3i/xK5DYDY6XHcQL5wfVInA1UgOjzvEbT9f/S3VjGsaGsaGtaLAAWAVTt6vUIRoIQhAIQhAIQhB4dyz70ibBtxaCTFMOhBqgLzRNFulA9ofqHzWhLyyJY+XWPfTy9BOe5rjx8e9SL31Wr7fejqPGGSYlhUQFUetLANBKeY5O+v1x0vlopTDVAixy5nCxB5HkVCfr18b4CZIRdpN3R/snoJ2StzNd4jiE4DcXvoo01KS8yQuySd3FA/NBHO3K8A3UIx1NEbxnpIx7J4JyOss7o5xkduHIqWHAjQoI8NbFLpfK/k5SCGuFiAQmJ6GKfrWyu5hRuirabsO6Ro4FA/Jh8L9WjIe5MvpKlp6sjZRwD9V6zE2g2mjcw896kx1UEnZkaSoK90cjT16W39BISCY+LJm/NXOh3FBaDvAVFJ+H70n/Z/yvR0V/wCafBoCuMjB7I+C9DW8h8EFQGtJ6kEp8T/wnGU1Q7swsj7yLn5q007kl0rGdpwb5qCG3D3PsZ5nOtwB0CkxU8UI6jB4pqTEadm5xcf0hMmrqqg5YYsoPEqia+RsbS5zgB3lQ31r5nZKVhdzeQhmHukOeokLjyupjGMhblY0AII8FCAeknJe881LuBpusm5ZmRNu91lHHS1XNkXzKBx0zpHmOGxPF3BqcY1sLSG3JOrnHe496GtbEzK0WCYnqchytu553NCD2ecRjmTuA3kq82P2Srdo8TDGgsa3Wae12wt5Dm4pWx2xVftNXZgMkLDaWoIu2Pubzct3wfB6LA8OjoaGERxM1PNx4kniSidl4XhlJg+HxUNFEI4Ym2A4nmTzJUxCFWghCEAhCEAhCEAhCEAhCEHlrrkdsPR/QbTtdURkU1da3SZbtkHJw++/xXXrxEs18z4vgeK7L1jqarp3gC5AO4jm08QmIamOdt2nXiOS+ksWwagxujdSV9O2aN26+9p5g8Cse2t9FNdhrn1mEl9TADezB+Iwd44+SmJ1246WGOdtnhRjBUU2sL87PdKPWJqV/R1cZFjbNZSmTMkF2uBCKjx4gy+WVvRu79yltka4XabhNyQRzNs9oPeorsPew3glLe66Ca+OOTtsBUd+GU7+yC09yZ6Wth7bA8cwEoYkwfmRvb5IPDhb2/lzuCPVq5ujagkd6fbXwOtaQDxTgqIiNJW/FRUTo8QH80HyC96DED/Ot5KX00fvt+KOnjH8xvxVEP1Cpf26kpTcKZvfIXFPuq4G75W/FNuxKAdkl3gEQ4yjp4tzAfFPAgbtFANdLIfwoD4lHQ1c/wCY/IOQQSpaqKIHM8X5KP6xNObQsyj3nJcVFFHq4Zj3p4ua0aAAIGY6RrXZ5XF7u9PPe1mu4BRpaxrTlZd7uQVhgmy2MbTVTY6ene9pPWO5jP6nIdK4zyVDiynF+bzuC7/Yz0W1OIZK3Fi+mp3WOUi0ko/+o+a7bZP0b4bgDY6irDausbuJHUYf0j7ldnayqc0xRUNNh1JHS0cLYYIhZrGCwCkIQjQQhCAQhCAQhCAQhCAQhCAQhCAQhCAXll6hBze0GwmB7ROMlTTmGc75YbNLvHSxWXY/6I8YwsvqMNd63C3X8LR9v6P2ut1QiY+V5TXUEroqqncC3Q9UgjxCXHXwyC2ax5HRfSeKbP4TjTMuI0EM54OLbOHg4aricW9DOE1bnvoKySmJ3MkbnAPjofqonLKg9ruIIXjmRv3tB8l0df6IdpKIudStZO0a/gyj6OsVztdgO0OEn+2Uc0Q4GWItB89yGwy6jp3GxZbwSDhtOd1x5pvpa1u+nv4FeGtmb2qd4UXgv+GQe874oGGQX1Lvim/4g7/AeEevSHdA8oHxh9O3XKnBBC3sxj4KJ6zVO7NMfMpyGnxSrkEcMJc925rBmJ8gqbErM1o0ACakq42dp4CuaH0b7V4ja9DOxp4ygRj/AFWXU4T6E5jZ2J10cP6YmmQ/E2A+aYm/GamtfIbQRueeZGit8F2Px/aOQCnpXmM739lg8XHRbVhHo52cwkMcKP1qVvt1Bzf6ez8l1DGNjYGMaGtGgAFgExeazfZ70PYfRMbLi0zp5RqYoTZngTvPyWhUdDS4fTtp6OnZBC3cyNtgpCFSR4vUIRQhCEAhCEAhCEAhCEAhCEAhCEAhCEAhCEAhCEAhCEAhCEHiC0EWIBHehCCLPheH1QtUUNNKP+pE131CrpdjNm5tX4LSf5WZfohCJkMHYHZYn/4eL/vf+6WzYXZhhuMGgP8AVc/UoQiZE2n2cwSlsYMJo2EcRA2/xsrBkMcYsyNrf6RZCEUpCEIr1CEIBCEIBCEIBCEIBCEIBCEIBCEIP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977385" y="-256798"/>
            <a:ext cx="7419151" cy="10445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4500" dirty="0" smtClean="0">
                <a:solidFill>
                  <a:srgbClr val="B97396"/>
                </a:solidFill>
                <a:latin typeface="ヒラギノ角ゴ9" pitchFamily="50" charset="-128"/>
                <a:ea typeface="ヒラギノ角ゴ9" pitchFamily="50" charset="-128"/>
              </a:rPr>
              <a:t>浜松のマンホールはどれ？</a:t>
            </a:r>
            <a:endParaRPr lang="en-US" altLang="ja-JP" sz="4500" dirty="0">
              <a:solidFill>
                <a:srgbClr val="B97396"/>
              </a:solidFill>
              <a:latin typeface="ヒラギノ角ゴ9" pitchFamily="50" charset="-128"/>
              <a:ea typeface="ヒラギノ角ゴ9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>
          <a:xfrm>
            <a:off x="35496" y="1340768"/>
            <a:ext cx="4752528" cy="0"/>
          </a:xfrm>
          <a:prstGeom prst="line">
            <a:avLst/>
          </a:prstGeom>
          <a:ln w="76200">
            <a:solidFill>
              <a:srgbClr val="B973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C:\Users\nghr\Desktop\うんち大研究（ＪＰＥＧ）\Ｑ４ - コピー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88640"/>
            <a:ext cx="1835696" cy="1067265"/>
          </a:xfrm>
          <a:prstGeom prst="rect">
            <a:avLst/>
          </a:prstGeom>
          <a:noFill/>
        </p:spPr>
      </p:pic>
      <p:sp>
        <p:nvSpPr>
          <p:cNvPr id="12" name="テキスト ボックス 11"/>
          <p:cNvSpPr txBox="1"/>
          <p:nvPr/>
        </p:nvSpPr>
        <p:spPr>
          <a:xfrm>
            <a:off x="1365319" y="3395092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/>
              <a:t>①</a:t>
            </a:r>
            <a:endParaRPr kumimoji="1" lang="ja-JP" altLang="en-US" sz="40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408909" y="3395092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 smtClean="0"/>
              <a:t>②</a:t>
            </a:r>
            <a:endParaRPr kumimoji="1" lang="ja-JP" altLang="en-US" sz="40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308304" y="3395092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/>
              <a:t>③</a:t>
            </a:r>
            <a:endParaRPr kumimoji="1" lang="ja-JP" altLang="en-US" sz="40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386438" y="6209713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 smtClean="0"/>
              <a:t>④</a:t>
            </a:r>
            <a:endParaRPr kumimoji="1" lang="ja-JP" altLang="en-US" sz="40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341688" y="6209713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/>
              <a:t>⑤</a:t>
            </a:r>
            <a:endParaRPr kumimoji="1" lang="ja-JP" altLang="en-US" sz="40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333024" y="6209713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/>
              <a:t>⑥</a:t>
            </a:r>
            <a:endParaRPr kumimoji="1" lang="ja-JP" altLang="en-US" sz="40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979712" y="313564"/>
            <a:ext cx="7419151" cy="102720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4800" dirty="0" smtClean="0">
                <a:solidFill>
                  <a:srgbClr val="B97396"/>
                </a:solidFill>
                <a:latin typeface="ヒラギノ角ゴ9" pitchFamily="50" charset="-128"/>
                <a:ea typeface="ヒラギノ角ゴ9" pitchFamily="50" charset="-128"/>
              </a:rPr>
              <a:t>選んで描いてみよう！</a:t>
            </a:r>
            <a:endParaRPr lang="en-US" altLang="ja-JP" sz="4800" dirty="0">
              <a:solidFill>
                <a:srgbClr val="B97396"/>
              </a:solidFill>
              <a:latin typeface="ヒラギノ角ゴ9" pitchFamily="50" charset="-128"/>
              <a:ea typeface="ヒラギノ角ゴ9" pitchFamily="50" charset="-128"/>
            </a:endParaRPr>
          </a:p>
        </p:txBody>
      </p:sp>
      <p:pic>
        <p:nvPicPr>
          <p:cNvPr id="31" name="Picture 6" descr="浜松市３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65797" y="4077072"/>
            <a:ext cx="2302347" cy="226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41" y="1411541"/>
            <a:ext cx="2186940" cy="208788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09972" y="1411541"/>
            <a:ext cx="2095500" cy="20574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13177" y="1334816"/>
            <a:ext cx="2087880" cy="2087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Z:\01.2014(H26)年度業務\Ｌａｂｏ\◎国土交通省\トイレ下水道連携PJ (TQI spinoff)\うんち大研究（ＪＰＥＧ）\うんち循環図_A3　2014080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3935"/>
            <a:ext cx="9114749" cy="6257393"/>
          </a:xfrm>
          <a:prstGeom prst="rect">
            <a:avLst/>
          </a:prstGeom>
          <a:noFill/>
        </p:spPr>
      </p:pic>
      <p:sp>
        <p:nvSpPr>
          <p:cNvPr id="3" name="角丸四角形 2"/>
          <p:cNvSpPr/>
          <p:nvPr/>
        </p:nvSpPr>
        <p:spPr>
          <a:xfrm>
            <a:off x="107504" y="1484784"/>
            <a:ext cx="1224136" cy="1368152"/>
          </a:xfrm>
          <a:prstGeom prst="roundRect">
            <a:avLst/>
          </a:prstGeom>
          <a:noFill/>
          <a:ln w="1016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274380" y="4459972"/>
            <a:ext cx="900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274380" y="3262124"/>
            <a:ext cx="900000" cy="670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浜松市３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65797" y="4077072"/>
            <a:ext cx="2302347" cy="226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6" name="AutoShape 2" descr="data:image/jpeg;base64,/9j/4AAQSkZJRgABAQAAAQABAAD/2wCEAAkGBhQSERQUExMWFRUWGR8ZGBgYGRgbGxcaHRoaHB4aHh8cHCYfGh0jGhwcIi8gIycpLCwsGB8xNTAqNSYrLSkBCQoKDgwOGg8PFykkHBwsLCkpLCwpKSksLCksLCwsLCkpKSkpLCwsKSwsLCwpLCwsLCwsKSkpLCkpLCwpLCwsLP/AABEIAMIBAwMBIgACEQEDEQH/xAAbAAACAwEBAQAAAAAAAAAAAAADBAECBQAGB//EAEcQAAECBAQDBQYDBgQEBQUAAAECEQADITEEEkFRBWFxEyKBkaEGMrHB0fBCUuEUI2JygvEzkrLCFUNz0iRTVIOiBxZjk+L/xAAXAQEBAQEAAAAAAAAAAAAAAAAAAQID/8QAHhEBAQEAAgIDAQAAAAAAAAAAAAERITFBUQJhcRL/2gAMAwEAAhEDEQA/AMuXVswADG1M1TQHe8L4xbKV3tEhq8yX3alYexBU4zuNLWa1PB/WM9SlEnMHIJDlmDBm52+cByUDKKdSbGvWLEv9Xvff4RWWQBVwXvfr9/Yoqo1ffe/6RkGlkAWL0b6v6iIlnXL16bxDBwkG99NqdPpDIdKmA7z5RsRal71+IigfMCzXL0qLGn0pE9ocuri2x5cm2iqiX7wYDSzMflFpUwh2fvJckgVBLfZiAaiWNa8ztavRoIg5gS1majvYE3t9dIGZhYguX1JO1vJot2oajUpb19TAWCdGan2b+sShBSWL7EDZ6jkaRZLVt4j4RVU+hfuv5Q0WynWml2PQ1rEzlZu93UAgAJTqxaxciKSVqWf3SFK5gFQFtTR+ZhqR7OzyxIQNe8ov6P8AZi5QsUMHAFSz+BLWo4+6xRRZu95+IavwHONNHseo1M0D+VHndXyhoeylXM6bS1gz384v801imf3AkNlzFt7Cj2PLpAJRc0BL/hGp2vQfTxjfV7IJZs6md2a5bk0BHssUqCkrqOoPz+zDKMqZmeinR7x/h6PUtZouldmtzFddvE70eCYjgs5B/wAPOORqb7fTWFiWWynRU++DTYvvzjOUOTklJAoSQ9yXBAOnIWgSVbkpHQU8HHSBoUOYrT68y3w8IshBJYFhrS52IDPW3WAlCnDeJJsOfrF2odgbbnf75ROerZiSmmVnIGpv6fSKTKEtQaFywVSredCGgPX/AP08mkzZgCh7lBuArSgducexxWCllRU65ayB3kODq2YJcK/qBtHzH2Y4guRPRNKTNSXGVDZyWIcDqfXlH0ThPtJKxDBlSZpcBEwFJJD+6psq6aAnpFlDGExuaZ2KnzhIUDlKc4dj3Vaijs4qLWhqagsDmFNx87iLLkomJGZKVpIcOAR1D8oEjC5P8MsPykkj+lz3PCnLWKLyylQCgQRZ0kEeBHhFUoam1vgPvnC03h7kTJSuyUS5CXKF8lpoD/MGNLxbCKmdpMExKQCxl5SSCGL3YgvVvjWAbUfWKPpzggls9SX02P2IoQ9PWApLmuO6KdRHRdMoNoOQpEQR8dAAIKtq1rycOQBr9IzpKO73WcktStS4AADv0MHMhQClAFgkq0oNzo2tYAhTJuTTpTl5mJVSjXXpyv6fGJmAZQUu7sQQL1tqRBFugllhWYMcrhg9qwIJHnrTzbbSICoazDVyBU3vztyEcgNXTx9PvWKJWQXFOl2iTUCp63fnzpAXUXFhWo16V3iypnugqsA3R7bRVKfxNbyfxvSJlUtetX0Yv6ctfGApiFKJJJcjXk1osVAHNRJ0LClT4G0RLSqYoIlpCiQKV7o0cmw6esegwPBpeHZa+/MLswJrshP+4+YEWTRmYLhM6YzAITqpWYPyy0J01A5xrYbgciUe8O0XzGZv6RRI6+cPstVVnInYGv8AUr/tbqYmQtJQTKyqZwALO39q843JIiUlTMlISNHqfIU9Y5aCAStZAF7JA8q+sebxHFJq3deUflT3f18zG3hkBGHSictKcwKaqA952FdaxN1cAm4/DWKs3gtXxpHl8P7CssTl4gqw4OYJZWdQBokuW5E68o9DN9nlgskpI3NGjSGBP7P2Th2Z9LvD9GYnHYX8uX/2/pGhJkpKQtK1BJq+ZQDdFFh4iM+V7OKJAUpITyv6iHJU2TOlKlSJiVZGSWLtV69WNYTfINkmAOFBY5j5pYehgc2YkhpqG5+8Orio6kCPN5DLPdzIW7MHBePSYqf2MpJWSpVBoCo68t4SmMzE+zwPfkr5hzmBq9CP1jNn5kHItOQm1WB6fpG3Imy5pzSVZV6gMD/Uk0WOdeogk2eGyYhACTTN+Anm9ZZ602UYZKjz61El003Z323cDrtFlsRrSxGvhRtaw7j+CqlnOh1o1TUqTzDe9tux8YQTNJbQEUfa7CtQDausZsxXoPZPikvDz+0mAkMR3a5RTvV0Zx49Y9hivaXA4pC5MyZ3TR1AgPoUkihDO8fMU1Dkn+Wtfj9iIchLVHg1WY16NE6H0HC8VTgzJQMXLnYcqyEqCc8t0nLVJYozNVqPtHoP+MyWftpTCvvJ+sfHlBhuNrg9W6RRa0p91Nnu9R6V+sB9hlcakLcomp/iqwDal7W8fIwGXx2VOkrUhRJQSKAuFCoIGoNwbGPkonEnLatgzbOw8POLiYwoo8xUXuDWtIo+oYP26wkwAqmCWpnKVuwNKZrGNCVxaQp8s6WRSy06h9/usfFlpcaDWgNa/p6RK5LkUDnV/OptAfcTiEfnT5iOj4ZMlVL0PUD0ekTF0w3iJjy2JuAKFrl63elxS0KJbvMWatuVhtR4Jipr5dA9dn1Aa7uL2aBoW4oS4c+Ovwu8QRLUPHcm3RrE0PhESk5jSuVL2sOfSIfKXCi78n8ItJmkqqasAKCoFHJFNBeAJLnkCjByKi4DHy1o8RLLEFhuP7NURyqU2Lddra39Y7YkHpZx96xFWFE+pNa0s9ufnrE4LDKnr7NALJHfUbJc3HMiyYHg0qmqEpFCS5LlkgG5G4t1Merw+HTJSJMkMWck1y/xq3UWoOWwiyIth5CZI7OSkFV1E6P+JTXOyQ3gKw1h5ASbusipLZiPkH0FIUxc0YeWModRsTWuqlHU/H4ZXDiVT0EqJUS5O4ao6NRo1aYLxUTVLIUCUg0CQcraE7nr6Q3wGQtJUSGQRrQkixA6P6RXHcUxKcXKlS8Pmkq9+YxYXersltjeI45xFYX2aFZRlBLXcvR9KMabxOuQ5ipUmUTMUmqjsTXkLCMrjOEwmOSjtlqR2ZJAzBJrcaggsLV6Rpy//E4evvf7hr0PwMLSfZrWYvwT9T9IvIX4hxsktJUQlN1Nfo4dh6v5vpxCv2XNmObKa6+8R8ICZeDl0JSo/wBS/wDS4jRTMl9lmA/ds7Np0+UIMTAcZUg/vCpaDrcpO/Mbj7NcHNwmFznDpJVMLkd/ydXugbDyh0z8Iq+UdUqT6sBEHgUlYeWtuaVBQ+/GJypjh3EBPBORiki7EPyN/SKcW4YZoBSqqbA2MEGHMiQQgFShsLk6+HyjA4XiRKmpJLJNF1YAtQq0u1Tzi2+0MyfZ9ZUkqKUh37pL+B0PONDG8RloWELN76gP+br/AHgSuG4j9rEztf3Le45/KzZWy+93szvC3HMMQvPldJAB5HnDro7OJSqQxQCuV+QVUgbo/Mn+D/L+WEuJcHSsdth2OapCbL5jR9xryMM8Bw8wJOaiDVKTcdNhy+yWajsFGYkPLVWYkVbeakf6gLioqO9e4jzkpVArJ7pIIOp0oKhqxyJamejDlRnvQ9I1uOcNH+PLsQ68rVFxMHza4rpXNSugYA3IbX6/pGLMVEySpIKs9l5WYijPe4e1o5aTUBiHv8B9n4xXLR/KwLvyghWw7wJ1FRR/Or6fSIpdQBSp7gUprS3UPFZaHD3sK8+nOCy6tVhRyA9Ca0Hh4+MVSAjumuU0cXHT7NRBFma7e7d2psd1P8HgcwvmokOXDV+xWCZQXpe/yp182ECJLEOKFjTRqEHbk8UcmUo1CadRER0rDMA+Y9CWjognFsFVqAKtU1p59eUQpWooCGNA23XeBslSlFx7x3sNW/WJK9El+n6wBJr6G27aN8xAJBdiot4OwflepvE4hOVNu6XS70dn8dfMR0sDKK3sCDS3h48oC+HDKJqKsKs77EeEVWo0cFWVqbgtT+3jHKRrUczZ2dtq/e0PezeFM2aVEd2Vo7grPgLD1Ihm0bPDcL+zyQSAZq2puo2S+wq52BMNTJgkSyo95av/AJqPwA9AANojDq7RZX+FLpR0/ErxIYckjeKcT4WuYoKSoMAwBcNuef6CN/gjh/GBN/dTUhzYtRXUaH06Q5KwaJCVqQgqN2ueg5fdYHwzhAlEqJzKta3SEZftCoLJUHQTYXT9TuD4Q/QCZx2cbFIezJqOjk/CGMFwGhmTj/EQT6qJjUGGlJ/ekAMHewHNt/u8DxshOJldxVHcXAJGihoR6RMCGI9ogkZZKRT8RBCfACp608Yfx+D/AGiSkihLKAPMWP3pGPguCLWplJKUg1J1bQb9Yd9rOHYyaJX7JOEplHO5IcUaoBcCtNXizQgeDzQ6ezfmCG842pWCV+zdmwzZSOT1gfGOLmSEpTlUtnU4NBuwIudOUGlY1Rw3aUzZVG1HD6eEOBiDgs1wMgHNw3oY2eHcO7BB/ETUsLtYD71hfhHHCteSYUufdLM52uznToYW4FwGdhps+ZOxJmImHuhRICakucxYGrUpCYBYfj8xLlYzpeooFDpoeh84cnYWVik5kFjvqDsoffIwPiPA1uVSiO8XIOj6iGJciXhZeZVVa7qOw5f3gPPTsHMQez776JBOU9Kx6fBS1iWBMIKvtgTqef8AeO4fj0zk5hRQoRqH+IO/0jB4vPWtSgs5QiyRbrzPP4ROuV7aHHZywUpByoVdQv0Ow+MA4RjsiuyUXSfcOx/L0OnPrRviHE5cjDoXiS4ISDR8xIcU3b4RbDYfDZBPSE5CAoKqzHYbvyiojDHsZglf8uY/Z7IXcy/5VVUnZlD8sY3E+HGQvu+4oulqEbpf4PpTSNtakYmWsJURVnsUqDFKh0IcdIEpJxWHKSyZqSQdkzUf7Tf+VcW8o8+kOA21tquW28Ivl/CoHmNXq3rt/ZeVNKqmmhsSDrY3f4QdC7vV7V108I5qAJTOQHFjq168otiJgAzBJoa1NiCDr05QVSDs/wDCKOD0Z9KcoopTFnLUtY/I7vAVTNKg7UoQQbhttyfnaOnrUok2BIzBJYXs1qaD9YEwC1JCTlVRNHUlQD3sH+sFKQxZi9CHt1oL7iAoQncjq/yERDn7cPxIdWtR9I6KMyVKJAbW/TRxs7QeakHL3Wo5qA+3TxgErEGWbkJahqGNCatB0TXqDYe83u1dogEhbKADlgTViHsCBakEzWDuWy1FBXQPZvnFDVasrlLsA1TsBTd4hAawHeJBer0uzvS/lARi5jAgaPWlWprQk28Y9Hg8P2GFShNFr7rjRSnKj/Slz4CMHDyM85CQXRmzOCWITVq1uB5x6aaM09KfyJ/+S/olI/zxr4iMZNEqQEpoVd0Nolq+lPGLcBxiiVIUolgCHqw1D+IvDGM4SJpBzkFIYMxG/n9ItwzhnZZnVmJ1ZqRfIz+CcC/YjPmzcQqYJhcAhmqTucyi7RXg2G7WYVkd0EqbmS7dBAcZw2cVlakFTknunM3LeNvCBOHkpz0s9HOY9PukQZnG8dmXkHupPmrXyt1flFvZ2WorKgSEWP8AEdPLfw1jRlyMOsdoAkgOSztSpcb+ELcB9oZWMRM7EKRlOWoAYl2IbXlDOVas050KCFgKs4Y5TtyMeUTKnJWZaTMCiahKlV539YvwuatMxPZ3UWI0IG/TfT46/FOKqz9lJquxVqP4Rz3OnWztGf8A8EQis+cEk1YVUfmfIw4niuHTL7J15WIfKbF/rtCknAJcjKZy/wATKZCT/Es1UYI6BR8GOVT6vBQTw6RNpLnVNkrDP0cA+TwpO4TNCggpUT+Grp6jaHsTg0EPMlhANpks55Z6i48InCcSXh1BE05pZ91buw0IOqeWnpAaUkpw0oBaz6nwSNhC/GeH9oEzEd9hYVCkmriM7j0hXaEqLgh0bZdvu94PxLiszC4BEyRK7ZTJpUtmclRAqQDTxi/SEZU1UuclSUKCrKQ1SDp96gRrcbwWdGcDvJvzTr5X84YwvFCcKifNllCikEo1BJtX57xThHFu3KwUhJDMLuDSr/dRAZScfKXKEnFIzoDMWcECz6gjcekaHGZITISlAAQCKDROjcoqn2acnNMOV6ADTr+kacrDJCAj3kgZWNabGE0ed4TigmeMvurGVTaHQ+dPEw+r91iR+WeMp5TEBwf6pbj/ANsQSZxqVLdKEktRkpCR6t8IDxuZmwvapFUZZyRzQQoj/KFDxhCsjjGE7PEKoyZoCyBuKK9WP9UDE+jBxs52f1fSNX2kQFIlzAWCVgvfuq7p63TSMaROBYDvN0AFbO1/0jPyIKSXI1diAxaumzctoAAzBqh/F7dYv2zkl22a6j8ohM2heppzIA22cRBSahJbMNHYgXZ3ba4e9oFhFOhmIykselKjpBjLBIBDPd9Pt4GmZUiyVEEpel6h9Dr4wFxNH5V+DN6g/GOi/bto3JklvE1jogUS1S2YOQQbhm+36xCZikgtoDlNHAYtXl98uQShyC5UoEuNq06/d4tMWoslRBSLAAt9fPYRQArJAyp2IcseR1jpE1LHNRejtX1r97wUC5FrfpzuIhSBkJKQ+gpR/qPhBWn7PSgZpI/CluYc2P8AljY4SM02YveYryScnwRGb7JSgM50zfACND2eQ8lFWzIru6g5PrG4jFXOJKlgkEklwWuX0j0k3FmXhwXdYCQ5qXLX8H8ophOBolqzd5WUUBb0pePI+wmNM/G43NLOWYylPZJznunn3jz7piQepwPGpilpSoJLlnDg/EiL+0c7/DTuSo+gHxMIcHI7ZIdwMzc6FjG3jeHy5hBWagNdtz84dxSHs5NIWtP4WB8bfD4COx3EkSc8qRLSgk1UAlIBNywurmfWNDA4GXLfJc3q8Un4HDlRK8rk1dbV/wA1IvKMzhX7qTMm6+4jrT5kf5TFsDIISkAsqa/e1TLHvHqTryhnjKEJw6BLbJn0Liy9XOsU0U3/AKUN4s/ziKUxSitIZJTIFEgWLaq3J5wSTwxRw6iJZfOCmlSlvNo7hSj2qMhVU98CzavpBsTUrzCZ+0Zu4RmZnoxsA0AlITMl5pksMge+FUSvRmNzpv8ACGlSErTkT7i0mZKe6FD3kfGLcdQrtApYJQwrXKFNXpWI4b7uG/6q2/l1gASVdrhCDeSXH8u3k4/pEAwPGlSTlSQqWS+U3Tux09RDvs2oBU8n3QxPR1fJ4aPG8LsP/wBZ+kB3tL7iST3Qqo3ofvxjL4Vik/tSSk0UCk+Ip6gR6XF4pCEZle7TR72pCMnj0lSglIU5IA7rVJYaxahbjiCZiRmISUmgJAofLaEcFxAYWTPnLCjKS1Qzk5stKj8w8o0OPE5pfPMPQRg+00szeFTEoVlVJYzE7hKiWPIuFdUtDyeDsyYMvahJ7OcAtJ1GYOx2MP8ACO9h2I1UkvsXPzhL2RxXY8NkKmKKipykagZiyQ+gb1baNNPEhNSSkEMdW25GECGEk9tw1KT7wlFH9UslPxQIyUywUJUlISFaBRJo9+b2ta0bfs8g9nNAFBOmjzW/zjzkiaA4CSouDdkt8j8PGJ8iDlLN5Pp6WiCo2ctc8+UA7WjFNLFT25lhzvofOLS8QFKYE9a0re17V5XjKrFRZSrkV3Aqzl7t8+URiUpEsq7QZn7qRq932+94rNnkskBJLHNW4tUb8xvyiqMAhJOYd4eOnzeCATMcpRJyqrWx+RaJhqUpOUUNt2iIaKtoWSRe2h9anffpA500AoYl3cknUZh5M2mnOJd2rQbAHm3rA1gBiRQG7hy/hp4wDAIAGm7OXLnfry84FNwhSXUoMCzOST4etYLQkOxL9BT73geKUmm71vTa5+2gNv2c9xe7lvKDcKP/AIRLU/cht/8ADhf2YcFaSzhVWLioEN+zyHw6UnRJQfB0H4RsZeGxSpagtJ6vUEbGGjwf9klzlIWonETMyiWDOFFg3xvGhI9nJY95SleQH34xpzZiUoc1SA+9BExXneCoPaoIScoerUsYY9o5TzElrp22KvqIYm+0adEKbckCnIB/lDXE+H9sEMQGJryP6gQ8BH2WQQqYw7tK8609YrxnhKgpUwMpJJJGqXr4xpf8OUjDrlylMspVlUdFEUMZ3s7hMRh8LM/bJnaKckB8zAgAJc3c/GGIpgh2mGmSx7yFZ08xr/u8xF8BiXQhYDmU6Vp3lKevhXyhHgk1YmoyDMbK2y6vtv4CNLifDVyV9tJtqLtu41SfTwBhFDmYNQCpMqek1J7MUUrkVNUto8Bw3E1DDzU9oQQU5ATUAkuBqzeUE4fisPnEz/CWLJJ/d5mNQWoORaCS+GI7BYzSs6iDnzpIop6U7tPOAUw0oIluucqWmaKJAzOLORYP5w5iJolgrSRlQns5LF8yiHUv4+UBnTZCZaEzFCatFB2ZLEaAm1OVYnB4FeJWFzBllj3UigbYctz9gKYYdlhFKPvTSwHK3wzeYiOE8HE1OdRyoFAzOWuX0EG9oUKStJI/dgMlrAtrt9AILwmSJ+DVKLpFU5hzOZ+bPUfWH0GuNS+0kOghQBzULuA9mp/aMbAqC8RJZt/Jz8o0+D8MRgZHZrnZsyioqUyXJ0AcsGENYThcpKu0li4LMXFdR/eLiB8X4cqYUFBSCl7vV226Qlw/hC0zVmalJSpBSRQguRRjow1inE+KTBNV2a8oSw0IJ1uL/SH+C8QXNQorahYEBnpXXmIcaMvictKJw7uVCUgJZPdGtGpF+DJzImEarb0h2Zx+WFFKkqoWcMQfWG8NNSoOkDKeTcj409IZyEfZxQyz2/8AUzP9seTwrMSLmgrp8Xt5x6j2fWE4RUz865s0+K1t6AR5ThpOVBD7iv20T5dEPzJjjQ0yparMQyXbvX8t4RlB1hJTVq3BDEDfpekaKpqe6AwIDEEE95ySXrYsfSE3eYrUhJJPMmnPW0ZUWVlbLlIpZ9dCK7aPEqlUD1eoq/VxfSg5NFkyWDvSz015dR4Xikw7eLbAu3OwPjBAFK5E9M0TFziCCanz+sdFAJKKnKPdTXxpv4eMdifdNCCPRmt90iUCtGJLpFdy2m0RiapqW0pqaUYasPR6xBKEsDUd0efhfaOmgkqcvzvrf19YqBqNG0tpfo0RMDCiWetW+7gwD3s1NAnzAkEJUApIPIkH4xs8KVlmT0flmkj+VbTB/qI8I81hMQJeJlqNAo5Wd2B08xHpMQcmJQrSajL/AFIdQ80KV/ljcGfxMntVhSiWNHL0NRfkRG7wSWVSAkihBAG6T/cwHGcGTOWFEtRiBctaulKeEeh4DjZcgqStOgCVMVMAPdLB71/tEweT4lwns050qzJ1dnGj0vWkafBMV2kpnZSRl6bGvL4RHtDiv3c1WUgTFhg1gwqWoCcpPVUY/s8pXajKCQzK2bfqD894dVQ1TpqZhdagsULk/wBm5Wjb4JxPtUqlzKqAr/Ek9OvqIvxng/aspNFimzj6j70iZEuXhJbqvqdVHYffOHIJ2UvCoKgNa/mVsPvrGF/9wTc+cKb+A+62zfO/wjY4dxxE7uLSEk0Y1Chs+/I+ED4pxbB4HImblT2hp3So9TcgCL+BJWOw02s2WZavzIqD5D/bDMr2ZkLTnTMUU3dhpe4fSB8f4MzLlJoaKSkO2rjl96xocElkYViC7Kp4mJnPIyv2nCyqoQqaoaqoB5in+UwliuNTJpcqygWCXAB0PM8/hDHCOEqmTE50KCBUkgh9g/3rD832kw6cSMG3eLADKMrkOzdNYgY4NxDt5ZC0u1CW7qvoeXiNhbieJGHktLTyDaPqfu8RxDiKcOkJQkZj7qQGHU+ML8L4sJhMuaBmNqUVy68tY1o87Oy5QzqmK8THqcNLThcPVswDnmo6edPCAYfgCJU0zBb8I/Kd/pFuNYJa0hST7tcp1/X6xJwM/gWAE2YtS6hLEjcqe/lGzhuJS1KMtAIZ27rJLXynlGZ7OlRnTCzJI73V6eN4enzcPIWVfjawc3uwsH8IRKxMWOzK0GtXB3G8bPEJv7Pg1q1RLP8AmI/7jBZOMlYgWBIqyhUfZ2MJ8eHazJGH0mL7Rf8A05bKPmrKIs9lUxoEjh2Q6SUo5uoBPm5jz2GJRLCSxFzyP2bcucbftZj0Z5MlRYFWZVtiEX0KjXZo84vEEgpSxS96vXc2NhYX1ifL0QwqexZiXDjLcgV++nKK4dBBU7OS51Y7D4eECw8myi+brZ9rQ2nUE31FK6u/KjfGMqgS3F2IDgeZLwSUhSi1HqOb050tQxZM9hTKUkEMQ5O1AaG1YUCixZyelbfdIIb7IGvZvo77UiIXmYMuc2YHUBLj4x0UASoMGL8uen3zgnaFLkgJuOjtbanxG8LKSQKU5+Fn+9YsEa35Dcb7CIDdsUMdDyoW33/WLS1BT59AaVLmta867QFSrFIZtviTu0WMuvh56N1p9vACx8k9mHYKBCklq2NHHS0ejlzDiMKFJH7wALT/ANRH4fHvJ6KjCVMBLJDBqOavWvLbzhr2WxZlTDKUWCqprqzkeQ9OcWD0eDn9tJdCiCtPdOoLemxjziJqkklyk61IPj4xsyk9hOKf+XOJWjku60ePvjqraGJvB0TJnaHW6dCd41Qbh6+2kssGoY821Hx6x2KxiMMgJSmuifmT9n5Bx/HUyyEoAURQ6ANpTX4ekHVKl4mWDVt9UnUff0gEOHe0RzNNPdOrNl//AJ+Hwf4vwkzgFJPeAoCaEXpsfjSFcT7OIKT2ZObRyCDytQxm8N4yuTQ95H5TcdDp0t0ifVUssrQsd3KtJs2oLiPTca4Nhp6ULxKE9xjUkMdixDh4dGSalCil7KS4qNYW4xw5U5ACVAMXYvU2Ftq+cMxCy/ayWFMlKin8wYehakamDx4mIzh2L3vToY8urgU9NMgPQj6vG5wfDqRJCVAhVaHmYstUrM9qx+GWo9SB8HguDVhp03tghPbAe8UssC1/FnB1jKlcGnn8AHUj6xocN4GqWvOpYcPQChcMxJ+6RNoQ44VnEME5iwCQNv7vDfCuCZVZptVUIToDo+/QRshQfR28f7R5zjnEJilql+4lPmob/p8YZ5BeM8bzPLlmn4lfIfWEuF4yYVCWCVpNht+m4ts0N8DwEsS+2mgNUjNZIFzzqD5RqcIxkicCuQUkPlJSGL7GghzQ6lLAbtXnHlMWVS1r7VLqJcHQ9INiOOTSsrSWSksEmxHPn8NOevh8cifLdSdaghwDyOsXtA+B4PJLzKopdTyGg+fjyhXgE3tZ03EG0zuSuUpBNf6lOryiON4lU1ScLLJC5tZhH/Lkv3j1V7o8YnjmKEiSiTKZKljs0D8qQACfAU6kRekee4yrtp6l0YKAAP5QKHob/wBUXKRmLs9Bl30ag/tAcNhiELLM6gANC40GtAPOLzJwKWSlsrkl3J9N459tGJeH72QhizbAVuW0iypVFVFKFqua1qNWvz0gCXuDUCn6MbxK5jbj7a3x3gOkqADkeT+R5Oz+EXw8jMQwLVJFKijgVo4PrA5UwgghtQx5vFEJD6MLjXWmtYIKrGpf8uwANBp+EvSJhWaUA1cnem0dBSK1ZVChynx723J/kbwzJOUNSriuj/frAJ8sZQORVQ20FNC4g6Jickvu1/FXXpy+kEcE3e9Ry1MGllOa5CDqK9WBIeBMnMAz0sS7nrECSAL+e+0BaQrfa3UfSKzZdU5SxNQajKX56UgnZByEsTyOjffnETZpUrKkhwPxiyX+Nz4QV6LBYlGLklBJCgake8hYqFDmDXnbeG+HYsl0TABMRRY0L2UN0qFR4i4MeT4ckyZhXLzKp3h+YD9OjeJj01MQlM2UoBYHcVpzQvXKTfUEOLRuXUZvFOG9iXDmWqx/L/Cfusa3s9JJw6hVOYljqxSA/mIJhMWJgUhSWIouWpiUn4EG4UKH4TxfELRJ/dDkSPwp3A+2hmBT2V9mVYMTM00zM6s2rDz1iJvs4ozQXeWpRJ0Iq7fKMg4yYWV2qiRappHq+GYhRkhcxrO9qbmJxTol7SY7IlKElialtEj6n4GMrD8dnJsrMP4g/rQ+segmSpGIr3VNqDUeXzgeJ4rKw2VABAZ+6LCzmtfUxeVZ8v2rXrLSeiiPkY2cHju1QFs16O9ozOL8HzkLlgAn3g4APPr+kN8LwqkSglVC5ND9ITRnTvaldcqAOpJ+nxhRfFp8wP3gndCS3nf1g2H9nVlYK2yO5D1PlDfFfaiVhpsuSQXUH7rMkO32BE5GXw3G9lMCncGiuhv1a/hzje4twYTik5spFCdx/f4wacJUs51BCT+Ys78ufSOwXE0TXyl28PGLJ7RRcqTLlCUogIII7xu9/WFuE4GTICkyGZSsyi4Jc9LDl1jF4ijLOWJhJ2J1EM8H4erMJg7qf9Q2b5xNVSVwuYZhQqiHcq3HLnGnxXiCMPKSEpdROWVLF1q2+ZMV4xxRGHRmW5JohA95Z2AgPCuHKC/2jEMZpDAfhkp/KOe6os4QzwzAjDS1zZyh2q+/NXoNkj+FIoBrHlcfjTMnqWquYZUVokaeZcnr0hrjPG/2heVNZKSCb987/wAoLNvfZgpSEjVi1b1r7tizb2eJb4FpayzgOyrPy22+sRLQAfzUPRyKOaG7v0iQl6pZ9u9pduf6x0wXNNFb0PPxaMq5E38L6uSLdesXUe7r4np9+EDXMFGfxJrVwdx3aQaRd1VzBz036/WAqtFw7sW8buNagCAgOC5AtcXu7Ecmg+JRqNaDchqW05dIAJygACKA2Ph8LwRRcsE0dvOOiHaygB4R0AFU1wE0A22OqjyJ+AioDKU2/wCvXziqCGAbSpe+wiqykKLHQaN4dbeUA5IQoHNldt/ienyiBMdLU1L2JrrvajQITVEEAmpr4xZEkt+IBg2zF6PoDvAExVGapIoNB1P3aKIlZQ+Z8zuWZ/AaXimGmkhya1ar7+sXQuoo51vrWsAwnKAqji1Q19mN9YDhceuQoqlnMH76TQK0e9CzV+kTq9vJzeFykZgkNW7/ANwwaHSvWYeajFJC0ky5iCUhTd5J1SoWUk6pPUMawSRxJSFBE8BCyWSoPkmfyk2P8Br1vHl8MtcolaFAaFO7H8Q+zHosFxuVPHZzEgFVChYdKujjvfGNy6hjF8FlzC/uF6tY700PMR3H8QUysqQWNCRYJGnJ7ecDVw6bK/wFhaf/ACppNBsiZUjopxzEQjjyEnLNzSVn8Mxkg/yqcoV4GGDDlz8hStJ7wL9eXSPTTpcqYhM2YmyXq9Bdi14DPwMpdSgA7inwoYvi5eeWUA5bAdA30hikcR7Td7uJcc3BMafDMd2qMzNVt9owlcDWBRSD5j5Q1gsdLwyQibMQlRU4BUKig+UJoHM9o5miUt4n5w9hJknEqClS0mZLqMyQSnoW++UZSOCzCSQtABqLmnlD3DeHdkoqK8xIazDTnyhyFuPYp5uU0CRTm4Bf72inBUL7ULloOSxJoCNeu/hGvikIrMKApQF2f40jMw/tMj3E550wfgljOfEjup8TEzk1uzcKhakqUkKKbP8AdYzOIceeYZWGT207UD3JfNarDpeBnAYjEf4y+wln/lyi61D+KZp0T5webi5GDQJaEgUcS0XPM/8AcfWNItgODCVmnzl9pPIrMNEoH5UD8I53MZPF+JKnKEuqZQu7gr/mpRLaau52hbHY2ZPUCs92hSgUA8y6i2ptoBAV3Bdm023AvGbfQuZaCVNQpUwCRRm9frESBv4AO2lOVTziO2Dlu7mAetNCNKfpBJwykAVbfybY0jKghbU0J5uQ3w+9It2ClHelSKtQebDSLCYwBDOK01s3TygnbKUt87EjKSWAIPhWAEoggE6EBhqGIe3SL5y7AM52e2u/Pzis2WnMcxOZJr/EbMDpTrFc2oLfduUASWguMtzswNOtGYa3haYCLUBf9eUXUsCoNPJ3vXwHKF0r7zVp4/dYIN+zg1p4qjoEZCzZ25ENEw1S4JyhrjfcH75QKfiAQCxOW50L7Up+kXZ6O2334esRiATsXud94IJIAp+V2IDuRBcXOUruuXZjoBWhLfd4WlLBTZi1S9WoWHOGZatQSToXqCSK73+cAKdmSlIFQWo1hs/P5QzNnWJAdwW3Ao17RyV+FK20+EGMsjvOO8kmth9L+cNHLxKlMcoGmlGr12qOkUMlLpApV3PXbcbcxFligIy+6KA7b0uXiyS2wKR+IAufhEVCJqAvvAqFQwoxIax+EAlSQSkE0VvYM4r46waYwAYVavI6xKVKK6g969Kk38Lv4wDKeKTpJyhQmJrRRNG0Cr0502jTw/HpcxOWanLmBcLDoLXqQx8WjAlsQ4qNtSfmzEPBEzmbKSFB8oDN3tgbVjX9GNv/AIJKZ5Slyn/8pfd/yKzI8hAlYHEJ92fLXymSyk+aFN/8YwpYCfcJSTsSnxppp4Q3heITVKyiZ0zAKc+h9YuxD74oXlSlfyzSP9SI8zxL2VxM6cuYpCRmNB2iSwFAL8o38NxSYUqJMugt3nJrS/L1EQrjSqEhLHUE7a0+2hcqhcKwuLlSky8kru0BVMNnJslJtaHP2LFK96fKlj/8ctSj5rIHpCw4xN/KgbvmLfCsJTuMTyogLCRuEgFnvUm4i7PaNpPs9LI/fLmz/wDqKIR/kSyfN4YTxSRL/dy8v8ksBg27d0eJjy8yUuYRnUogjVZYUcA6aQzh1BDGgDMKAMGZ21LNE/oah40pb17NLEunvKfZ7AnkPGM3ICakA1Jo5J66ltDziJaknVt7AFrMHqXiFodjqPe5knWtw7U2jNuqvMIIAaxuo12rXZtaReVJzCjEBiRtuzlvGBzC2z7imlIpNWCkUOar8+ZFtIgOgNoCFKLEhiGN6c+dIXM85cxDg919qcvu0FQs5XTQCgY/XrA5Si1C3z5eUBQlwBmLMda7t977wWZ3y4DatpYB/vaOyB90/e5i2JLd4WUpgHvu49OsVFaUpyYaEa84HOcKs1WHLzH28XmS+6FksHYB9g5PSt94qxJUXCmYhV3O1b22gBrZnFgSN/TSJUohwKkirMRX5ubxUlxtts236xClNYm9et/rAUrsB1Z/hHQdM5DB0h/5j9I6ATkFwX/L84qmrvufgYmOiBZAqvkacqmH5BYU/L846OigkpIOamh+EWkVd62jo6JAziyxHX5q+g8oVnKJzE1JJfn3hER0USPwdfnBVrLor+Af6jHR0RQcV7ifH4iCpDlL1/dm/SJjoXoXKBlNB7yvS0KzdP8Ap/WOjoI5NJKyKGlfOKTTfp9Y6OjVDfD7dR/uECxQ/dyjq7eFKR0dGRM1IEwABqm3QxZfvI5gPzpEx0IpjDJHZTKWTTyhf/l/1D5xMdAQv/EmcifnAZiiDQtVvCOjoocX7if5j8YVw5qPPxrWOjogMP8AmePxEUxv+IrqT6R0dGkFwFlfyn4QniCyi26o6OjPlUlRJFdvhC8vXrHR0VApqqmIjo6NK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6388" name="AutoShape 4" descr="data:image/jpeg;base64,/9j/4AAQSkZJRgABAQAAAQABAAD/2wCEAAkGBhQSERQUExMWFRUWGR8ZGBgYGRgbGxcaHRoaHB4aHh8cHCYfGh0jGhwcIi8gIycpLCwsGB8xNTAqNSYrLSkBCQoKDgwOGg8PFykkHBwsLCkpLCwpKSksLCksLCwsLCkpKSkpLCwsKSwsLCwpLCwsLCwsKSkpLCkpLCwpLCwsLP/AABEIAMIBAwMBIgACEQEDEQH/xAAbAAACAwEBAQAAAAAAAAAAAAADBAECBQAGB//EAEcQAAECBAQDBQYDBgQEBQUAAAECEQADITEEEkFRBWFxEyKBkaEGMrHB0fBCUuEUI2JygvEzkrLCFUNz0iRTVIOiBxZjk+L/xAAXAQEBAQEAAAAAAAAAAAAAAAAAAQID/8QAHhEBAQEAAgIDAQAAAAAAAAAAAAERITFBUQJhcRL/2gAMAwEAAhEDEQA/AMuXVswADG1M1TQHe8L4xbKV3tEhq8yX3alYexBU4zuNLWa1PB/WM9SlEnMHIJDlmDBm52+cByUDKKdSbGvWLEv9Xvff4RWWQBVwXvfr9/Yoqo1ffe/6RkGlkAWL0b6v6iIlnXL16bxDBwkG99NqdPpDIdKmA7z5RsRal71+IigfMCzXL0qLGn0pE9ocuri2x5cm2iqiX7wYDSzMflFpUwh2fvJckgVBLfZiAaiWNa8ztavRoIg5gS1majvYE3t9dIGZhYguX1JO1vJot2oajUpb19TAWCdGan2b+sShBSWL7EDZ6jkaRZLVt4j4RVU+hfuv5Q0WynWml2PQ1rEzlZu93UAgAJTqxaxciKSVqWf3SFK5gFQFtTR+ZhqR7OzyxIQNe8ov6P8AZi5QsUMHAFSz+BLWo4+6xRRZu95+IavwHONNHseo1M0D+VHndXyhoeylXM6bS1gz384v801imf3AkNlzFt7Cj2PLpAJRc0BL/hGp2vQfTxjfV7IJZs6md2a5bk0BHssUqCkrqOoPz+zDKMqZmeinR7x/h6PUtZouldmtzFddvE70eCYjgs5B/wAPOORqb7fTWFiWWynRU++DTYvvzjOUOTklJAoSQ9yXBAOnIWgSVbkpHQU8HHSBoUOYrT68y3w8IshBJYFhrS52IDPW3WAlCnDeJJsOfrF2odgbbnf75ROerZiSmmVnIGpv6fSKTKEtQaFywVSredCGgPX/AP08mkzZgCh7lBuArSgducexxWCllRU65ayB3kODq2YJcK/qBtHzH2Y4guRPRNKTNSXGVDZyWIcDqfXlH0ThPtJKxDBlSZpcBEwFJJD+6psq6aAnpFlDGExuaZ2KnzhIUDlKc4dj3Vaijs4qLWhqagsDmFNx87iLLkomJGZKVpIcOAR1D8oEjC5P8MsPykkj+lz3PCnLWKLyylQCgQRZ0kEeBHhFUoam1vgPvnC03h7kTJSuyUS5CXKF8lpoD/MGNLxbCKmdpMExKQCxl5SSCGL3YgvVvjWAbUfWKPpzggls9SX02P2IoQ9PWApLmuO6KdRHRdMoNoOQpEQR8dAAIKtq1rycOQBr9IzpKO73WcktStS4AADv0MHMhQClAFgkq0oNzo2tYAhTJuTTpTl5mJVSjXXpyv6fGJmAZQUu7sQQL1tqRBFugllhWYMcrhg9qwIJHnrTzbbSICoazDVyBU3vztyEcgNXTx9PvWKJWQXFOl2iTUCp63fnzpAXUXFhWo16V3iypnugqsA3R7bRVKfxNbyfxvSJlUtetX0Yv6ctfGApiFKJJJcjXk1osVAHNRJ0LClT4G0RLSqYoIlpCiQKV7o0cmw6esegwPBpeHZa+/MLswJrshP+4+YEWTRmYLhM6YzAITqpWYPyy0J01A5xrYbgciUe8O0XzGZv6RRI6+cPstVVnInYGv8AUr/tbqYmQtJQTKyqZwALO39q843JIiUlTMlISNHqfIU9Y5aCAStZAF7JA8q+sebxHFJq3deUflT3f18zG3hkBGHSictKcwKaqA952FdaxN1cAm4/DWKs3gtXxpHl8P7CssTl4gqw4OYJZWdQBokuW5E68o9DN9nlgskpI3NGjSGBP7P2Th2Z9LvD9GYnHYX8uX/2/pGhJkpKQtK1BJq+ZQDdFFh4iM+V7OKJAUpITyv6iHJU2TOlKlSJiVZGSWLtV69WNYTfINkmAOFBY5j5pYehgc2YkhpqG5+8Orio6kCPN5DLPdzIW7MHBePSYqf2MpJWSpVBoCo68t4SmMzE+zwPfkr5hzmBq9CP1jNn5kHItOQm1WB6fpG3Imy5pzSVZV6gMD/Uk0WOdeogk2eGyYhACTTN+Anm9ZZ602UYZKjz61El003Z323cDrtFlsRrSxGvhRtaw7j+CqlnOh1o1TUqTzDe9tux8YQTNJbQEUfa7CtQDausZsxXoPZPikvDz+0mAkMR3a5RTvV0Zx49Y9hivaXA4pC5MyZ3TR1AgPoUkihDO8fMU1Dkn+Wtfj9iIchLVHg1WY16NE6H0HC8VTgzJQMXLnYcqyEqCc8t0nLVJYozNVqPtHoP+MyWftpTCvvJ+sfHlBhuNrg9W6RRa0p91Nnu9R6V+sB9hlcakLcomp/iqwDal7W8fIwGXx2VOkrUhRJQSKAuFCoIGoNwbGPkonEnLatgzbOw8POLiYwoo8xUXuDWtIo+oYP26wkwAqmCWpnKVuwNKZrGNCVxaQp8s6WRSy06h9/usfFlpcaDWgNa/p6RK5LkUDnV/OptAfcTiEfnT5iOj4ZMlVL0PUD0ekTF0w3iJjy2JuAKFrl63elxS0KJbvMWatuVhtR4Jipr5dA9dn1Aa7uL2aBoW4oS4c+Ovwu8QRLUPHcm3RrE0PhESk5jSuVL2sOfSIfKXCi78n8ItJmkqqasAKCoFHJFNBeAJLnkCjByKi4DHy1o8RLLEFhuP7NURyqU2Lddra39Y7YkHpZx96xFWFE+pNa0s9ufnrE4LDKnr7NALJHfUbJc3HMiyYHg0qmqEpFCS5LlkgG5G4t1Merw+HTJSJMkMWck1y/xq3UWoOWwiyIth5CZI7OSkFV1E6P+JTXOyQ3gKw1h5ASbusipLZiPkH0FIUxc0YeWModRsTWuqlHU/H4ZXDiVT0EqJUS5O4ao6NRo1aYLxUTVLIUCUg0CQcraE7nr6Q3wGQtJUSGQRrQkixA6P6RXHcUxKcXKlS8Pmkq9+YxYXersltjeI45xFYX2aFZRlBLXcvR9KMabxOuQ5ipUmUTMUmqjsTXkLCMrjOEwmOSjtlqR2ZJAzBJrcaggsLV6Rpy//E4evvf7hr0PwMLSfZrWYvwT9T9IvIX4hxsktJUQlN1Nfo4dh6v5vpxCv2XNmObKa6+8R8ICZeDl0JSo/wBS/wDS4jRTMl9lmA/ds7Np0+UIMTAcZUg/vCpaDrcpO/Mbj7NcHNwmFznDpJVMLkd/ydXugbDyh0z8Iq+UdUqT6sBEHgUlYeWtuaVBQ+/GJypjh3EBPBORiki7EPyN/SKcW4YZoBSqqbA2MEGHMiQQgFShsLk6+HyjA4XiRKmpJLJNF1YAtQq0u1Tzi2+0MyfZ9ZUkqKUh37pL+B0PONDG8RloWELN76gP+br/AHgSuG4j9rEztf3Le45/KzZWy+93szvC3HMMQvPldJAB5HnDro7OJSqQxQCuV+QVUgbo/Mn+D/L+WEuJcHSsdth2OapCbL5jR9xryMM8Bw8wJOaiDVKTcdNhy+yWajsFGYkPLVWYkVbeakf6gLioqO9e4jzkpVArJ7pIIOp0oKhqxyJamejDlRnvQ9I1uOcNH+PLsQ68rVFxMHza4rpXNSugYA3IbX6/pGLMVEySpIKs9l5WYijPe4e1o5aTUBiHv8B9n4xXLR/KwLvyghWw7wJ1FRR/Or6fSIpdQBSp7gUprS3UPFZaHD3sK8+nOCy6tVhRyA9Ca0Hh4+MVSAjumuU0cXHT7NRBFma7e7d2psd1P8HgcwvmokOXDV+xWCZQXpe/yp182ECJLEOKFjTRqEHbk8UcmUo1CadRER0rDMA+Y9CWjognFsFVqAKtU1p59eUQpWooCGNA23XeBslSlFx7x3sNW/WJK9El+n6wBJr6G27aN8xAJBdiot4OwflepvE4hOVNu6XS70dn8dfMR0sDKK3sCDS3h48oC+HDKJqKsKs77EeEVWo0cFWVqbgtT+3jHKRrUczZ2dtq/e0PezeFM2aVEd2Vo7grPgLD1Ihm0bPDcL+zyQSAZq2puo2S+wq52BMNTJgkSyo95av/AJqPwA9AANojDq7RZX+FLpR0/ErxIYckjeKcT4WuYoKSoMAwBcNuef6CN/gjh/GBN/dTUhzYtRXUaH06Q5KwaJCVqQgqN2ueg5fdYHwzhAlEqJzKta3SEZftCoLJUHQTYXT9TuD4Q/QCZx2cbFIezJqOjk/CGMFwGhmTj/EQT6qJjUGGlJ/ekAMHewHNt/u8DxshOJldxVHcXAJGihoR6RMCGI9ogkZZKRT8RBCfACp608Yfx+D/AGiSkihLKAPMWP3pGPguCLWplJKUg1J1bQb9Yd9rOHYyaJX7JOEplHO5IcUaoBcCtNXizQgeDzQ6ezfmCG842pWCV+zdmwzZSOT1gfGOLmSEpTlUtnU4NBuwIudOUGlY1Rw3aUzZVG1HD6eEOBiDgs1wMgHNw3oY2eHcO7BB/ETUsLtYD71hfhHHCteSYUufdLM52uznToYW4FwGdhps+ZOxJmImHuhRICakucxYGrUpCYBYfj8xLlYzpeooFDpoeh84cnYWVik5kFjvqDsoffIwPiPA1uVSiO8XIOj6iGJciXhZeZVVa7qOw5f3gPPTsHMQez776JBOU9Kx6fBS1iWBMIKvtgTqef8AeO4fj0zk5hRQoRqH+IO/0jB4vPWtSgs5QiyRbrzPP4ROuV7aHHZywUpByoVdQv0Ow+MA4RjsiuyUXSfcOx/L0OnPrRviHE5cjDoXiS4ISDR8xIcU3b4RbDYfDZBPSE5CAoKqzHYbvyiojDHsZglf8uY/Z7IXcy/5VVUnZlD8sY3E+HGQvu+4oulqEbpf4PpTSNtakYmWsJURVnsUqDFKh0IcdIEpJxWHKSyZqSQdkzUf7Tf+VcW8o8+kOA21tquW28Ivl/CoHmNXq3rt/ZeVNKqmmhsSDrY3f4QdC7vV7V108I5qAJTOQHFjq168otiJgAzBJoa1NiCDr05QVSDs/wDCKOD0Z9KcoopTFnLUtY/I7vAVTNKg7UoQQbhttyfnaOnrUok2BIzBJYXs1qaD9YEwC1JCTlVRNHUlQD3sH+sFKQxZi9CHt1oL7iAoQncjq/yERDn7cPxIdWtR9I6KMyVKJAbW/TRxs7QeakHL3Wo5qA+3TxgErEGWbkJahqGNCatB0TXqDYe83u1dogEhbKADlgTViHsCBakEzWDuWy1FBXQPZvnFDVasrlLsA1TsBTd4hAawHeJBer0uzvS/lARi5jAgaPWlWprQk28Y9Hg8P2GFShNFr7rjRSnKj/Slz4CMHDyM85CQXRmzOCWITVq1uB5x6aaM09KfyJ/+S/olI/zxr4iMZNEqQEpoVd0Nolq+lPGLcBxiiVIUolgCHqw1D+IvDGM4SJpBzkFIYMxG/n9ItwzhnZZnVmJ1ZqRfIz+CcC/YjPmzcQqYJhcAhmqTucyi7RXg2G7WYVkd0EqbmS7dBAcZw2cVlakFTknunM3LeNvCBOHkpz0s9HOY9PukQZnG8dmXkHupPmrXyt1flFvZ2WorKgSEWP8AEdPLfw1jRlyMOsdoAkgOSztSpcb+ELcB9oZWMRM7EKRlOWoAYl2IbXlDOVas050KCFgKs4Y5TtyMeUTKnJWZaTMCiahKlV539YvwuatMxPZ3UWI0IG/TfT46/FOKqz9lJquxVqP4Rz3OnWztGf8A8EQis+cEk1YVUfmfIw4niuHTL7J15WIfKbF/rtCknAJcjKZy/wATKZCT/Es1UYI6BR8GOVT6vBQTw6RNpLnVNkrDP0cA+TwpO4TNCggpUT+Grp6jaHsTg0EPMlhANpks55Z6i48InCcSXh1BE05pZ91buw0IOqeWnpAaUkpw0oBaz6nwSNhC/GeH9oEzEd9hYVCkmriM7j0hXaEqLgh0bZdvu94PxLiszC4BEyRK7ZTJpUtmclRAqQDTxi/SEZU1UuclSUKCrKQ1SDp96gRrcbwWdGcDvJvzTr5X84YwvFCcKifNllCikEo1BJtX57xThHFu3KwUhJDMLuDSr/dRAZScfKXKEnFIzoDMWcECz6gjcekaHGZITISlAAQCKDROjcoqn2acnNMOV6ADTr+kacrDJCAj3kgZWNabGE0ed4TigmeMvurGVTaHQ+dPEw+r91iR+WeMp5TEBwf6pbj/ANsQSZxqVLdKEktRkpCR6t8IDxuZmwvapFUZZyRzQQoj/KFDxhCsjjGE7PEKoyZoCyBuKK9WP9UDE+jBxs52f1fSNX2kQFIlzAWCVgvfuq7p63TSMaROBYDvN0AFbO1/0jPyIKSXI1diAxaumzctoAAzBqh/F7dYv2zkl22a6j8ohM2heppzIA22cRBSahJbMNHYgXZ3ba4e9oFhFOhmIykselKjpBjLBIBDPd9Pt4GmZUiyVEEpel6h9Dr4wFxNH5V+DN6g/GOi/bto3JklvE1jogUS1S2YOQQbhm+36xCZikgtoDlNHAYtXl98uQShyC5UoEuNq06/d4tMWoslRBSLAAt9fPYRQArJAyp2IcseR1jpE1LHNRejtX1r97wUC5FrfpzuIhSBkJKQ+gpR/qPhBWn7PSgZpI/CluYc2P8AljY4SM02YveYryScnwRGb7JSgM50zfACND2eQ8lFWzIru6g5PrG4jFXOJKlgkEklwWuX0j0k3FmXhwXdYCQ5qXLX8H8ophOBolqzd5WUUBb0pePI+wmNM/G43NLOWYylPZJznunn3jz7piQepwPGpilpSoJLlnDg/EiL+0c7/DTuSo+gHxMIcHI7ZIdwMzc6FjG3jeHy5hBWagNdtz84dxSHs5NIWtP4WB8bfD4COx3EkSc8qRLSgk1UAlIBNywurmfWNDA4GXLfJc3q8Un4HDlRK8rk1dbV/wA1IvKMzhX7qTMm6+4jrT5kf5TFsDIISkAsqa/e1TLHvHqTryhnjKEJw6BLbJn0Liy9XOsU0U3/AKUN4s/ziKUxSitIZJTIFEgWLaq3J5wSTwxRw6iJZfOCmlSlvNo7hSj2qMhVU98CzavpBsTUrzCZ+0Zu4RmZnoxsA0AlITMl5pksMge+FUSvRmNzpv8ACGlSErTkT7i0mZKe6FD3kfGLcdQrtApYJQwrXKFNXpWI4b7uG/6q2/l1gASVdrhCDeSXH8u3k4/pEAwPGlSTlSQqWS+U3Tux09RDvs2oBU8n3QxPR1fJ4aPG8LsP/wBZ+kB3tL7iST3Qqo3ofvxjL4Vik/tSSk0UCk+Ip6gR6XF4pCEZle7TR72pCMnj0lSglIU5IA7rVJYaxahbjiCZiRmISUmgJAofLaEcFxAYWTPnLCjKS1Qzk5stKj8w8o0OPE5pfPMPQRg+00szeFTEoVlVJYzE7hKiWPIuFdUtDyeDsyYMvahJ7OcAtJ1GYOx2MP8ACO9h2I1UkvsXPzhL2RxXY8NkKmKKipykagZiyQ+gb1baNNPEhNSSkEMdW25GECGEk9tw1KT7wlFH9UslPxQIyUywUJUlISFaBRJo9+b2ta0bfs8g9nNAFBOmjzW/zjzkiaA4CSouDdkt8j8PGJ8iDlLN5Pp6WiCo2ctc8+UA7WjFNLFT25lhzvofOLS8QFKYE9a0re17V5XjKrFRZSrkV3Aqzl7t8+URiUpEsq7QZn7qRq932+94rNnkskBJLHNW4tUb8xvyiqMAhJOYd4eOnzeCATMcpRJyqrWx+RaJhqUpOUUNt2iIaKtoWSRe2h9anffpA500AoYl3cknUZh5M2mnOJd2rQbAHm3rA1gBiRQG7hy/hp4wDAIAGm7OXLnfry84FNwhSXUoMCzOST4etYLQkOxL9BT73geKUmm71vTa5+2gNv2c9xe7lvKDcKP/AIRLU/cht/8ADhf2YcFaSzhVWLioEN+zyHw6UnRJQfB0H4RsZeGxSpagtJ6vUEbGGjwf9klzlIWonETMyiWDOFFg3xvGhI9nJY95SleQH34xpzZiUoc1SA+9BExXneCoPaoIScoerUsYY9o5TzElrp22KvqIYm+0adEKbckCnIB/lDXE+H9sEMQGJryP6gQ8BH2WQQqYw7tK8609YrxnhKgpUwMpJJJGqXr4xpf8OUjDrlylMspVlUdFEUMZ3s7hMRh8LM/bJnaKckB8zAgAJc3c/GGIpgh2mGmSx7yFZ08xr/u8xF8BiXQhYDmU6Vp3lKevhXyhHgk1YmoyDMbK2y6vtv4CNLifDVyV9tJtqLtu41SfTwBhFDmYNQCpMqek1J7MUUrkVNUto8Bw3E1DDzU9oQQU5ATUAkuBqzeUE4fisPnEz/CWLJJ/d5mNQWoORaCS+GI7BYzSs6iDnzpIop6U7tPOAUw0oIluucqWmaKJAzOLORYP5w5iJolgrSRlQns5LF8yiHUv4+UBnTZCZaEzFCatFB2ZLEaAm1OVYnB4FeJWFzBllj3UigbYctz9gKYYdlhFKPvTSwHK3wzeYiOE8HE1OdRyoFAzOWuX0EG9oUKStJI/dgMlrAtrt9AILwmSJ+DVKLpFU5hzOZ+bPUfWH0GuNS+0kOghQBzULuA9mp/aMbAqC8RJZt/Jz8o0+D8MRgZHZrnZsyioqUyXJ0AcsGENYThcpKu0li4LMXFdR/eLiB8X4cqYUFBSCl7vV226Qlw/hC0zVmalJSpBSRQguRRjow1inE+KTBNV2a8oSw0IJ1uL/SH+C8QXNQorahYEBnpXXmIcaMvictKJw7uVCUgJZPdGtGpF+DJzImEarb0h2Zx+WFFKkqoWcMQfWG8NNSoOkDKeTcj409IZyEfZxQyz2/8AUzP9seTwrMSLmgrp8Xt5x6j2fWE4RUz865s0+K1t6AR5ThpOVBD7iv20T5dEPzJjjQ0yparMQyXbvX8t4RlB1hJTVq3BDEDfpekaKpqe6AwIDEEE95ySXrYsfSE3eYrUhJJPMmnPW0ZUWVlbLlIpZ9dCK7aPEqlUD1eoq/VxfSg5NFkyWDvSz015dR4Xikw7eLbAu3OwPjBAFK5E9M0TFziCCanz+sdFAJKKnKPdTXxpv4eMdifdNCCPRmt90iUCtGJLpFdy2m0RiapqW0pqaUYasPR6xBKEsDUd0efhfaOmgkqcvzvrf19YqBqNG0tpfo0RMDCiWetW+7gwD3s1NAnzAkEJUApIPIkH4xs8KVlmT0flmkj+VbTB/qI8I81hMQJeJlqNAo5Wd2B08xHpMQcmJQrSajL/AFIdQ80KV/ljcGfxMntVhSiWNHL0NRfkRG7wSWVSAkihBAG6T/cwHGcGTOWFEtRiBctaulKeEeh4DjZcgqStOgCVMVMAPdLB71/tEweT4lwns050qzJ1dnGj0vWkafBMV2kpnZSRl6bGvL4RHtDiv3c1WUgTFhg1gwqWoCcpPVUY/s8pXajKCQzK2bfqD894dVQ1TpqZhdagsULk/wBm5Wjb4JxPtUqlzKqAr/Ek9OvqIvxng/aspNFimzj6j70iZEuXhJbqvqdVHYffOHIJ2UvCoKgNa/mVsPvrGF/9wTc+cKb+A+62zfO/wjY4dxxE7uLSEk0Y1Chs+/I+ED4pxbB4HImblT2hp3So9TcgCL+BJWOw02s2WZavzIqD5D/bDMr2ZkLTnTMUU3dhpe4fSB8f4MzLlJoaKSkO2rjl96xocElkYViC7Kp4mJnPIyv2nCyqoQqaoaqoB5in+UwliuNTJpcqygWCXAB0PM8/hDHCOEqmTE50KCBUkgh9g/3rD832kw6cSMG3eLADKMrkOzdNYgY4NxDt5ZC0u1CW7qvoeXiNhbieJGHktLTyDaPqfu8RxDiKcOkJQkZj7qQGHU+ML8L4sJhMuaBmNqUVy68tY1o87Oy5QzqmK8THqcNLThcPVswDnmo6edPCAYfgCJU0zBb8I/Kd/pFuNYJa0hST7tcp1/X6xJwM/gWAE2YtS6hLEjcqe/lGzhuJS1KMtAIZ27rJLXynlGZ7OlRnTCzJI73V6eN4enzcPIWVfjawc3uwsH8IRKxMWOzK0GtXB3G8bPEJv7Pg1q1RLP8AmI/7jBZOMlYgWBIqyhUfZ2MJ8eHazJGH0mL7Rf8A05bKPmrKIs9lUxoEjh2Q6SUo5uoBPm5jz2GJRLCSxFzyP2bcucbftZj0Z5MlRYFWZVtiEX0KjXZo84vEEgpSxS96vXc2NhYX1ifL0QwqexZiXDjLcgV++nKK4dBBU7OS51Y7D4eECw8myi+brZ9rQ2nUE31FK6u/KjfGMqgS3F2IDgeZLwSUhSi1HqOb050tQxZM9hTKUkEMQ5O1AaG1YUCixZyelbfdIIb7IGvZvo77UiIXmYMuc2YHUBLj4x0UASoMGL8uen3zgnaFLkgJuOjtbanxG8LKSQKU5+Fn+9YsEa35Dcb7CIDdsUMdDyoW33/WLS1BT59AaVLmta867QFSrFIZtviTu0WMuvh56N1p9vACx8k9mHYKBCklq2NHHS0ejlzDiMKFJH7wALT/ANRH4fHvJ6KjCVMBLJDBqOavWvLbzhr2WxZlTDKUWCqprqzkeQ9OcWD0eDn9tJdCiCtPdOoLemxjziJqkklyk61IPj4xsyk9hOKf+XOJWjku60ePvjqraGJvB0TJnaHW6dCd41Qbh6+2kssGoY821Hx6x2KxiMMgJSmuifmT9n5Bx/HUyyEoAURQ6ANpTX4ekHVKl4mWDVt9UnUff0gEOHe0RzNNPdOrNl//AJ+Hwf4vwkzgFJPeAoCaEXpsfjSFcT7OIKT2ZObRyCDytQxm8N4yuTQ95H5TcdDp0t0ifVUssrQsd3KtJs2oLiPTca4Nhp6ULxKE9xjUkMdixDh4dGSalCil7KS4qNYW4xw5U5ACVAMXYvU2Ftq+cMxCy/ayWFMlKin8wYehakamDx4mIzh2L3vToY8urgU9NMgPQj6vG5wfDqRJCVAhVaHmYstUrM9qx+GWo9SB8HguDVhp03tghPbAe8UssC1/FnB1jKlcGnn8AHUj6xocN4GqWvOpYcPQChcMxJ+6RNoQ44VnEME5iwCQNv7vDfCuCZVZptVUIToDo+/QRshQfR28f7R5zjnEJilql+4lPmob/p8YZ5BeM8bzPLlmn4lfIfWEuF4yYVCWCVpNht+m4ts0N8DwEsS+2mgNUjNZIFzzqD5RqcIxkicCuQUkPlJSGL7GghzQ6lLAbtXnHlMWVS1r7VLqJcHQ9INiOOTSsrSWSksEmxHPn8NOevh8cifLdSdaghwDyOsXtA+B4PJLzKopdTyGg+fjyhXgE3tZ03EG0zuSuUpBNf6lOryiON4lU1ScLLJC5tZhH/Lkv3j1V7o8YnjmKEiSiTKZKljs0D8qQACfAU6kRekee4yrtp6l0YKAAP5QKHob/wBUXKRmLs9Bl30ag/tAcNhiELLM6gANC40GtAPOLzJwKWSlsrkl3J9N459tGJeH72QhizbAVuW0iypVFVFKFqua1qNWvz0gCXuDUCn6MbxK5jbj7a3x3gOkqADkeT+R5Oz+EXw8jMQwLVJFKijgVo4PrA5UwgghtQx5vFEJD6MLjXWmtYIKrGpf8uwANBp+EvSJhWaUA1cnem0dBSK1ZVChynx723J/kbwzJOUNSriuj/frAJ8sZQORVQ20FNC4g6Jickvu1/FXXpy+kEcE3e9Ry1MGllOa5CDqK9WBIeBMnMAz0sS7nrECSAL+e+0BaQrfa3UfSKzZdU5SxNQajKX56UgnZByEsTyOjffnETZpUrKkhwPxiyX+Nz4QV6LBYlGLklBJCgake8hYqFDmDXnbeG+HYsl0TABMRRY0L2UN0qFR4i4MeT4ckyZhXLzKp3h+YD9OjeJj01MQlM2UoBYHcVpzQvXKTfUEOLRuXUZvFOG9iXDmWqx/L/Cfusa3s9JJw6hVOYljqxSA/mIJhMWJgUhSWIouWpiUn4EG4UKH4TxfELRJ/dDkSPwp3A+2hmBT2V9mVYMTM00zM6s2rDz1iJvs4ozQXeWpRJ0Iq7fKMg4yYWV2qiRappHq+GYhRkhcxrO9qbmJxTol7SY7IlKElialtEj6n4GMrD8dnJsrMP4g/rQ+segmSpGIr3VNqDUeXzgeJ4rKw2VABAZ+6LCzmtfUxeVZ8v2rXrLSeiiPkY2cHju1QFs16O9ozOL8HzkLlgAn3g4APPr+kN8LwqkSglVC5ND9ITRnTvaldcqAOpJ+nxhRfFp8wP3gndCS3nf1g2H9nVlYK2yO5D1PlDfFfaiVhpsuSQXUH7rMkO32BE5GXw3G9lMCncGiuhv1a/hzje4twYTik5spFCdx/f4wacJUs51BCT+Ys78ufSOwXE0TXyl28PGLJ7RRcqTLlCUogIII7xu9/WFuE4GTICkyGZSsyi4Jc9LDl1jF4ijLOWJhJ2J1EM8H4erMJg7qf9Q2b5xNVSVwuYZhQqiHcq3HLnGnxXiCMPKSEpdROWVLF1q2+ZMV4xxRGHRmW5JohA95Z2AgPCuHKC/2jEMZpDAfhkp/KOe6os4QzwzAjDS1zZyh2q+/NXoNkj+FIoBrHlcfjTMnqWquYZUVokaeZcnr0hrjPG/2heVNZKSCb987/wAoLNvfZgpSEjVi1b1r7tizb2eJb4FpayzgOyrPy22+sRLQAfzUPRyKOaG7v0iQl6pZ9u9pduf6x0wXNNFb0PPxaMq5E38L6uSLdesXUe7r4np9+EDXMFGfxJrVwdx3aQaRd1VzBz036/WAqtFw7sW8buNagCAgOC5AtcXu7Ecmg+JRqNaDchqW05dIAJygACKA2Ph8LwRRcsE0dvOOiHaygB4R0AFU1wE0A22OqjyJ+AioDKU2/wCvXziqCGAbSpe+wiqykKLHQaN4dbeUA5IQoHNldt/ienyiBMdLU1L2JrrvajQITVEEAmpr4xZEkt+IBg2zF6PoDvAExVGapIoNB1P3aKIlZQ+Z8zuWZ/AaXimGmkhya1ar7+sXQuoo51vrWsAwnKAqji1Q19mN9YDhceuQoqlnMH76TQK0e9CzV+kTq9vJzeFykZgkNW7/ANwwaHSvWYeajFJC0ky5iCUhTd5J1SoWUk6pPUMawSRxJSFBE8BCyWSoPkmfyk2P8Br1vHl8MtcolaFAaFO7H8Q+zHosFxuVPHZzEgFVChYdKujjvfGNy6hjF8FlzC/uF6tY700PMR3H8QUysqQWNCRYJGnJ7ecDVw6bK/wFhaf/ACppNBsiZUjopxzEQjjyEnLNzSVn8Mxkg/yqcoV4GGDDlz8hStJ7wL9eXSPTTpcqYhM2YmyXq9Bdi14DPwMpdSgA7inwoYvi5eeWUA5bAdA30hikcR7Td7uJcc3BMafDMd2qMzNVt9owlcDWBRSD5j5Q1gsdLwyQibMQlRU4BUKig+UJoHM9o5miUt4n5w9hJknEqClS0mZLqMyQSnoW++UZSOCzCSQtABqLmnlD3DeHdkoqK8xIazDTnyhyFuPYp5uU0CRTm4Bf72inBUL7ULloOSxJoCNeu/hGvikIrMKApQF2f40jMw/tMj3E550wfgljOfEjup8TEzk1uzcKhakqUkKKbP8AdYzOIceeYZWGT207UD3JfNarDpeBnAYjEf4y+wln/lyi61D+KZp0T5webi5GDQJaEgUcS0XPM/8AcfWNItgODCVmnzl9pPIrMNEoH5UD8I53MZPF+JKnKEuqZQu7gr/mpRLaau52hbHY2ZPUCs92hSgUA8y6i2ptoBAV3Bdm023AvGbfQuZaCVNQpUwCRRm9frESBv4AO2lOVTziO2Dlu7mAetNCNKfpBJwykAVbfybY0jKghbU0J5uQ3w+9It2ClHelSKtQebDSLCYwBDOK01s3TygnbKUt87EjKSWAIPhWAEoggE6EBhqGIe3SL5y7AM52e2u/Pzis2WnMcxOZJr/EbMDpTrFc2oLfduUASWguMtzswNOtGYa3haYCLUBf9eUXUsCoNPJ3vXwHKF0r7zVp4/dYIN+zg1p4qjoEZCzZ25ENEw1S4JyhrjfcH75QKfiAQCxOW50L7Up+kXZ6O2334esRiATsXud94IJIAp+V2IDuRBcXOUruuXZjoBWhLfd4WlLBTZi1S9WoWHOGZatQSToXqCSK73+cAKdmSlIFQWo1hs/P5QzNnWJAdwW3Ao17RyV+FK20+EGMsjvOO8kmth9L+cNHLxKlMcoGmlGr12qOkUMlLpApV3PXbcbcxFligIy+6KA7b0uXiyS2wKR+IAufhEVCJqAvvAqFQwoxIax+EAlSQSkE0VvYM4r46waYwAYVavI6xKVKK6g969Kk38Lv4wDKeKTpJyhQmJrRRNG0Cr0502jTw/HpcxOWanLmBcLDoLXqQx8WjAlsQ4qNtSfmzEPBEzmbKSFB8oDN3tgbVjX9GNv/AIJKZ5Slyn/8pfd/yKzI8hAlYHEJ92fLXymSyk+aFN/8YwpYCfcJSTsSnxppp4Q3heITVKyiZ0zAKc+h9YuxD74oXlSlfyzSP9SI8zxL2VxM6cuYpCRmNB2iSwFAL8o38NxSYUqJMugt3nJrS/L1EQrjSqEhLHUE7a0+2hcqhcKwuLlSky8kru0BVMNnJslJtaHP2LFK96fKlj/8ctSj5rIHpCw4xN/KgbvmLfCsJTuMTyogLCRuEgFnvUm4i7PaNpPs9LI/fLmz/wDqKIR/kSyfN4YTxSRL/dy8v8ksBg27d0eJjy8yUuYRnUogjVZYUcA6aQzh1BDGgDMKAMGZ21LNE/oah40pb17NLEunvKfZ7AnkPGM3ICakA1Jo5J66ltDziJaknVt7AFrMHqXiFodjqPe5knWtw7U2jNuqvMIIAaxuo12rXZtaReVJzCjEBiRtuzlvGBzC2z7imlIpNWCkUOar8+ZFtIgOgNoCFKLEhiGN6c+dIXM85cxDg919qcvu0FQs5XTQCgY/XrA5Si1C3z5eUBQlwBmLMda7t977wWZ3y4DatpYB/vaOyB90/e5i2JLd4WUpgHvu49OsVFaUpyYaEa84HOcKs1WHLzH28XmS+6FksHYB9g5PSt94qxJUXCmYhV3O1b22gBrZnFgSN/TSJUohwKkirMRX5ubxUlxtts236xClNYm9et/rAUrsB1Z/hHQdM5DB0h/5j9I6ATkFwX/L84qmrvufgYmOiBZAqvkacqmH5BYU/L846OigkpIOamh+EWkVd62jo6JAziyxHX5q+g8oVnKJzE1JJfn3hER0USPwdfnBVrLor+Af6jHR0RQcV7ifH4iCpDlL1/dm/SJjoXoXKBlNB7yvS0KzdP8Ap/WOjoI5NJKyKGlfOKTTfp9Y6OjVDfD7dR/uECxQ/dyjq7eFKR0dGRM1IEwABqm3QxZfvI5gPzpEx0IpjDJHZTKWTTyhf/l/1D5xMdAQv/EmcifnAZiiDQtVvCOjoocX7if5j8YVw5qPPxrWOjogMP8AmePxEUxv+IrqT6R0dGkFwFlfyn4QniCyi26o6OjPlUlRJFdvhC8vXrHR0VApqqmIjo6NK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6392" name="AutoShape 8" descr="data:image/jpeg;base64,/9j/4AAQSkZJRgABAQAAAQABAAD/2wBDAAoHBwgHBgoICAgLCgoLDhgQDg0NDh0VFhEYIx8lJCIfIiEmKzcvJik0KSEiMEExNDk7Pj4+JS5ESUM8SDc9Pjv/2wBDAQoLCw4NDhwQEBw7KCIoOzs7Ozs7Ozs7Ozs7Ozs7Ozs7Ozs7Ozs7Ozs7Ozs7Ozs7Ozs7Ozs7Ozs7Ozs7Ozs7Ozv/wAARCAEoASwDASIAAhEBAxEB/8QAHAAAAQUBAQEAAAAAAAAAAAAAAAIDBAUHBgEI/8QARRAAAQMCAwQGCAQDBwQCAwAAAQACAwQRBRIhBjFBURMiMmFxgQcUQlKRobHBIzNi0RVDciQ0U4KisuFjkvDxNcI2RHP/xAAWAQEBAQAAAAAAAAAAAAAAAAAAAQL/xAAbEQEBAQADAQEAAAAAAAAAAAAAAREhMUFRYf/aAAwDAQACEQMRAD8A2ZCEIBCEIBCEIBCEIBCEIBCEIBCS5zWNLnODWjUknQLn8U282cwolkuIMmkH8un/ABD8tPmg6JCzHEfTHE1zm4bhuYDc+ofb/SP3XO1fpU2lqr9FLDTA8IoAfm5Bt90XXzpUbV7RVLy5+LVpvyqC0fAKHLiWJTk9NW1En9Uzz90H0t0jPfb8V6HB24g+C+YTJOf5h+Lv3XrKiqZYsne082vcPuoPp26F82x47jcNhHila0DcBVPCtKLb7aih7GKzSDlM1sv11VG/oWO0PphxeKwraKknaN5bmjcfqF1GHelnAaprRWRVNG87y5mdg/zD9kHdIULD8Xw7FY89BXQVItf8N4JHiN4UxB6hCEAhCEAhCEAhCEAhCEAhCEAhCEAhCEAhCEAhCEAhIlljhjdJK9rGNFy5xsAFnu1HpSpqLPS4MGzSbund2Qe4cUHdV+KUOFwmauqoqdg4vda/gOK4HHvS5T07nQ4PTdMdwmmuG+IbvKzTEcWxHGqo1NbUSSPPFx1t9lHbC1u4eagscW2oxvHHk1tbLJHwZfKwf5QqsROIs5xN/IJ+zWA3NgEy6uiByxtMp5NCIW2EN3ABK6PuTOatl3NbEO/UrwUb3fm1Dz3DRA/aNu9zR4lJM8Dd8jB5pLcPpgNWXPNxJS20lON0TB5IEGppv8VnxQJ6e+kzPinegi/w2/BBp4ToY2HyQJEkLtz2nzSsrTuskOoKZ2+Jt+5IOHxA9QvYe5yBwxhJ6EXuBY8xokdBVR9ioDu54R6zNH+dTm3vM1QOQvnpZRLBK+ORuoewlrh5hddgnpQxzDLR1pbiEWn5xs8eDhv81yMc8MujHg9x3pRZcINzwPb/AAHGw1jakUtQf5NR1T5HcV0oIIuDcdy+YjFa+U27uC6nZr0hYts+5kErvWqNunQyO1H9LvsqrdUKm2f2pwvaODPRTgSgXfA/R7PLj4hXCD1CEIBCEIBCEIBCEIBCEIBCEIBCEIBVWO7RYfs9TdNWzWcexE3Vz/AfdQNrNsKTZukIzNkq3DqR30HeViOKYtXbQVr6qqme7Md5O/u7gguNqNucS2kmdFG7oqVp6sTTp58yucZDrmecx5lPMjDBZoGiamqWxkMY3PIfZH3UQ4SyNuZxAA4lMGpfNpTRk/qdoEMpnSuElScx4MHZClWDG8AAgito+kOaoeZDyGgUlsbGCzWgdwCiyV4z5KdjpXd24JPq9VPrPNkb7rEEiWrgh7UjR3XTIxAO/Kgkk77WCcioqeLdGCeZ1KeJawakAd6CL01c/swMZ/U5eZcRcPzIm+ATz62mYdZWnuCaOJ043B7vBqDzoa8//st+COir26ioYfEIGJR/4Mp/yr3+JxDfHKP8qABxFv8AhP8AklCqqY/zaVx72G6G4lSne+3iE+yeGTsPa7wKBluI0zjlcXRu5OFlIa9jxdrg4cwUl8ccmj2Nd4i6jvw+MHNC90Lv0nRA9LSwyi7mAH3hoU10dTB2HCVg4O3jzSRNV035rOmYPaZv+CeiqYqgXjdryOhCBEdRHI7IQWP912iW5gI3XRLBHM2z235HiEyHSUh695YR7XFvigfpqipw+pZUUsz45GG7XMdYjzWqbJek+CtayjxtzYZ75W1AFmu/qHA/JZW0tkbmYQQeITbozfM3Q/VB9ONc1zQ5pBB1BB3r1Y1sP6QpsJezDsTc6Wj3AnV0XhzHcthgniqYGTwSNkjkGZrmm4IVU4hCEAhCEAhCEAhCEAhCEAuc2u2rp9nKBzswNS4dRvLvKsMexmHA8Llq5XC4HUB4lYJi+KVO0eJyVdQ8mPNcA+0gZrq2qxutfV1b3ODjcBx395XgFhusvdALBQ3vdVPMURtGO2/n3BRHsk75nmGnNgNHScAnYKdkLerqTvcd5S442RsDWtsBwCj1FW7P0FOM0h3ng1A5UVcdOADdzzuaN5TAgnqjeocWM4Rt+6cp6URHO855Hb3FLqKqOnb1jdx3NG8oFxxMiZla0NaEzNXQxOytvI/3WqBUVUkh/FcWNO6Nu8+KjdK+xbGBG08BxQTZq2YmznsgHIalRH1DHG7s8p/W7RNiIngnmUcj9zSUDRnd7LGM8GrwzzEayO8ipzcLkO8W8Uv+GtaNZGhBWZ5Pfd8UCWUbnuHmrI0MX+KEk0LOEjUEE1Ep3vzD9QuvRO23Whb4t0KkuoSBoQUw+mc3eEDkVW5vYqHNtuDxcfFTI8Sc0Dp4+qfbZqFVmMjgvGufGbtJBQdDFNHM3NG8OCbnpI5Tnb+HJwe1UzJhmzaxvv2m7vMKwgxAts2otrukbuKBwVMtO4NqhdvCQfdSw5rhmaQQeKScsrLaOaR5FRTHJRkuhBdDxZxHggW+B0TzJT6c2cCnIpmTtJGhG9p3hLiljnjD4zcH5JqeBxcJYjllHHg7xQeyMvYg2I3EcF2ewe3EuC1IoK5zn0bzqCewfeb9wuNhlEzb2s5vaad4XkkZOrdHDcUH01FLHPE2WJ7XxvF2uabghLWS+jfbZ0EjcIxCT8JzrRucfy3fsf8AnmtZVV6hCEAhCEAhCEAkTSsgidLI4NY0XJKWuB9Jm1BwvD/UaZx6ebTQoOK282mk2gxY0ULiKePR1u7gufa1rGBrdANEiCLoo7uuXu1ce9NVU5YBGzWR+g7u9RCJpHTydBESB7bhw7k/HG2NgawWASaeEQxBo1PE8ym6qdzSIIdZH8fdHNAmonfI/wBXpzr7TuDU5BAyBmVovzJ3lEEDYGZW7zqTzKYq6o5jBCQHe07g0IPaqrLT0UNnP4ng1VrpOscpL3ne8/ZBOYdHGTl4uO9xUmmonSOADboIrIXPN95U+mwuSQXIyt5lW1PQRUseeQBzuXAJmqqHPOUO0HAaIGuipKUajO4fBMvrnDSNoaPBJLS86BKbTHeEEd8sr97ikFr3cSp4pgNCpEOGTz/k080n9EZKCmMTuZXnRu710g2cxM6jDqj/ALCmpcBxCIEvw+qA59ET9kFCA8cSvRI5u9WL6TKbOBaeThZNOpOSCMHRSaPbbvCS+iDheM37k66nI1skhr2HS4QQZIHMNiEhrnR6b2neDuVu0tmGWRuvvKNU0Lo+sOs07igbp6l0Osd3M9ph3jwVpFKyaMPYbgqjLHMdmaSCE9BO6Nxkj3jts5jmEE+SJ8Ehnp/87BuKlQyxzxiRh0O8ck3DKyaMPabgpiUOpJTURDqH8xv3QOzxOa8TRfmN3j3glskbNGHt8xyKca5r2B7Tdp3WUaT+zTdK38txs8cu9AoufDK2eMkPYeHFbfsBtS3HcLbBM8mphbvJ7bf3CxQgW5hTNncZmwDG4qiJ1mZ9Rw70H0chRcOrosRoIauFwLJWg6cDxClKqEIQgEIQgjYjVtoaCapeQBGwnVfPmK4lLj2Nz18pJY11owVpPpWx71XCxh0LvxZzl04br/I/MrLY2CGERt4BEeyyBjC46ADVRadhkcaiQau7I5BFSelmZTjces7wUkAAKBqpmEERdvO5o5lN00JYDI83lfq4/ZNt/tVWZP5cRs3vKkTSthic9x3IGauodHaKL8x+7u71XEZ3GKM3bfrP94px5f4zTb/0t5eascNwx00jYmNJJOpHEoG8PwuSpeGsYuoiw6GggzOGttSrnD8Ijw2i6SQda2qpMUqjNIRw4BUVdZM6VxDBYKMIL6uU2GB9RM2GGN0kjjZrWi5K7LBdj4oMs+IWmlGojHZb+6g5XDNnq7ErGCHLFexkfoP+V1VDsPRxi9XI+d3JpytHw1+a6qOENAAAAG6yfbF3KIqqTA6Ci1p6SKM+8G9b471OZTA8FLEXcnGx24IIgpwOCPVwQSApmUC68y23blRXy0ccrXMkja9pFi1wuCqaq2OwaouRSCJx4xOLbeW75LqCy+qQ6NBm2JbCVUDS+hkbUNv2HdV1vHcVytTRvhlMUsbo5GnVrhYrbnMVbimC0eKwmOqiDj7Lxo5vgUGNmLKdykQtuLWuCNQrrHdmarCHGSxmpidJAOz3HkqeF3Ru7kVFrMNsDJGOr9FVSRPjcHs0c3VdxDAyoi01VJieGuhkJDTZUU1PUGE9KwdW/wCIzl3hWgcJGZhYtO5VEjDBJ0jR1To4KTRTCN/Qk3Y/WMn6KB6Jxo5xGfyZOz+kqU9ocC0i4OhTU8QmiLDv4HkUUkxlhLX/AJkZyuQJgJje6ncTpqwniEqVmZpA+K8qGmzZGjrxm4+4S8wewObuIuEGleinaRz82E1En9APArUl824HiD8Hx6mrGPyAPGY2vbyX0VQ1TK6iiqWWtI0Hfe3NVUhCEIBIlkEUT5HA2a0k2S1RbYYl/C9namoEgY4NOXx4fOyDG9rMTfjW1k7zIXxUxyt5X/8Ad/kqt7g0Fx3BN0d3QOmd2pnFxumq1xMQjB60hyqI8owX5p3DrPOnglVspjgDGHryHKE7G0MaGjgotzPXk+zCLDxQSIIhFEGN4KHUyCSch35cIzOHvHgP/O9TJpBFC550sFXNjc8xU5FnSHO8+O75fVBJw6lfO/pXavkOnctM2W2fbDTiolYLkdW4VDsng3r1awZOo3TyC0jEXR4bQZGi1gqOU2krRHeNpt3Lko4Zq6pbBA0ve86fv4KXi9W6oqXZdbnQBdTs3grcPpxNK0GokF3H3RyUol4FgcGF0wGUPncPxJLanuHIK7YxIjbon2NUCmsTzWjkvGNTrQiANSrL2yHdlUIsvLL1De0g9y2CQ5qdKQUDDmhNFqfdvTTkEaaFkrHMewPa4WLXC4Kz7arZr+HPNZRMPqzj12j+Wf2WjO3qPPEyWN0cjQ5rhYg7iEGUYfVmGYNJ0K6WbD48Rog9rQTZUm0ODOweu/DB9XkN4zfd3K32VxAOd0Eju5FcXieHup5nsc3RU4Y5r3Qe0DmjPIrUtq8FBj6djdOKzbEISyz29qM70Emmm6eBr+O4+KRITT1TJx2H9V/7pikkDKkgdiUZgOR4/dTJ4xLC5nEjTxQPubvCjwdUvh4M6zfApVLJ01Kxx7QFneISZDkmik3C+Vx7ig8lBLSW9oajxWyeizG/4hgrqR5dnh1FzfTT9x81j7hrbyXU+jTFP4dtGIXvtHI61vH/ANn4Kjc0IQihZp6YsQEeGQ0LT+JM4W7hx/8AqtKWKelKr9c2qp6fhHqR4Ej7BErmLBkTWAdkWUJ/4te1vCNt/MqbJvUKm68s0nN1h5KCS9wjjc73RdRaFpEPSHtSEuJSq9xFG4De7QJ2JoZG1g9kWQR609I+KC9g43d4JeFxGepknt2jlb3XUad2aoneXW6NmUef/F1f7NUZklp4rak5j5oNQ2KwptJQdO4akaFVu2OJb42lda1raDB2tGlmhZbtDWmeteeRVDmzWH+u17qqVt44T1b8Xf8AC7mMKowGi9Sw6OMjrnrP8TvVxGsiQzcnmJlqeageanQUyClh1kQ7dF1DrsTosMpzPXVMcEfN5tfwHE+C4jFfS1QwEsw6hlqXA9uUhjfEAXP0VXHfkFet0Hesgf6XcaLrsoqIN5Frz/8AZTKH0vz9I0YhhbCz2nQPII8je/xQxqZckl11Q4Ltjg2PWbS1OSY/yJhlf5cD5Eq5LkTHpKbcvS5IcVAglNuSiU24oKvG8NZieHSQOsHWux3IrO6KWSgxANdo5jrOB8VqTzoVn21tEabFRO0WZML6DiN6qx3cWTFsG1sTlWV45RGCrfG4aEkFd3sVX9JTmB3BUu3ND0VUZAN5uis7aTGz9UL7jw4/ZWwIc0OG4i4VdOzLWOA3Stt5kfupVE/PSM5jREe0p6Opni0s6z2/dOTsL4nNG+2nimnkMrqd/B12FSTob8kHgdnjY8e00FOYZUuosap5287H7/K6ZgH4BHuSFv3SHnJJG/3Xj4bvug+mKKo9booZ7WMjA4jkbahSFQbE1prdlqSVxu8CzvHf91fqq8K+ftrqr17bipl4NbYfAD91vtQ7JTSvHssJ+S+dsTObajEHe69w/wBRRPTD1Foh+ADzuVKkPVd3NKYpurBGP0hQN1upgbwMg+SkDRR6mxqqYd7j8k+TZh14IKskva8/4ktvh/7WgbE0olxWMW0bYfBZ/BqKdvOQn6fstP8AR4zNXudvtcqq7baWp9Ww4gHcFl0DPXMahY4ZmmTM4cgNfrZd3ttVZafICuM2cZ0mKyPPsMHzP/ClR20IDWgclJaAbX4KLGVJaVBIYnmlMMTzSiHQVV49j0WCUmewknePw477+89ynyythhfK/RrAXFZdtXiTpqiSV5OZ/C/ZHAKqocdxerxWqdNVzuldwvuaOQHAKmc3TX5qXBGKgyzv1jhAJHvE7go7t5cd5VDXRm2gScpB1CfslhododQUDUL3RyBzHFrgbgjQhabsdtnLUdHh+KSZ3ONoqh28ng137rOJKb8B0jO1Fq7vaeKdw6oAeAdx0UG9kpJKpdl8UdiGGiOVxM0FmucTcuHA/byVwVAlxTbilOTTigQ4rnNraXp8OLwLuiIcPv8AVdE4quxWIT0E0XvMI+SDlNkaswYm1hNg7RdJtxTB9E2UC64fC5XQYhG6+54WhbTETYC1/AtVVjdd1JIpBva63wKcoLN6ZnuyGyTiXtDk9eUR/tEw5gFEPVgsxrx7DwVKkHWPiotZ/dXnwPzClyauugbi06cd7XfKyanH4TudrhOx/nSDnED80iQXY7wQbT6MKoTYFLCNzJMw/wAxP2AXbLOfRDJmwqobxtH/ALR+60ZUhit/uNR//J30K+dsQ/8AyLECf8R3+9y+i6luellaOLCPkvnTERbaGs/U5x/1uQ9MvGYOH6T9E3FoxtuQTwF35eeiYj7DCOLR9FA1UD+2U57nfRPO/Ld4JqpFpqZ36iPiE6dx8EFZTnrUxv7R+q0/0ePtUOvy+6y6E5Wx82SEH5LQthakR1haTvB080VfbbS3VBsuf7TOe9o+St9rnFwuqXZt1qiYd4PySo7OI6KQwqHC7RSmFQSo0+1R4yn2Iiv2gm6LDbXtneAfDf8AYLINoKoy1T9dLrUNsnOZRQEbiXDzssixRxdO7xWlh9jQzA6cDtTzPe7wFgPuoT1Lzf2ChbyY8/6iosm9AkFOsTCfj1IQTIWh0jWHdK0xnzCqIHmOQdxVu3R0TuUjVUEWqHjk4/VBo2xNaRiELM2krSw/C/1C0ArJtkpHuxaijYbEzN+F9fktbcFAy4JpydcmXqBl5solUfwnKTIoNY8CJ191kGes6lbpwcu8xWcP2bYL6lq4JpLqoG2+y6rFKm2BMYT7N1RnWIHV39QXlF/epT+lv0Tdc65I/UnaEfizu5ODfggerf7rJ4fdS5BYjuAUSrF6Z/l9Qpk/5ru7RA1EPxnnlCf9wSH9knuT0bNZXcoQPi7/AITEpsxx5BBqnoev6nUj/px/7QtMWb+iBmWiq9NzIf8AYFpCpHhXzvtHAaTaueI6DM9vzB+6+iFhfpGpPVNqpJHbzKHeIeD+zUFAwgTMPeEw0OY1rTvAt8DZOuNiDySqmwmeQRq7MB3OF/rdQRav8mN3uytJ+n3ToSKlnSUkzb26hcPEa/ZET+kia/3gCgrJGlsk7fdeHfH/AMC6nZas6HEYzfR33XOVbMtYLaCVpHmNR9lJwmo6KaN97ZTZCNF2hd00AN7ghUeByBla4cwrKeYVFE1w10uqSlkFPiDSTYXslHdQu3KZGVWUr8zAVYRG6gmRlSWKJGVKjKIqNsad82z75GC5geJHDu1B+qxvEW3kJX0DJDHU074Jm5o5Wlr28wRYrEtqMGmwTFZaSZpyXzRPI0ezgf8AzkqK8a01IOUTv9xUaTR2qlAWgpv6HD5lRph1lVN8U7HvTQTsW8IJvsMP62/VVZb/AGmT+s/VWjtI4/62/VVxa51Q5rAS5zzYDiboOy9HlDJVY8ydv5dK0vee8ggD5/Jak4Kl2M2eOA4I1szSKqos+YH2eTfL6kq7eFKiO9R38VIkUaRQMSHRU2NyOZh05Z28hDfEiwVvJuXMbT1JZCyJjgHF2c+DdfrlHmiuWj/vOmgzKzxmqy4fkvwsqmN9pAe9N4vV5omsv3qqpXuD52g7r6qVhw/Bc8+28lQS4ASPPKw89P3VpTMEdOxltzdUQmoBeYYh/Mla1SZHXeTzKajBdiMWlxDG6Q+eg+acsXPDRvcbBBItlpJ3W4xsHwJP1UCc/gvtvIsFOlJFFGD/ADJHvvzF8o+iiMjM9TBCPblaD4X1+SDZfRhSmCjxGQdnpxE0/wBNx9wu6XK+jiB0Wx9PK7tVD3ynzNvsuqVIFk/pgw7+0w1jdC6HfzLTf6D5rWFyPpIw9tXs0Z8he6mkDzb3dxH0QrFQ7MwHmLp2VodHHJ7zS3zab/Q/JRoAYmugdqYiW+PI/BSGZTBJe+aO0je+3aHwJ+CgQxwzAkAjiDxUWmHRGSA/yXloPMbwpPZJA4HRMVA6OriltZsjejcf1Dd8tPJA3iEeaDO3tRnMFFieGy3aeq4ZgrIgOaQRcFVJY6J7ouMZu3vB/wDPmUHaYVWCajDCbkaJiqBbIXBU+E1vRS5Seq5W87g/W6DqMGqxPTNJOo0PiruJy4fBq31ao6Nx6rzp3FdhTyhwBUFpE5S4yq+J4UyJ6CdGq/aPZuk2lw71ao6krdYZgNYz9xzCmxuUlhRGFYzgtZgNTFQ1rQJGl2VzTdr2ncR3b/gqibetU9KWFPqMMp8UhZd1K7LKRvyHd8D9VlchDhcLSw1ZOxdsJq6ei7QQTXAkRNAJJeLALRNivR+cMlbiuLNDqrtQwbxFfif1fT6cpshhj8a2po42tvDSuE0ptoA03A8zYLaXFRKaeFHeE+8qNIVAxIosikyFQ5nII0zgAVwWO1Taiulc14c2/RttwA7XxP8AtXTY/iRpKQtjcOmlOWMHnxPgBquCqZWgnKNALDv7/Eopt0gzaKurZs7zroNE9JLlaXeQUE9eTU6byVQqKPpJYorbznd4f+fVWqh4fHcPqCLF5s0cgFIqJOihc4C7j1W+JQLo+xUzg3ErxG0/pbv+dk424LngasaSB38PnZeuZ6vDFTAg9E3Kbbr8fndP0TPxY3GxYCZXA+6zX5mwQJxAgSsgbuhjbHbvA1+d0zQtc+uc9mvRROPm7qD/AHJEr3SSOkdqXEkq82Iw3+KY3SQOabVFTncf+nGL/M3HkhW5YJQnDcEo6IizoYWtdbnbX53U9eL1VQmK2lZW0U9LJ2JmFh8wn14g+bcUo34bjUlPIC1+YxvB95un0t8EmOTo5Wv4A6jmOIXdeljAzFWsxGFmlSNTykbu+I0+K4CN4kja9p0IUSHJIzG/KfYNgebd7T8Pom5oRUQOhBsXatPJw3J11pIQ5xsWdVx/STofI/VN7tDoRvQM08vSxB1rO3OHIpiviNm1DG9Zm8cwnZx6vUCf+XKbSfpdwPmniLix1CCrY7I4FvZOrSrenrOkiFz1gqmeH1aXIfy3m7T7pRHK6J2u8bwgvmSXsR52XUYJivStEMjvxGj/ALhzXEw1G43uCp0crmubJG8tc03BB3FBpkMoIGqmxSLkMGxttS0RSkNmaNW+8OYXQQ1AIvdQXUUnepTJFTR1HepcdR3oLGWOGqp3wTsbJFI0tex25wPBZjjvovrop3S4K9tRA4kiF7g17O650K0Vk45p5sw5qow+TY3aOF+V2D1RN7dVmYfEK1w70c7R1MrBNTspIzvfLI05R/SCSteE2m9HTd6anKv2c2do9mqA09N+JK+xmncLOkP2HIKzfImXT96afP3opx71HfImnz96jyTjmoFyyBVmIVsVLBJNK8NYwXJPBJrsRhpYXyzSBjG6lzjoFwmL4zJiU2chzIW6xxk7/wBTh9Aim8TxGStnfM+7S8Waw/y2cvE7z5KlnkzPyjcEqoqDqL3JUGWS3VB1O9AmeXM63AJDYzI5sI7T9XHkF4CAM7hfg1vMqfR05iYXv1kfq4lUSGtDGBoFgBYBeQDpqzpDrFS69xkO74fZJmkcxrWxi8jzljaOJKfbG2ngbC03tq8+847yg8cS51t9ypJc2Kjc9rtag5Gj9DTv83X+Cap43SSNDD13nKzu0uXeQ1+C8q52yzdQZY2jKxvIDQIIsxdks0EvOjRzJWreinCAJarEHEObSsFHCeZHWefMn5rMKGCWpxBoga5z4yAzLvMjtGjxvr5L6H2cwhmB4DSYe0NzRRjpCPaedXH4qp6s16hCNBCEIKjajCG41gFTSWHSZc8RI3PGo/bzXz3JE6krHwuZka4ktB9k8QvppZJ6U9mPV6v+K07QI6l3WIHYlHH/ADIlcIxwY7ratcCHDmDvSXNLHlpN7WsfebwP796RDL0rL6hw0cORTpvJGGi2dmrL8ebfA/VRSXNZLG6N4uxwsQosD3RSGmlN3t7LveCkNeHAFpNu/eEiogE8ehyvabsdyKIJoWzxFjhv+SrHMdG/opO2Oy73gp9NUdJeOQZZWaOb90uenZUR5XDwPJBXxTFhsd3EHgp8NRltrdpVc9j45BHMbO9l53O8UMkdG6xHiEF62TMQ9jy1zTcOabEFXeHbSviIirdOUrR1T48lycFRpdp8lMZM14sVBodPiUcjQ5rwQdxB0U2OtHNZlE6amdno5zFxLN7T4hWEG0dRCLVUBH649R8EGjR1o5p9laOa4Om2lppR1Z235O6p+anx40wi4cg7IVg5o9cHNckMZb7y9/jLfeQdS6sHNMvqxzXKy7QwRA552N/qeAqyo2vhuRA2Sd36RYfEoO0krWj2h8VSYrtNTUTS3N0svCOM3d58lyFVjGJVoIfL6sw+zEet5n/0oQyRNIa0C+88Sgm12JVOIy9LVOFh2Ih2W9/eVXzz8N5K8fISOQUKaoGoZ5lASyW73fRMb7uebNG88+5eWFs7zZvzKl0tKZSJZW2aOwzgFQUlOZHieUWA7DeQU17msaXONgBcleuIAuTpxUeNprX9I8H1Zh0H+If2QO0rS5xrJBYkWiYfZHPxKd1e4DnvuvXvLjc70uKNr3O6X8pljKQd/EMHjx5BA4HCGmMgHWmbliFtWx31Pi4/JQJZA1pO/kE/UTumldI/Un4BGGUs2IV8Ygjc95eGQNt25Du+G9B2nox2efV4zHUytJhoT00jraGY9lvkFsyqtmsDi2fwWChj1e0ZpX8XvO8q2VIEIQihCEIPFFxTDqfFsOmoaluaKZuU93I+SloQfOG0eDVOzmMywVLbZT1jbR7fZf8AuooN9Qtw262WbtHhDnQxtNbA0mIn2xxYfH6rCHMkw+odTTNc0Bxa0OFi0j2T3hEnwua4cZmi9/zAOP6h380prwRcEEHUHmlB3G6jvBp3F7BeM6uaPZ7x3KAqqfprSRnLK3su+yTTVPSExyDJKN7Sn2PDm3BBB5JqppG1AuDleNzggXLCydmR4uPoq6aCSn0eDJHwI3tUiKrfE/oqoZXcH8CpnVcOYKCnFwM7HXb7w+6fiqrdseYT01AC7pIHdG75FQ5GOjNpoy0++wafBQWkUrX9h4KezO4hUjWOOsTg/wDpOvwT0ddPHpe4HBwRVk+KJ/bYE0aSEdguYf0usmmYm09uL4JwV1M7eCEQroXAaVUw/wA5/deGnDu3NK8d7yvfWqU+2Uk1dKOJKKU2np2G4YL804HW0aLeCjOxGEdlhKZfiTz2WhqImm9rk2CjS1McejTmKhufPNqS4jnuCQQwGxdnJ9ln7oFyTSTOtqb7mhIAAdlA6SQ7mg6BPxUk0wsR0MZ4DeVOhp4oG2Y3xPFBHp6GzulnIc/gOAUtzmsaS4gNHFImqI4G3edeA4lR44ZK13STXbEDozmqdBuavfxbTg6ni9TbhrQ1os0CwCLBrbNFhwCbc85wyMBzzuB3N7z3IFjM6QMZYPIvc+wPeKXI9oY2KK4jZz3uPEnvKT1YmFjTfNq553uP7dyjTzZAABme42a0byUBI50sjYI7ZnbzfRo4la56MNlBTwtxupiy5m5aSNw1a3i/xK5DYDY6XHcQL5wfVInA1UgOjzvEbT9f/S3VjGsaGsaGtaLAAWAVTt6vUIRoIQhAIQhAIQhB4dyz70ibBtxaCTFMOhBqgLzRNFulA9ofqHzWhLyyJY+XWPfTy9BOe5rjx8e9SL31Wr7fejqPGGSYlhUQFUetLANBKeY5O+v1x0vlopTDVAixy5nCxB5HkVCfr18b4CZIRdpN3R/snoJ2StzNd4jiE4DcXvoo01KS8yQuySd3FA/NBHO3K8A3UIx1NEbxnpIx7J4JyOss7o5xkduHIqWHAjQoI8NbFLpfK/k5SCGuFiAQmJ6GKfrWyu5hRuirabsO6Ro4FA/Jh8L9WjIe5MvpKlp6sjZRwD9V6zE2g2mjcw896kx1UEnZkaSoK90cjT16W39BISCY+LJm/NXOh3FBaDvAVFJ+H70n/Z/yvR0V/wCafBoCuMjB7I+C9DW8h8EFQGtJ6kEp8T/wnGU1Q7swsj7yLn5q007kl0rGdpwb5qCG3D3PsZ5nOtwB0CkxU8UI6jB4pqTEadm5xcf0hMmrqqg5YYsoPEqia+RsbS5zgB3lQ31r5nZKVhdzeQhmHukOeokLjyupjGMhblY0AII8FCAeknJe881LuBpusm5ZmRNu91lHHS1XNkXzKBx0zpHmOGxPF3BqcY1sLSG3JOrnHe496GtbEzK0WCYnqchytu553NCD2ecRjmTuA3kq82P2Srdo8TDGgsa3Wae12wt5Dm4pWx2xVftNXZgMkLDaWoIu2Pubzct3wfB6LA8OjoaGERxM1PNx4kniSidl4XhlJg+HxUNFEI4Ym2A4nmTzJUxCFWghCEAhCEAhCEAhCEAhCEHlrrkdsPR/QbTtdURkU1da3SZbtkHJw++/xXXrxEs18z4vgeK7L1jqarp3gC5AO4jm08QmIamOdt2nXiOS+ksWwagxujdSV9O2aN26+9p5g8Cse2t9FNdhrn1mEl9TADezB+Iwd44+SmJ1246WGOdtnhRjBUU2sL87PdKPWJqV/R1cZFjbNZSmTMkF2uBCKjx4gy+WVvRu79yltka4XabhNyQRzNs9oPeorsPew3glLe66Ca+OOTtsBUd+GU7+yC09yZ6Wth7bA8cwEoYkwfmRvb5IPDhb2/lzuCPVq5ujagkd6fbXwOtaQDxTgqIiNJW/FRUTo8QH80HyC96DED/Ot5KX00fvt+KOnjH8xvxVEP1Cpf26kpTcKZvfIXFPuq4G75W/FNuxKAdkl3gEQ4yjp4tzAfFPAgbtFANdLIfwoD4lHQ1c/wCY/IOQQSpaqKIHM8X5KP6xNObQsyj3nJcVFFHq4Zj3p4ua0aAAIGY6RrXZ5XF7u9PPe1mu4BRpaxrTlZd7uQVhgmy2MbTVTY6ene9pPWO5jP6nIdK4zyVDiynF+bzuC7/Yz0W1OIZK3Fi+mp3WOUi0ko/+o+a7bZP0b4bgDY6irDausbuJHUYf0j7ldnayqc0xRUNNh1JHS0cLYYIhZrGCwCkIQjQQhCAQhCAQhCAQhCAQhCAQhCAQhCAXll6hBze0GwmB7ROMlTTmGc75YbNLvHSxWXY/6I8YwsvqMNd63C3X8LR9v6P2ut1QiY+V5TXUEroqqncC3Q9UgjxCXHXwyC2ax5HRfSeKbP4TjTMuI0EM54OLbOHg4aricW9DOE1bnvoKySmJ3MkbnAPjofqonLKg9ruIIXjmRv3tB8l0df6IdpKIudStZO0a/gyj6OsVztdgO0OEn+2Uc0Q4GWItB89yGwy6jp3GxZbwSDhtOd1x5pvpa1u+nv4FeGtmb2qd4UXgv+GQe874oGGQX1Lvim/4g7/AeEevSHdA8oHxh9O3XKnBBC3sxj4KJ6zVO7NMfMpyGnxSrkEcMJc925rBmJ8gqbErM1o0ACakq42dp4CuaH0b7V4ja9DOxp4ygRj/AFWXU4T6E5jZ2J10cP6YmmQ/E2A+aYm/GamtfIbQRueeZGit8F2Px/aOQCnpXmM739lg8XHRbVhHo52cwkMcKP1qVvt1Bzf6ez8l1DGNjYGMaGtGgAFgExeazfZ70PYfRMbLi0zp5RqYoTZngTvPyWhUdDS4fTtp6OnZBC3cyNtgpCFSR4vUIRQhCEAhCEAhCEAhCEAhCEAhCEAhCEAhCEAhCEAhCEAhCEHiC0EWIBHehCCLPheH1QtUUNNKP+pE131CrpdjNm5tX4LSf5WZfohCJkMHYHZYn/4eL/vf+6WzYXZhhuMGgP8AVc/UoQiZE2n2cwSlsYMJo2EcRA2/xsrBkMcYsyNrf6RZCEUpCEIr1CEIBCEIBCEIBCEIBCEIBCEIBCEIP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761361" y="218154"/>
            <a:ext cx="2954655" cy="119462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5400" dirty="0" smtClean="0">
                <a:solidFill>
                  <a:srgbClr val="B97396"/>
                </a:solidFill>
                <a:latin typeface="ヒラギノ角ゴ9" pitchFamily="50" charset="-128"/>
                <a:ea typeface="ヒラギノ角ゴ9" pitchFamily="50" charset="-128"/>
              </a:rPr>
              <a:t>のこたえ</a:t>
            </a:r>
            <a:endParaRPr kumimoji="1" lang="ja-JP" altLang="en-US" sz="5400" dirty="0">
              <a:solidFill>
                <a:srgbClr val="B97396"/>
              </a:solidFill>
              <a:latin typeface="ヒラギノ角ゴ9" pitchFamily="50" charset="-128"/>
              <a:ea typeface="ヒラギノ角ゴ9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>
          <a:xfrm>
            <a:off x="35496" y="1340768"/>
            <a:ext cx="4752528" cy="0"/>
          </a:xfrm>
          <a:prstGeom prst="line">
            <a:avLst/>
          </a:prstGeom>
          <a:ln w="76200">
            <a:solidFill>
              <a:srgbClr val="B973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C:\Users\nghr\Desktop\うんち大研究（ＪＰＥＧ）\Ｑ４ - コピー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88640"/>
            <a:ext cx="1835696" cy="1067265"/>
          </a:xfrm>
          <a:prstGeom prst="rect">
            <a:avLst/>
          </a:prstGeom>
          <a:noFill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55" t="9523" r="5595" b="4073"/>
          <a:stretch/>
        </p:blipFill>
        <p:spPr bwMode="auto">
          <a:xfrm>
            <a:off x="3645829" y="1397536"/>
            <a:ext cx="2089347" cy="2057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66" t="6116" r="6523" b="3849"/>
          <a:stretch/>
        </p:blipFill>
        <p:spPr bwMode="auto">
          <a:xfrm>
            <a:off x="6564684" y="4117666"/>
            <a:ext cx="2081292" cy="2121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86" t="8492" r="6461" b="3509"/>
          <a:stretch/>
        </p:blipFill>
        <p:spPr bwMode="auto">
          <a:xfrm>
            <a:off x="649536" y="4152787"/>
            <a:ext cx="2111038" cy="2166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テキスト ボックス 20"/>
          <p:cNvSpPr txBox="1"/>
          <p:nvPr/>
        </p:nvSpPr>
        <p:spPr>
          <a:xfrm>
            <a:off x="1365319" y="3395092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/>
              <a:t>①</a:t>
            </a:r>
            <a:endParaRPr kumimoji="1" lang="ja-JP" altLang="en-US" sz="40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408909" y="3395092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 smtClean="0"/>
              <a:t>②</a:t>
            </a:r>
            <a:endParaRPr kumimoji="1" lang="ja-JP" altLang="en-US" sz="40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308304" y="3395092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/>
              <a:t>③</a:t>
            </a:r>
            <a:endParaRPr kumimoji="1" lang="ja-JP" altLang="en-US" sz="4000" dirty="0"/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15" t="9182" r="4152" b="3507"/>
          <a:stretch/>
        </p:blipFill>
        <p:spPr bwMode="auto">
          <a:xfrm>
            <a:off x="569038" y="1405999"/>
            <a:ext cx="2191535" cy="2095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1363570"/>
            <a:ext cx="2088232" cy="2091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テキスト ボックス 26"/>
          <p:cNvSpPr txBox="1"/>
          <p:nvPr/>
        </p:nvSpPr>
        <p:spPr>
          <a:xfrm>
            <a:off x="1386438" y="6209713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 smtClean="0"/>
              <a:t>④</a:t>
            </a:r>
            <a:endParaRPr kumimoji="1" lang="ja-JP" altLang="en-US" sz="40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341688" y="6209713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/>
              <a:t>⑤</a:t>
            </a:r>
            <a:endParaRPr kumimoji="1" lang="ja-JP" altLang="en-US" sz="40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333024" y="6209713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/>
              <a:t>⑥</a:t>
            </a:r>
            <a:endParaRPr kumimoji="1" lang="ja-JP" altLang="en-US" sz="4000" dirty="0"/>
          </a:p>
        </p:txBody>
      </p:sp>
      <p:sp>
        <p:nvSpPr>
          <p:cNvPr id="30" name="円/楕円 29"/>
          <p:cNvSpPr/>
          <p:nvPr/>
        </p:nvSpPr>
        <p:spPr>
          <a:xfrm>
            <a:off x="6086476" y="949031"/>
            <a:ext cx="2987824" cy="3096344"/>
          </a:xfrm>
          <a:prstGeom prst="ellipse">
            <a:avLst/>
          </a:prstGeom>
          <a:noFill/>
          <a:ln w="1016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>
            <a:off x="3196589" y="3932882"/>
            <a:ext cx="2987824" cy="2896089"/>
          </a:xfrm>
          <a:prstGeom prst="ellipse">
            <a:avLst/>
          </a:prstGeom>
          <a:noFill/>
          <a:ln w="1016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Z:\01.2014(H26)年度業務\Ｌａｂｏ\◎国土交通省\トイレ下水道連携PJ (TQI spinoff)\Tシャツ\ウンディーのみ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6798" y="0"/>
            <a:ext cx="5603554" cy="6858000"/>
          </a:xfrm>
          <a:prstGeom prst="rect">
            <a:avLst/>
          </a:prstGeom>
          <a:noFill/>
        </p:spPr>
      </p:pic>
      <p:pic>
        <p:nvPicPr>
          <p:cNvPr id="7" name="Picture 2" descr="Z:\01.2014(H26)年度業務\Ｌａｂｏ\◎国土交通省\トイレ下水道連携PJ (TQI spinoff)\うんち大研究（ＪＰＥＧ）\ノート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7776" y="4466301"/>
            <a:ext cx="2016224" cy="2391699"/>
          </a:xfrm>
          <a:prstGeom prst="rect">
            <a:avLst/>
          </a:prstGeom>
          <a:noFill/>
        </p:spPr>
      </p:pic>
      <p:pic>
        <p:nvPicPr>
          <p:cNvPr id="1028" name="Picture 4" descr="Z:\01.2014(H26)年度業務\Ｌａｂｏ\◎国土交通省\トイレ下水道連携PJ (TQI spinoff)\うんち大研究（ＪＰＥＧ）\吹き出し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94656" cy="3140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角丸四角形 25"/>
          <p:cNvSpPr/>
          <p:nvPr/>
        </p:nvSpPr>
        <p:spPr>
          <a:xfrm>
            <a:off x="73079" y="4156011"/>
            <a:ext cx="1460709" cy="2416408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角丸四角形 2"/>
          <p:cNvSpPr/>
          <p:nvPr/>
        </p:nvSpPr>
        <p:spPr>
          <a:xfrm>
            <a:off x="35496" y="0"/>
            <a:ext cx="971870" cy="4005065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388" name="Picture 4" descr="浜松市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8802" y="765265"/>
            <a:ext cx="2539796" cy="2513235"/>
          </a:xfrm>
          <a:prstGeom prst="rect">
            <a:avLst/>
          </a:prstGeom>
          <a:noFill/>
        </p:spPr>
      </p:pic>
      <p:pic>
        <p:nvPicPr>
          <p:cNvPr id="16386" name="Picture 2" descr="浜松市２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0838" y="764704"/>
            <a:ext cx="2575011" cy="2505416"/>
          </a:xfrm>
          <a:prstGeom prst="rect">
            <a:avLst/>
          </a:prstGeom>
          <a:noFill/>
        </p:spPr>
      </p:pic>
      <p:pic>
        <p:nvPicPr>
          <p:cNvPr id="16390" name="Picture 6" descr="浜松市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4286" y="773773"/>
            <a:ext cx="2506203" cy="2511211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7" name="円/楕円 6"/>
          <p:cNvSpPr/>
          <p:nvPr/>
        </p:nvSpPr>
        <p:spPr>
          <a:xfrm>
            <a:off x="1912298" y="2239276"/>
            <a:ext cx="1224136" cy="648072"/>
          </a:xfrm>
          <a:prstGeom prst="ellipse">
            <a:avLst/>
          </a:prstGeom>
          <a:noFill/>
          <a:ln w="1016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87624" y="179929"/>
            <a:ext cx="2698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800" b="1" dirty="0" smtClean="0">
                <a:latin typeface="ヒラギノ角ゴ9" pitchFamily="50" charset="-128"/>
                <a:ea typeface="ヒラギノ角ゴ9" pitchFamily="50" charset="-128"/>
              </a:rPr>
              <a:t>おすい</a:t>
            </a:r>
            <a:r>
              <a:rPr kumimoji="1" lang="ja-JP" altLang="en-US" sz="2800" b="1" dirty="0" smtClean="0">
                <a:latin typeface="ヒラギノ角ゴ9" pitchFamily="50" charset="-128"/>
                <a:ea typeface="ヒラギノ角ゴ9" pitchFamily="50" charset="-128"/>
              </a:rPr>
              <a:t>（汚水）</a:t>
            </a:r>
            <a:endParaRPr kumimoji="1" lang="ja-JP" altLang="en-US" sz="2800" b="1" dirty="0">
              <a:latin typeface="ヒラギノ角ゴ9" pitchFamily="50" charset="-128"/>
              <a:ea typeface="ヒラギノ角ゴ9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851920" y="179929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b="1" dirty="0" smtClean="0">
                <a:latin typeface="ヒラギノ角ゴ9" pitchFamily="50" charset="-128"/>
                <a:ea typeface="ヒラギノ角ゴ9" pitchFamily="50" charset="-128"/>
              </a:rPr>
              <a:t>うすい（雨水）</a:t>
            </a:r>
            <a:endParaRPr kumimoji="1" lang="ja-JP" altLang="en-US" sz="2800" b="1" dirty="0">
              <a:latin typeface="ヒラギノ角ゴ9" pitchFamily="50" charset="-128"/>
              <a:ea typeface="ヒラギノ角ゴ9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297865" y="201340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 smtClean="0">
                <a:latin typeface="ヒラギノ角ゴ9" pitchFamily="50" charset="-128"/>
                <a:ea typeface="ヒラギノ角ゴ9" pitchFamily="50" charset="-128"/>
              </a:rPr>
              <a:t>ごうりゅう</a:t>
            </a:r>
            <a:r>
              <a:rPr lang="ja-JP" altLang="en-US" sz="2400" b="1" dirty="0" smtClean="0">
                <a:latin typeface="ヒラギノ角ゴ9" pitchFamily="50" charset="-128"/>
                <a:ea typeface="ヒラギノ角ゴ9" pitchFamily="50" charset="-128"/>
              </a:rPr>
              <a:t>（合流）</a:t>
            </a:r>
            <a:endParaRPr kumimoji="1" lang="ja-JP" altLang="en-US" sz="2400" b="1" dirty="0">
              <a:latin typeface="ヒラギノ角ゴ9" pitchFamily="50" charset="-128"/>
              <a:ea typeface="ヒラギノ角ゴ9" pitchFamily="50" charset="-128"/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4436275" y="2097414"/>
            <a:ext cx="1224136" cy="648072"/>
          </a:xfrm>
          <a:prstGeom prst="ellipse">
            <a:avLst/>
          </a:prstGeom>
          <a:noFill/>
          <a:ln w="1016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12" name="円/楕円 11"/>
          <p:cNvSpPr/>
          <p:nvPr/>
        </p:nvSpPr>
        <p:spPr>
          <a:xfrm>
            <a:off x="7094577" y="2239276"/>
            <a:ext cx="1224136" cy="648072"/>
          </a:xfrm>
          <a:prstGeom prst="ellipse">
            <a:avLst/>
          </a:prstGeom>
          <a:noFill/>
          <a:ln w="1016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91680" y="4164776"/>
            <a:ext cx="2418622" cy="2312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156" r="9791"/>
          <a:stretch/>
        </p:blipFill>
        <p:spPr bwMode="auto">
          <a:xfrm>
            <a:off x="4196530" y="4164775"/>
            <a:ext cx="2313419" cy="2328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テキスト ボックス 16"/>
          <p:cNvSpPr txBox="1"/>
          <p:nvPr/>
        </p:nvSpPr>
        <p:spPr>
          <a:xfrm>
            <a:off x="1037808" y="3312513"/>
            <a:ext cx="2877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 smtClean="0">
                <a:latin typeface="ヒラギノ角ゴ9" pitchFamily="50" charset="-128"/>
                <a:ea typeface="ヒラギノ角ゴ9" pitchFamily="50" charset="-128"/>
              </a:rPr>
              <a:t>汚水（トイレの水、お風呂の水、</a:t>
            </a:r>
            <a:endParaRPr kumimoji="1" lang="en-US" altLang="ja-JP" sz="1400" dirty="0" smtClean="0">
              <a:latin typeface="ヒラギノ角ゴ9" pitchFamily="50" charset="-128"/>
              <a:ea typeface="ヒラギノ角ゴ9" pitchFamily="50" charset="-128"/>
            </a:endParaRPr>
          </a:p>
          <a:p>
            <a:r>
              <a:rPr kumimoji="1" lang="ja-JP" altLang="en-US" sz="1400" dirty="0" smtClean="0">
                <a:latin typeface="ヒラギノ角ゴ9" pitchFamily="50" charset="-128"/>
                <a:ea typeface="ヒラギノ角ゴ9" pitchFamily="50" charset="-128"/>
              </a:rPr>
              <a:t>台所の水など）が流れています</a:t>
            </a:r>
            <a:endParaRPr kumimoji="1" lang="ja-JP" altLang="en-US" sz="1400" dirty="0">
              <a:latin typeface="ヒラギノ角ゴ9" pitchFamily="50" charset="-128"/>
              <a:ea typeface="ヒラギノ角ゴ9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104091" y="3332008"/>
            <a:ext cx="1800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 smtClean="0">
                <a:latin typeface="ヒラギノ角ゴ9" pitchFamily="50" charset="-128"/>
                <a:ea typeface="ヒラギノ角ゴ9" pitchFamily="50" charset="-128"/>
              </a:rPr>
              <a:t>雨水が流れています</a:t>
            </a:r>
            <a:endParaRPr kumimoji="1" lang="ja-JP" altLang="en-US" sz="1400" dirty="0">
              <a:latin typeface="ヒラギノ角ゴ9" pitchFamily="50" charset="-128"/>
              <a:ea typeface="ヒラギノ角ゴ9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710512" y="3284984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 smtClean="0">
                <a:latin typeface="ヒラギノ角ゴ9" pitchFamily="50" charset="-128"/>
                <a:ea typeface="ヒラギノ角ゴ9" pitchFamily="50" charset="-128"/>
              </a:rPr>
              <a:t>汚水と雨水が混ざって</a:t>
            </a:r>
            <a:endParaRPr kumimoji="1" lang="en-US" altLang="ja-JP" sz="1400" dirty="0" smtClean="0">
              <a:latin typeface="ヒラギノ角ゴ9" pitchFamily="50" charset="-128"/>
              <a:ea typeface="ヒラギノ角ゴ9" pitchFamily="50" charset="-128"/>
            </a:endParaRPr>
          </a:p>
          <a:p>
            <a:pPr algn="ctr"/>
            <a:r>
              <a:rPr kumimoji="1" lang="ja-JP" altLang="en-US" sz="1400" dirty="0" smtClean="0">
                <a:latin typeface="ヒラギノ角ゴ9" pitchFamily="50" charset="-128"/>
                <a:ea typeface="ヒラギノ角ゴ9" pitchFamily="50" charset="-128"/>
              </a:rPr>
              <a:t>流れています</a:t>
            </a:r>
            <a:endParaRPr kumimoji="1" lang="ja-JP" altLang="en-US" sz="1400" dirty="0">
              <a:latin typeface="ヒラギノ角ゴ9" pitchFamily="50" charset="-128"/>
              <a:ea typeface="ヒラギノ角ゴ9" pitchFamily="50" charset="-128"/>
            </a:endParaRPr>
          </a:p>
        </p:txBody>
      </p:sp>
      <p:sp>
        <p:nvSpPr>
          <p:cNvPr id="2" name="角丸四角形 1"/>
          <p:cNvSpPr/>
          <p:nvPr/>
        </p:nvSpPr>
        <p:spPr>
          <a:xfrm>
            <a:off x="641210" y="1"/>
            <a:ext cx="8502790" cy="4005064"/>
          </a:xfrm>
          <a:prstGeom prst="roundRect">
            <a:avLst>
              <a:gd name="adj" fmla="val 8367"/>
            </a:avLst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22018" y="51460"/>
            <a:ext cx="946413" cy="3869759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300" b="1" dirty="0" smtClean="0">
                <a:solidFill>
                  <a:schemeClr val="bg1"/>
                </a:solidFill>
                <a:latin typeface="ヒラギノ角ゴ9" pitchFamily="50" charset="-128"/>
                <a:ea typeface="ヒラギノ角ゴ9" pitchFamily="50" charset="-128"/>
              </a:rPr>
              <a:t>下水道のマンホール</a:t>
            </a:r>
            <a:endParaRPr lang="en-US" altLang="ja-JP" sz="3300" b="1" dirty="0">
              <a:solidFill>
                <a:schemeClr val="bg1"/>
              </a:solidFill>
              <a:latin typeface="ヒラギノ角ゴ9" pitchFamily="50" charset="-128"/>
              <a:ea typeface="ヒラギノ角ゴ9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6901" y="4267806"/>
            <a:ext cx="1708160" cy="2188501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300" b="1" dirty="0" smtClean="0">
                <a:solidFill>
                  <a:schemeClr val="bg1"/>
                </a:solidFill>
                <a:latin typeface="ヒラギノ角ゴ9" pitchFamily="50" charset="-128"/>
                <a:ea typeface="ヒラギノ角ゴ9" pitchFamily="50" charset="-128"/>
              </a:rPr>
              <a:t>その</a:t>
            </a:r>
            <a:r>
              <a:rPr lang="ja-JP" altLang="en-US" sz="3300" b="1" dirty="0">
                <a:solidFill>
                  <a:schemeClr val="bg1"/>
                </a:solidFill>
                <a:latin typeface="ヒラギノ角ゴ9" pitchFamily="50" charset="-128"/>
                <a:ea typeface="ヒラギノ角ゴ9" pitchFamily="50" charset="-128"/>
              </a:rPr>
              <a:t>他</a:t>
            </a:r>
            <a:r>
              <a:rPr lang="ja-JP" altLang="en-US" sz="3300" b="1" dirty="0" smtClean="0">
                <a:solidFill>
                  <a:schemeClr val="bg1"/>
                </a:solidFill>
                <a:latin typeface="ヒラギノ角ゴ9" pitchFamily="50" charset="-128"/>
                <a:ea typeface="ヒラギノ角ゴ9" pitchFamily="50" charset="-128"/>
              </a:rPr>
              <a:t>の</a:t>
            </a:r>
            <a:endParaRPr lang="en-US" altLang="ja-JP" sz="3300" b="1" dirty="0" smtClean="0">
              <a:solidFill>
                <a:schemeClr val="bg1"/>
              </a:solidFill>
              <a:latin typeface="ヒラギノ角ゴ9" pitchFamily="50" charset="-128"/>
              <a:ea typeface="ヒラギノ角ゴ9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300" b="1" dirty="0" smtClean="0">
                <a:solidFill>
                  <a:schemeClr val="bg1"/>
                </a:solidFill>
                <a:latin typeface="ヒラギノ角ゴ9" pitchFamily="50" charset="-128"/>
                <a:ea typeface="ヒラギノ角ゴ9" pitchFamily="50" charset="-128"/>
              </a:rPr>
              <a:t>マンホール</a:t>
            </a:r>
            <a:endParaRPr lang="en-US" altLang="ja-JP" sz="3300" b="1" dirty="0">
              <a:solidFill>
                <a:schemeClr val="bg1"/>
              </a:solidFill>
              <a:latin typeface="ヒラギノ角ゴ9" pitchFamily="50" charset="-128"/>
              <a:ea typeface="ヒラギノ角ゴ9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440168" y="6494201"/>
            <a:ext cx="1826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600" b="1" dirty="0" smtClean="0">
                <a:latin typeface="ヒラギノ角ゴ9" pitchFamily="50" charset="-128"/>
                <a:ea typeface="ヒラギノ角ゴ9" pitchFamily="50" charset="-128"/>
              </a:rPr>
              <a:t>電気</a:t>
            </a:r>
            <a:r>
              <a:rPr kumimoji="1" lang="ja-JP" altLang="en-US" sz="1600" dirty="0" smtClean="0">
                <a:latin typeface="ヒラギノ角ゴ9" pitchFamily="50" charset="-128"/>
                <a:ea typeface="ヒラギノ角ゴ9" pitchFamily="50" charset="-128"/>
              </a:rPr>
              <a:t>のマンホール</a:t>
            </a:r>
            <a:endParaRPr kumimoji="1" lang="ja-JP" altLang="en-US" sz="1600" dirty="0">
              <a:latin typeface="ヒラギノ角ゴ9" pitchFamily="50" charset="-128"/>
              <a:ea typeface="ヒラギノ角ゴ9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043362" y="6493567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600" b="1" dirty="0" smtClean="0">
                <a:latin typeface="ヒラギノ角ゴ9" pitchFamily="50" charset="-128"/>
                <a:ea typeface="ヒラギノ角ゴ9" pitchFamily="50" charset="-128"/>
              </a:rPr>
              <a:t>ガス</a:t>
            </a:r>
            <a:r>
              <a:rPr kumimoji="1" lang="ja-JP" altLang="en-US" sz="1600" dirty="0" smtClean="0">
                <a:latin typeface="ヒラギノ角ゴ9" pitchFamily="50" charset="-128"/>
                <a:ea typeface="ヒラギノ角ゴ9" pitchFamily="50" charset="-128"/>
              </a:rPr>
              <a:t>のマンホール</a:t>
            </a:r>
            <a:endParaRPr kumimoji="1" lang="ja-JP" altLang="en-US" sz="1600" dirty="0">
              <a:latin typeface="ヒラギノ角ゴ9" pitchFamily="50" charset="-128"/>
              <a:ea typeface="ヒラギノ角ゴ9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818412" y="6477583"/>
            <a:ext cx="1826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600" b="1" dirty="0">
                <a:latin typeface="ヒラギノ角ゴ9" pitchFamily="50" charset="-128"/>
                <a:ea typeface="ヒラギノ角ゴ9" pitchFamily="50" charset="-128"/>
              </a:rPr>
              <a:t>消火栓</a:t>
            </a:r>
            <a:r>
              <a:rPr kumimoji="1" lang="ja-JP" altLang="en-US" sz="1600" dirty="0" smtClean="0">
                <a:latin typeface="ヒラギノ角ゴ9" pitchFamily="50" charset="-128"/>
                <a:ea typeface="ヒラギノ角ゴ9" pitchFamily="50" charset="-128"/>
              </a:rPr>
              <a:t>マンホール</a:t>
            </a:r>
            <a:endParaRPr kumimoji="1" lang="ja-JP" altLang="en-US" sz="1600" dirty="0">
              <a:latin typeface="ヒラギノ角ゴ9" pitchFamily="50" charset="-128"/>
              <a:ea typeface="ヒラギノ角ゴ9" pitchFamily="50" charset="-128"/>
            </a:endParaRPr>
          </a:p>
        </p:txBody>
      </p:sp>
      <p:pic>
        <p:nvPicPr>
          <p:cNvPr id="33" name="Picture 8" descr="浜松市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70487" y="4154076"/>
            <a:ext cx="2321993" cy="2338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nghr\Desktop\うんち大研究（ＪＰＥＧ）\Ｑ５ - コピー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448272" cy="1632181"/>
          </a:xfrm>
          <a:prstGeom prst="rect">
            <a:avLst/>
          </a:prstGeom>
          <a:noFill/>
        </p:spPr>
      </p:pic>
      <p:sp>
        <p:nvSpPr>
          <p:cNvPr id="3" name="テキスト ボックス 2"/>
          <p:cNvSpPr txBox="1"/>
          <p:nvPr/>
        </p:nvSpPr>
        <p:spPr>
          <a:xfrm>
            <a:off x="72008" y="1700808"/>
            <a:ext cx="9252520" cy="2658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5800" dirty="0" smtClean="0">
                <a:solidFill>
                  <a:schemeClr val="accent6">
                    <a:lumMod val="75000"/>
                  </a:schemeClr>
                </a:solidFill>
                <a:latin typeface="ヒラギノ角ゴ9" pitchFamily="50" charset="-128"/>
                <a:ea typeface="ヒラギノ角ゴ9" pitchFamily="50" charset="-128"/>
              </a:rPr>
              <a:t>もし、下水道がなかったら</a:t>
            </a:r>
            <a:endParaRPr lang="en-US" altLang="ja-JP" sz="5800" dirty="0" smtClean="0">
              <a:solidFill>
                <a:schemeClr val="accent6">
                  <a:lumMod val="75000"/>
                </a:schemeClr>
              </a:solidFill>
              <a:latin typeface="ヒラギノ角ゴ9" pitchFamily="50" charset="-128"/>
              <a:ea typeface="ヒラギノ角ゴ9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800" dirty="0" smtClean="0">
                <a:solidFill>
                  <a:schemeClr val="accent6">
                    <a:lumMod val="75000"/>
                  </a:schemeClr>
                </a:solidFill>
                <a:latin typeface="ヒラギノ角ゴ9" pitchFamily="50" charset="-128"/>
                <a:ea typeface="ヒラギノ角ゴ9" pitchFamily="50" charset="-128"/>
              </a:rPr>
              <a:t>どうなる？</a:t>
            </a:r>
            <a:endParaRPr kumimoji="1" lang="ja-JP" altLang="en-US" sz="5800" dirty="0">
              <a:solidFill>
                <a:schemeClr val="accent6">
                  <a:lumMod val="75000"/>
                </a:schemeClr>
              </a:solidFill>
              <a:latin typeface="ヒラギノ角ゴ9" pitchFamily="50" charset="-128"/>
              <a:ea typeface="ヒラギノ角ゴ9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699792" y="1700808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solidFill>
                  <a:schemeClr val="accent6">
                    <a:lumMod val="75000"/>
                  </a:schemeClr>
                </a:solidFill>
                <a:latin typeface="ヒラギノ角ゴ9" pitchFamily="50" charset="-128"/>
                <a:ea typeface="ヒラギノ角ゴ9" pitchFamily="50" charset="-128"/>
              </a:rPr>
              <a:t>げすいどう</a:t>
            </a:r>
            <a:endParaRPr kumimoji="1" lang="ja-JP" altLang="en-US" sz="2000" dirty="0">
              <a:solidFill>
                <a:schemeClr val="accent6">
                  <a:lumMod val="75000"/>
                </a:schemeClr>
              </a:solidFill>
              <a:latin typeface="ヒラギノ角ゴ9" pitchFamily="50" charset="-128"/>
              <a:ea typeface="ヒラギノ角ゴ9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07504" y="116632"/>
            <a:ext cx="8928992" cy="6552728"/>
          </a:xfrm>
          <a:prstGeom prst="rect">
            <a:avLst/>
          </a:prstGeom>
          <a:noFill/>
          <a:ln w="101600">
            <a:solidFill>
              <a:srgbClr val="F68B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Z:\01.2014(H26)年度業務\Ｌａｂｏ\◎国土交通省\トイレ下水道連携PJ (TQI spinoff)\うんち大研究（ＪＰＥＧ）\うんち循環図_A3　2014080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3935"/>
            <a:ext cx="9114749" cy="6257393"/>
          </a:xfrm>
          <a:prstGeom prst="rect">
            <a:avLst/>
          </a:prstGeom>
          <a:noFill/>
        </p:spPr>
      </p:pic>
      <p:sp>
        <p:nvSpPr>
          <p:cNvPr id="3" name="角丸四角形 2"/>
          <p:cNvSpPr/>
          <p:nvPr/>
        </p:nvSpPr>
        <p:spPr>
          <a:xfrm>
            <a:off x="72008" y="2708920"/>
            <a:ext cx="1259632" cy="1440160"/>
          </a:xfrm>
          <a:prstGeom prst="roundRect">
            <a:avLst/>
          </a:prstGeom>
          <a:noFill/>
          <a:ln w="1016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274380" y="4459972"/>
            <a:ext cx="900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274380" y="3262124"/>
            <a:ext cx="900000" cy="670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0" y="1708361"/>
            <a:ext cx="918051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000" dirty="0" smtClean="0">
                <a:solidFill>
                  <a:srgbClr val="F68B32"/>
                </a:solidFill>
                <a:latin typeface="ヒラギノ角ゴ9" pitchFamily="50" charset="-128"/>
                <a:ea typeface="ヒラギノ角ゴ9" pitchFamily="50" charset="-128"/>
              </a:rPr>
              <a:t>〇まちが汚れた水だらけになる</a:t>
            </a:r>
            <a:endParaRPr kumimoji="1" lang="en-US" altLang="ja-JP" sz="5000" dirty="0" smtClean="0">
              <a:solidFill>
                <a:srgbClr val="F68B32"/>
              </a:solidFill>
              <a:latin typeface="ヒラギノ角ゴ9" pitchFamily="50" charset="-128"/>
              <a:ea typeface="ヒラギノ角ゴ9" pitchFamily="50" charset="-128"/>
            </a:endParaRPr>
          </a:p>
          <a:p>
            <a:endParaRPr lang="en-US" altLang="ja-JP" sz="5000" dirty="0" smtClean="0">
              <a:solidFill>
                <a:srgbClr val="F68B32"/>
              </a:solidFill>
              <a:latin typeface="ヒラギノ角ゴ9" pitchFamily="50" charset="-128"/>
              <a:ea typeface="ヒラギノ角ゴ9" pitchFamily="50" charset="-128"/>
            </a:endParaRPr>
          </a:p>
          <a:p>
            <a:r>
              <a:rPr lang="ja-JP" altLang="en-US" sz="5000" dirty="0">
                <a:solidFill>
                  <a:srgbClr val="F68B32"/>
                </a:solidFill>
                <a:latin typeface="ヒラギノ角ゴ9" pitchFamily="50" charset="-128"/>
                <a:ea typeface="ヒラギノ角ゴ9" pitchFamily="50" charset="-128"/>
              </a:rPr>
              <a:t>〇川や海が汚れてしまう</a:t>
            </a:r>
          </a:p>
          <a:p>
            <a:endParaRPr lang="en-US" altLang="ja-JP" sz="5000" dirty="0" smtClean="0">
              <a:solidFill>
                <a:srgbClr val="F68B32"/>
              </a:solidFill>
              <a:latin typeface="ヒラギノ角ゴ9" pitchFamily="50" charset="-128"/>
              <a:ea typeface="ヒラギノ角ゴ9" pitchFamily="50" charset="-128"/>
            </a:endParaRPr>
          </a:p>
          <a:p>
            <a:r>
              <a:rPr lang="ja-JP" altLang="en-US" sz="5000" dirty="0" smtClean="0">
                <a:solidFill>
                  <a:srgbClr val="F68B32"/>
                </a:solidFill>
                <a:latin typeface="ヒラギノ角ゴ9" pitchFamily="50" charset="-128"/>
                <a:ea typeface="ヒラギノ角ゴ9" pitchFamily="50" charset="-128"/>
              </a:rPr>
              <a:t>〇雨水でまちが水</a:t>
            </a:r>
            <a:r>
              <a:rPr lang="ja-JP" altLang="en-US" sz="5000" dirty="0" err="1" smtClean="0">
                <a:solidFill>
                  <a:srgbClr val="F68B32"/>
                </a:solidFill>
                <a:latin typeface="ヒラギノ角ゴ9" pitchFamily="50" charset="-128"/>
                <a:ea typeface="ヒラギノ角ゴ9" pitchFamily="50" charset="-128"/>
              </a:rPr>
              <a:t>び</a:t>
            </a:r>
            <a:r>
              <a:rPr lang="ja-JP" altLang="en-US" sz="5000" dirty="0" smtClean="0">
                <a:solidFill>
                  <a:srgbClr val="F68B32"/>
                </a:solidFill>
                <a:latin typeface="ヒラギノ角ゴ9" pitchFamily="50" charset="-128"/>
                <a:ea typeface="ヒラギノ角ゴ9" pitchFamily="50" charset="-128"/>
              </a:rPr>
              <a:t>たしになってしまう</a:t>
            </a:r>
            <a:endParaRPr lang="en-US" altLang="ja-JP" sz="5000" dirty="0" smtClean="0">
              <a:solidFill>
                <a:srgbClr val="F68B32"/>
              </a:solidFill>
              <a:latin typeface="ヒラギノ角ゴ9" pitchFamily="50" charset="-128"/>
              <a:ea typeface="ヒラギノ角ゴ9" pitchFamily="50" charset="-128"/>
            </a:endParaRPr>
          </a:p>
          <a:p>
            <a:endParaRPr kumimoji="1" lang="en-US" altLang="ja-JP" sz="5000" dirty="0" smtClean="0">
              <a:solidFill>
                <a:srgbClr val="F68B32"/>
              </a:solidFill>
              <a:latin typeface="ヒラギノ角ゴ9" pitchFamily="50" charset="-128"/>
              <a:ea typeface="ヒラギノ角ゴ9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699792" y="1484784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solidFill>
                  <a:srgbClr val="F68B32"/>
                </a:solidFill>
                <a:latin typeface="ヒラギノ角ゴ9" pitchFamily="50" charset="-128"/>
                <a:ea typeface="ヒラギノ角ゴ9" pitchFamily="50" charset="-128"/>
              </a:rPr>
              <a:t>よご</a:t>
            </a:r>
            <a:endParaRPr kumimoji="1" lang="ja-JP" altLang="en-US" sz="1400" dirty="0">
              <a:solidFill>
                <a:srgbClr val="F68B32"/>
              </a:solidFill>
              <a:latin typeface="ヒラギノ角ゴ9" pitchFamily="50" charset="-128"/>
              <a:ea typeface="ヒラギノ角ゴ9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01028" y="1508019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solidFill>
                  <a:srgbClr val="F68B32"/>
                </a:solidFill>
                <a:latin typeface="ヒラギノ角ゴ9" pitchFamily="50" charset="-128"/>
                <a:ea typeface="ヒラギノ角ゴ9" pitchFamily="50" charset="-128"/>
              </a:rPr>
              <a:t>みず</a:t>
            </a:r>
            <a:endParaRPr kumimoji="1" lang="ja-JP" altLang="en-US" sz="1400" dirty="0">
              <a:solidFill>
                <a:srgbClr val="F68B32"/>
              </a:solidFill>
              <a:latin typeface="ヒラギノ角ゴ9" pitchFamily="50" charset="-128"/>
              <a:ea typeface="ヒラギノ角ゴ9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61361" y="218154"/>
            <a:ext cx="2954655" cy="119462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5400" dirty="0" smtClean="0">
                <a:solidFill>
                  <a:srgbClr val="F68B32"/>
                </a:solidFill>
                <a:latin typeface="ヒラギノ角ゴ9" pitchFamily="50" charset="-128"/>
                <a:ea typeface="ヒラギノ角ゴ9" pitchFamily="50" charset="-128"/>
              </a:rPr>
              <a:t>のこたえ</a:t>
            </a:r>
            <a:endParaRPr kumimoji="1" lang="ja-JP" altLang="en-US" sz="5400" dirty="0">
              <a:solidFill>
                <a:srgbClr val="F68B32"/>
              </a:solidFill>
              <a:latin typeface="ヒラギノ角ゴ9" pitchFamily="50" charset="-128"/>
              <a:ea typeface="ヒラギノ角ゴ9" pitchFamily="50" charset="-128"/>
            </a:endParaRPr>
          </a:p>
        </p:txBody>
      </p:sp>
      <p:cxnSp>
        <p:nvCxnSpPr>
          <p:cNvPr id="8" name="直線コネクタ 7"/>
          <p:cNvCxnSpPr/>
          <p:nvPr/>
        </p:nvCxnSpPr>
        <p:spPr>
          <a:xfrm>
            <a:off x="35496" y="1340768"/>
            <a:ext cx="4752528" cy="0"/>
          </a:xfrm>
          <a:prstGeom prst="line">
            <a:avLst/>
          </a:prstGeom>
          <a:ln w="76200">
            <a:solidFill>
              <a:srgbClr val="F68B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nghr\Desktop\うんち大研究（ＪＰＥＧ）\Ｑ５ - コピー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1835696" cy="1223797"/>
          </a:xfrm>
          <a:prstGeom prst="rect">
            <a:avLst/>
          </a:prstGeom>
          <a:noFill/>
        </p:spPr>
      </p:pic>
      <p:sp>
        <p:nvSpPr>
          <p:cNvPr id="9" name="テキスト ボックス 8"/>
          <p:cNvSpPr txBox="1"/>
          <p:nvPr/>
        </p:nvSpPr>
        <p:spPr>
          <a:xfrm>
            <a:off x="712596" y="4595642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 smtClean="0">
                <a:solidFill>
                  <a:srgbClr val="F68B32"/>
                </a:solidFill>
                <a:latin typeface="ヒラギノ角ゴ9" pitchFamily="50" charset="-128"/>
                <a:ea typeface="ヒラギノ角ゴ9" pitchFamily="50" charset="-128"/>
              </a:rPr>
              <a:t>あま　  みず</a:t>
            </a:r>
            <a:endParaRPr kumimoji="1" lang="ja-JP" altLang="en-US" sz="1400" dirty="0">
              <a:solidFill>
                <a:srgbClr val="F68B32"/>
              </a:solidFill>
              <a:latin typeface="ヒラギノ角ゴ9" pitchFamily="50" charset="-128"/>
              <a:ea typeface="ヒラギノ角ゴ9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348426" y="3039932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solidFill>
                  <a:srgbClr val="F68B32"/>
                </a:solidFill>
                <a:latin typeface="ヒラギノ角ゴ9" pitchFamily="50" charset="-128"/>
                <a:ea typeface="ヒラギノ角ゴ9" pitchFamily="50" charset="-128"/>
              </a:rPr>
              <a:t>よご</a:t>
            </a:r>
            <a:endParaRPr kumimoji="1" lang="ja-JP" altLang="en-US" sz="1400" dirty="0">
              <a:solidFill>
                <a:srgbClr val="F68B32"/>
              </a:solidFill>
              <a:latin typeface="ヒラギノ角ゴ9" pitchFamily="50" charset="-128"/>
              <a:ea typeface="ヒラギノ角ゴ9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X:\流域H21\751東久留米市（渡邊恭子さん関連）\資料収集\イラストファイル\011h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7201191" cy="5857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テキスト ボックス 3"/>
          <p:cNvSpPr txBox="1"/>
          <p:nvPr/>
        </p:nvSpPr>
        <p:spPr>
          <a:xfrm>
            <a:off x="0" y="116632"/>
            <a:ext cx="9144000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ja-JP" altLang="en-US" sz="5500" b="1" dirty="0">
                <a:solidFill>
                  <a:srgbClr val="2577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悪臭や蚊・ハエの発生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59158" y="7413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 smtClean="0">
                <a:latin typeface="ヒラギノ角ゴ9" pitchFamily="50" charset="-128"/>
                <a:ea typeface="ヒラギノ角ゴ9" pitchFamily="50" charset="-128"/>
              </a:rPr>
              <a:t>あく　しゅう</a:t>
            </a:r>
            <a:endParaRPr kumimoji="1" lang="ja-JP" altLang="en-US" sz="1400" dirty="0">
              <a:latin typeface="ヒラギノ角ゴ9" pitchFamily="50" charset="-128"/>
              <a:ea typeface="ヒラギノ角ゴ9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563888" y="7412"/>
            <a:ext cx="3453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 smtClean="0">
                <a:latin typeface="ヒラギノ角ゴ9" pitchFamily="50" charset="-128"/>
                <a:ea typeface="ヒラギノ角ゴ9" pitchFamily="50" charset="-128"/>
              </a:rPr>
              <a:t>か</a:t>
            </a:r>
            <a:endParaRPr kumimoji="1" lang="ja-JP" altLang="en-US" sz="1400" dirty="0">
              <a:latin typeface="ヒラギノ角ゴ9" pitchFamily="50" charset="-128"/>
              <a:ea typeface="ヒラギノ角ゴ9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516216" y="-37257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 smtClean="0">
                <a:latin typeface="ヒラギノ角ゴ9" pitchFamily="50" charset="-128"/>
                <a:ea typeface="ヒラギノ角ゴ9" pitchFamily="50" charset="-128"/>
              </a:rPr>
              <a:t>はっ　　</a:t>
            </a:r>
            <a:r>
              <a:rPr kumimoji="1" lang="ja-JP" altLang="en-US" sz="1400" dirty="0" err="1" smtClean="0">
                <a:latin typeface="ヒラギノ角ゴ9" pitchFamily="50" charset="-128"/>
                <a:ea typeface="ヒラギノ角ゴ9" pitchFamily="50" charset="-128"/>
              </a:rPr>
              <a:t>せい</a:t>
            </a:r>
            <a:endParaRPr kumimoji="1" lang="ja-JP" altLang="en-US" sz="1400" dirty="0">
              <a:latin typeface="ヒラギノ角ゴ9" pitchFamily="50" charset="-128"/>
              <a:ea typeface="ヒラギノ角ゴ9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0" y="96332"/>
            <a:ext cx="9144000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ja-JP" altLang="en-US" sz="5500" b="1" dirty="0" smtClean="0">
                <a:solidFill>
                  <a:srgbClr val="2577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川や海が汚れてしまう</a:t>
            </a:r>
            <a:endParaRPr lang="ja-JP" altLang="en-US" sz="5500" b="1" dirty="0">
              <a:solidFill>
                <a:srgbClr val="25777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139952" y="-50644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>
                <a:latin typeface="ヒラギノ角ゴ9" pitchFamily="50" charset="-128"/>
                <a:ea typeface="ヒラギノ角ゴ9" pitchFamily="50" charset="-128"/>
              </a:rPr>
              <a:t>よご</a:t>
            </a:r>
            <a:endParaRPr kumimoji="1" lang="ja-JP" altLang="en-US" sz="1400" dirty="0">
              <a:latin typeface="ヒラギノ角ゴ9" pitchFamily="50" charset="-128"/>
              <a:ea typeface="ヒラギノ角ゴ9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44008" y="4869160"/>
            <a:ext cx="49685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500" dirty="0" smtClean="0">
                <a:latin typeface="ヒラギノ角ゴ9" pitchFamily="50" charset="-128"/>
                <a:ea typeface="ヒラギノ角ゴ9" pitchFamily="50" charset="-128"/>
              </a:rPr>
              <a:t>赤潮</a:t>
            </a:r>
            <a:endParaRPr kumimoji="1" lang="en-US" altLang="ja-JP" sz="4500" dirty="0" smtClean="0">
              <a:latin typeface="ヒラギノ角ゴ9" pitchFamily="50" charset="-128"/>
              <a:ea typeface="ヒラギノ角ゴ9" pitchFamily="50" charset="-128"/>
            </a:endParaRPr>
          </a:p>
          <a:p>
            <a:pPr algn="ctr"/>
            <a:r>
              <a:rPr kumimoji="1" lang="ja-JP" altLang="en-US" sz="4500" dirty="0" smtClean="0">
                <a:latin typeface="ヒラギノ角ゴ9" pitchFamily="50" charset="-128"/>
                <a:ea typeface="ヒラギノ角ゴ9" pitchFamily="50" charset="-128"/>
              </a:rPr>
              <a:t>（あかしお）</a:t>
            </a:r>
            <a:endParaRPr kumimoji="1" lang="ja-JP" altLang="en-US" sz="4500" dirty="0">
              <a:latin typeface="ヒラギノ角ゴ9" pitchFamily="50" charset="-128"/>
              <a:ea typeface="ヒラギノ角ゴ9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-506898" y="4876418"/>
            <a:ext cx="631675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500" dirty="0" smtClean="0">
                <a:latin typeface="ヒラギノ角ゴ9" pitchFamily="50" charset="-128"/>
                <a:ea typeface="ヒラギノ角ゴ9" pitchFamily="50" charset="-128"/>
              </a:rPr>
              <a:t>泡だらけで汚れた川</a:t>
            </a:r>
            <a:endParaRPr kumimoji="1" lang="ja-JP" altLang="en-US" sz="4500" dirty="0">
              <a:latin typeface="ヒラギノ角ゴ9" pitchFamily="50" charset="-128"/>
              <a:ea typeface="ヒラギノ角ゴ9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" y="2340645"/>
            <a:ext cx="5438103" cy="2548349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9477" y="2145556"/>
            <a:ext cx="3706689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35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0" y="1082"/>
            <a:ext cx="9144000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ja-JP" altLang="en-US" sz="5500" b="1" dirty="0" smtClean="0">
                <a:solidFill>
                  <a:srgbClr val="2577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まちが水</a:t>
            </a:r>
            <a:r>
              <a:rPr lang="ja-JP" altLang="en-US" sz="5500" b="1" dirty="0" err="1" smtClean="0">
                <a:solidFill>
                  <a:srgbClr val="2577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び</a:t>
            </a:r>
            <a:r>
              <a:rPr lang="ja-JP" altLang="en-US" sz="5500" b="1" dirty="0" smtClean="0">
                <a:solidFill>
                  <a:srgbClr val="2577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たしになる</a:t>
            </a:r>
            <a:endParaRPr lang="ja-JP" altLang="en-US" sz="5500" b="1" dirty="0">
              <a:solidFill>
                <a:srgbClr val="25777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662" y="1124744"/>
            <a:ext cx="7242676" cy="489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74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nghr\Desktop\うんち大研究（ＪＰＥＧ）\Ｑ６ - コピー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448272" cy="1553154"/>
          </a:xfrm>
          <a:prstGeom prst="rect">
            <a:avLst/>
          </a:prstGeom>
          <a:noFill/>
        </p:spPr>
      </p:pic>
      <p:sp>
        <p:nvSpPr>
          <p:cNvPr id="3" name="テキスト ボックス 2"/>
          <p:cNvSpPr txBox="1"/>
          <p:nvPr/>
        </p:nvSpPr>
        <p:spPr>
          <a:xfrm>
            <a:off x="144016" y="1772816"/>
            <a:ext cx="9252520" cy="2397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5300" dirty="0" smtClean="0">
                <a:solidFill>
                  <a:srgbClr val="9B4719"/>
                </a:solidFill>
                <a:latin typeface="ヒラギノ角ゴ9" pitchFamily="50" charset="-128"/>
                <a:ea typeface="ヒラギノ角ゴ9" pitchFamily="50" charset="-128"/>
              </a:rPr>
              <a:t>うんちやおしっこは、</a:t>
            </a:r>
            <a:endParaRPr kumimoji="1" lang="en-US" altLang="ja-JP" sz="5300" dirty="0" smtClean="0">
              <a:solidFill>
                <a:srgbClr val="9B4719"/>
              </a:solidFill>
              <a:latin typeface="ヒラギノ角ゴ9" pitchFamily="50" charset="-128"/>
              <a:ea typeface="ヒラギノ角ゴ9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300" dirty="0" smtClean="0">
                <a:solidFill>
                  <a:srgbClr val="9B4719"/>
                </a:solidFill>
                <a:latin typeface="ヒラギノ角ゴ9" pitchFamily="50" charset="-128"/>
                <a:ea typeface="ヒラギノ角ゴ9" pitchFamily="50" charset="-128"/>
              </a:rPr>
              <a:t>どんな資源に生まれ変わる？</a:t>
            </a:r>
            <a:endParaRPr kumimoji="1" lang="ja-JP" altLang="en-US" sz="5300" dirty="0">
              <a:solidFill>
                <a:srgbClr val="9B4719"/>
              </a:solidFill>
              <a:latin typeface="ヒラギノ角ゴ9" pitchFamily="50" charset="-128"/>
              <a:ea typeface="ヒラギノ角ゴ9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448272" y="2947010"/>
            <a:ext cx="10436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000" dirty="0" err="1" smtClean="0">
                <a:solidFill>
                  <a:srgbClr val="9B4719"/>
                </a:solidFill>
                <a:latin typeface="ヒラギノ角ゴ9" pitchFamily="50" charset="-128"/>
                <a:ea typeface="ヒラギノ角ゴ9" pitchFamily="50" charset="-128"/>
              </a:rPr>
              <a:t>しげん</a:t>
            </a:r>
            <a:endParaRPr kumimoji="1" lang="ja-JP" altLang="en-US" sz="2000" dirty="0">
              <a:solidFill>
                <a:srgbClr val="9B4719"/>
              </a:solidFill>
              <a:latin typeface="ヒラギノ角ゴ9" pitchFamily="50" charset="-128"/>
              <a:ea typeface="ヒラギノ角ゴ9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320480" y="3307050"/>
            <a:ext cx="4675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dirty="0" smtClean="0">
                <a:solidFill>
                  <a:srgbClr val="9B4719"/>
                </a:solidFill>
                <a:latin typeface="ヒラギノ角ゴ9" pitchFamily="50" charset="-128"/>
                <a:ea typeface="ヒラギノ角ゴ9" pitchFamily="50" charset="-128"/>
              </a:rPr>
              <a:t>う</a:t>
            </a:r>
            <a:endParaRPr kumimoji="1" lang="ja-JP" altLang="en-US" sz="2000" dirty="0">
              <a:solidFill>
                <a:srgbClr val="9B4719"/>
              </a:solidFill>
              <a:latin typeface="ヒラギノ角ゴ9" pitchFamily="50" charset="-128"/>
              <a:ea typeface="ヒラギノ角ゴ9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408712" y="3307050"/>
            <a:ext cx="467544" cy="500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000" dirty="0" smtClean="0">
                <a:solidFill>
                  <a:srgbClr val="9B4719"/>
                </a:solidFill>
                <a:latin typeface="ヒラギノ角ゴ9" pitchFamily="50" charset="-128"/>
                <a:ea typeface="ヒラギノ角ゴ9" pitchFamily="50" charset="-128"/>
              </a:rPr>
              <a:t>か</a:t>
            </a:r>
            <a:endParaRPr kumimoji="1" lang="ja-JP" altLang="en-US" sz="2000" dirty="0">
              <a:solidFill>
                <a:srgbClr val="9B4719"/>
              </a:solidFill>
              <a:latin typeface="ヒラギノ角ゴ9" pitchFamily="50" charset="-128"/>
              <a:ea typeface="ヒラギノ角ゴ9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07504" y="116632"/>
            <a:ext cx="8928992" cy="6552728"/>
          </a:xfrm>
          <a:prstGeom prst="rect">
            <a:avLst/>
          </a:prstGeom>
          <a:noFill/>
          <a:ln w="101600">
            <a:solidFill>
              <a:srgbClr val="9B47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Z:\01.2014(H26)年度業務\Ｌａｂｏ\◎国土交通省\トイレ下水道連携PJ (TQI spinoff)\うんち大研究（ＪＰＥＧ）\うんち循環図_A3　2014080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3935"/>
            <a:ext cx="9114749" cy="6257393"/>
          </a:xfrm>
          <a:prstGeom prst="rect">
            <a:avLst/>
          </a:prstGeom>
          <a:noFill/>
        </p:spPr>
      </p:pic>
      <p:sp>
        <p:nvSpPr>
          <p:cNvPr id="3" name="角丸四角形 2"/>
          <p:cNvSpPr/>
          <p:nvPr/>
        </p:nvSpPr>
        <p:spPr>
          <a:xfrm>
            <a:off x="72008" y="3933056"/>
            <a:ext cx="1187624" cy="1440160"/>
          </a:xfrm>
          <a:prstGeom prst="roundRect">
            <a:avLst/>
          </a:prstGeom>
          <a:noFill/>
          <a:ln w="1016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274380" y="4459972"/>
            <a:ext cx="900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274380" y="3262124"/>
            <a:ext cx="900000" cy="670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-180528" y="1696740"/>
            <a:ext cx="5688632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9600" dirty="0" smtClean="0">
                <a:solidFill>
                  <a:srgbClr val="9B4719"/>
                </a:solidFill>
                <a:latin typeface="ヒラギノ角ゴ9" pitchFamily="50" charset="-128"/>
                <a:ea typeface="ヒラギノ角ゴ9" pitchFamily="50" charset="-128"/>
              </a:rPr>
              <a:t>肥 料 ・</a:t>
            </a:r>
            <a:endParaRPr kumimoji="1" lang="ja-JP" altLang="en-US" sz="9600" dirty="0">
              <a:solidFill>
                <a:srgbClr val="9B4719"/>
              </a:solidFill>
              <a:latin typeface="ヒラギノ角ゴ9" pitchFamily="50" charset="-128"/>
              <a:ea typeface="ヒラギノ角ゴ9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20806" y="1517417"/>
            <a:ext cx="3708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3600" spc="600" dirty="0" smtClean="0">
                <a:solidFill>
                  <a:srgbClr val="9B4719"/>
                </a:solidFill>
                <a:latin typeface="ヒラギノ角ゴ9" pitchFamily="50" charset="-128"/>
                <a:ea typeface="ヒラギノ角ゴ9" pitchFamily="50" charset="-128"/>
              </a:rPr>
              <a:t>ひ　りょう</a:t>
            </a:r>
            <a:endParaRPr kumimoji="1" lang="ja-JP" altLang="en-US" sz="3600" spc="600" dirty="0">
              <a:solidFill>
                <a:srgbClr val="9B4719"/>
              </a:solidFill>
              <a:latin typeface="ヒラギノ角ゴ9" pitchFamily="50" charset="-128"/>
              <a:ea typeface="ヒラギノ角ゴ9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61361" y="218154"/>
            <a:ext cx="2954655" cy="119462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5400" dirty="0" smtClean="0">
                <a:solidFill>
                  <a:srgbClr val="9B4719"/>
                </a:solidFill>
                <a:latin typeface="ヒラギノ角ゴ9" pitchFamily="50" charset="-128"/>
                <a:ea typeface="ヒラギノ角ゴ9" pitchFamily="50" charset="-128"/>
              </a:rPr>
              <a:t>のこたえ</a:t>
            </a:r>
            <a:endParaRPr kumimoji="1" lang="ja-JP" altLang="en-US" sz="5400" dirty="0">
              <a:solidFill>
                <a:srgbClr val="9B4719"/>
              </a:solidFill>
              <a:latin typeface="ヒラギノ角ゴ9" pitchFamily="50" charset="-128"/>
              <a:ea typeface="ヒラギノ角ゴ9" pitchFamily="50" charset="-128"/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35496" y="1340768"/>
            <a:ext cx="4752528" cy="0"/>
          </a:xfrm>
          <a:prstGeom prst="line">
            <a:avLst/>
          </a:prstGeom>
          <a:ln w="76200">
            <a:solidFill>
              <a:srgbClr val="9B47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Users\nghr\Desktop\うんち大研究（ＪＰＥＧ）\Ｑ６ - コピー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1907704" cy="1210224"/>
          </a:xfrm>
          <a:prstGeom prst="rect">
            <a:avLst/>
          </a:prstGeom>
          <a:noFill/>
        </p:spPr>
      </p:pic>
      <p:sp>
        <p:nvSpPr>
          <p:cNvPr id="8" name="テキスト ボックス 7"/>
          <p:cNvSpPr txBox="1"/>
          <p:nvPr/>
        </p:nvSpPr>
        <p:spPr>
          <a:xfrm>
            <a:off x="-294954" y="3197900"/>
            <a:ext cx="9108504" cy="3545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6500" dirty="0" smtClean="0">
                <a:solidFill>
                  <a:srgbClr val="9B4719"/>
                </a:solidFill>
                <a:latin typeface="ヒラギノ角ゴ9" pitchFamily="50" charset="-128"/>
                <a:ea typeface="ヒラギノ角ゴ9" pitchFamily="50" charset="-128"/>
              </a:rPr>
              <a:t>  </a:t>
            </a:r>
            <a:r>
              <a:rPr lang="ja-JP" altLang="en-US" sz="9000" dirty="0" smtClean="0">
                <a:solidFill>
                  <a:srgbClr val="9B4719"/>
                </a:solidFill>
                <a:latin typeface="ヒラギノ角ゴ9" pitchFamily="50" charset="-128"/>
                <a:ea typeface="ヒラギノ角ゴ9" pitchFamily="50" charset="-128"/>
              </a:rPr>
              <a:t>セメント</a:t>
            </a:r>
            <a:endParaRPr lang="en-US" altLang="ja-JP" sz="9000" dirty="0" smtClean="0">
              <a:solidFill>
                <a:srgbClr val="9B4719"/>
              </a:solidFill>
              <a:latin typeface="ヒラギノ角ゴ9" pitchFamily="50" charset="-128"/>
              <a:ea typeface="ヒラギノ角ゴ9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6500" dirty="0" smtClean="0">
                <a:solidFill>
                  <a:srgbClr val="9B4719"/>
                </a:solidFill>
                <a:latin typeface="ヒラギノ角ゴ9" pitchFamily="50" charset="-128"/>
                <a:ea typeface="ヒラギノ角ゴ9" pitchFamily="50" charset="-128"/>
              </a:rPr>
              <a:t>（コンクリート）</a:t>
            </a:r>
            <a:endParaRPr kumimoji="1" lang="ja-JP" altLang="en-US" sz="6500" dirty="0">
              <a:solidFill>
                <a:srgbClr val="9B4719"/>
              </a:solidFill>
              <a:latin typeface="ヒラギノ角ゴ9" pitchFamily="50" charset="-128"/>
              <a:ea typeface="ヒラギノ角ゴ9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779912" y="1691145"/>
            <a:ext cx="56886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9600" dirty="0" smtClean="0">
                <a:solidFill>
                  <a:srgbClr val="9B4719"/>
                </a:solidFill>
                <a:latin typeface="ヒラギノ角ゴ9" pitchFamily="50" charset="-128"/>
                <a:ea typeface="ヒラギノ角ゴ9" pitchFamily="50" charset="-128"/>
              </a:rPr>
              <a:t>燃</a:t>
            </a:r>
            <a:r>
              <a:rPr kumimoji="1" lang="ja-JP" altLang="en-US" sz="9600" dirty="0" smtClean="0">
                <a:solidFill>
                  <a:srgbClr val="9B4719"/>
                </a:solidFill>
                <a:latin typeface="ヒラギノ角ゴ9" pitchFamily="50" charset="-128"/>
                <a:ea typeface="ヒラギノ角ゴ9" pitchFamily="50" charset="-128"/>
              </a:rPr>
              <a:t> 料</a:t>
            </a:r>
            <a:endParaRPr kumimoji="1" lang="ja-JP" altLang="en-US" sz="9600" dirty="0">
              <a:solidFill>
                <a:srgbClr val="9B4719"/>
              </a:solidFill>
              <a:latin typeface="ヒラギノ角ゴ9" pitchFamily="50" charset="-128"/>
              <a:ea typeface="ヒラギノ角ゴ9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220072" y="1511822"/>
            <a:ext cx="2916324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3600" spc="600" dirty="0" err="1" smtClean="0">
                <a:solidFill>
                  <a:srgbClr val="9B4719"/>
                </a:solidFill>
                <a:latin typeface="ヒラギノ角ゴ9" pitchFamily="50" charset="-128"/>
                <a:ea typeface="ヒラギノ角ゴ9" pitchFamily="50" charset="-128"/>
              </a:rPr>
              <a:t>ねん</a:t>
            </a:r>
            <a:r>
              <a:rPr kumimoji="1" lang="ja-JP" altLang="en-US" sz="3600" spc="600" dirty="0" smtClean="0">
                <a:solidFill>
                  <a:srgbClr val="9B4719"/>
                </a:solidFill>
                <a:latin typeface="ヒラギノ角ゴ9" pitchFamily="50" charset="-128"/>
                <a:ea typeface="ヒラギノ角ゴ9" pitchFamily="50" charset="-128"/>
              </a:rPr>
              <a:t>りょう</a:t>
            </a:r>
            <a:endParaRPr kumimoji="1" lang="ja-JP" altLang="en-US" sz="3600" spc="600" dirty="0">
              <a:solidFill>
                <a:srgbClr val="9B4719"/>
              </a:solidFill>
              <a:latin typeface="ヒラギノ角ゴ9" pitchFamily="50" charset="-128"/>
              <a:ea typeface="ヒラギノ角ゴ9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156176" y="5060132"/>
            <a:ext cx="26642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7200" dirty="0" smtClean="0">
                <a:solidFill>
                  <a:srgbClr val="9B4719"/>
                </a:solidFill>
                <a:latin typeface="ヒラギノ角ゴ9" pitchFamily="50" charset="-128"/>
                <a:ea typeface="ヒラギノ角ゴ9" pitchFamily="50" charset="-128"/>
              </a:rPr>
              <a:t>など</a:t>
            </a:r>
            <a:endParaRPr kumimoji="1" lang="ja-JP" altLang="en-US" sz="7200" dirty="0">
              <a:solidFill>
                <a:srgbClr val="9B4719"/>
              </a:solidFill>
              <a:latin typeface="ヒラギノ角ゴ9" pitchFamily="50" charset="-128"/>
              <a:ea typeface="ヒラギノ角ゴ9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Z:\01.2014(H26)年度業務\Ｌａｂｏ\◎国土交通省\トイレ下水道連携PJ (TQI spinoff)\うんち大研究（ＪＰＥＧ）\うんち循環図_A3　2014080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3935"/>
            <a:ext cx="9114749" cy="6257393"/>
          </a:xfrm>
          <a:prstGeom prst="rect">
            <a:avLst/>
          </a:prstGeom>
          <a:noFill/>
        </p:spPr>
      </p:pic>
      <p:sp>
        <p:nvSpPr>
          <p:cNvPr id="4" name="円/楕円 3"/>
          <p:cNvSpPr/>
          <p:nvPr/>
        </p:nvSpPr>
        <p:spPr>
          <a:xfrm rot="21112797">
            <a:off x="2185562" y="395898"/>
            <a:ext cx="2640851" cy="695595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形吹き出し 4"/>
          <p:cNvSpPr/>
          <p:nvPr/>
        </p:nvSpPr>
        <p:spPr>
          <a:xfrm>
            <a:off x="1547664" y="1412776"/>
            <a:ext cx="2304256" cy="648072"/>
          </a:xfrm>
          <a:prstGeom prst="wedgeEllipseCallout">
            <a:avLst>
              <a:gd name="adj1" fmla="val 20521"/>
              <a:gd name="adj2" fmla="val -119291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19672" y="1556792"/>
            <a:ext cx="2122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なまえをかいてね！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274380" y="4459972"/>
            <a:ext cx="900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74380" y="3262124"/>
            <a:ext cx="900000" cy="670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016224" y="2244934"/>
            <a:ext cx="543609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500" dirty="0" smtClean="0">
                <a:solidFill>
                  <a:schemeClr val="accent2">
                    <a:lumMod val="75000"/>
                  </a:schemeClr>
                </a:solidFill>
                <a:latin typeface="ヒラギノ角ゴ9" pitchFamily="50" charset="-128"/>
                <a:ea typeface="ヒラギノ角ゴ9" pitchFamily="50" charset="-128"/>
              </a:rPr>
              <a:t>③肥料</a:t>
            </a:r>
            <a:endParaRPr kumimoji="1" lang="ja-JP" altLang="en-US" sz="11500" dirty="0">
              <a:solidFill>
                <a:schemeClr val="accent2">
                  <a:lumMod val="75000"/>
                </a:schemeClr>
              </a:solidFill>
              <a:latin typeface="ヒラギノ角ゴ9" pitchFamily="50" charset="-128"/>
              <a:ea typeface="ヒラギノ角ゴ9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63887" y="1988840"/>
            <a:ext cx="1987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solidFill>
                  <a:schemeClr val="accent2">
                    <a:lumMod val="75000"/>
                  </a:schemeClr>
                </a:solidFill>
                <a:latin typeface="ヒラギノ角ゴ9" pitchFamily="50" charset="-128"/>
                <a:ea typeface="ヒラギノ角ゴ9" pitchFamily="50" charset="-128"/>
              </a:rPr>
              <a:t>ひり</a:t>
            </a:r>
            <a:r>
              <a:rPr kumimoji="1" lang="ja-JP" altLang="en-US" sz="3200" dirty="0" err="1" smtClean="0">
                <a:solidFill>
                  <a:schemeClr val="accent2">
                    <a:lumMod val="75000"/>
                  </a:schemeClr>
                </a:solidFill>
                <a:latin typeface="ヒラギノ角ゴ9" pitchFamily="50" charset="-128"/>
                <a:ea typeface="ヒラギノ角ゴ9" pitchFamily="50" charset="-128"/>
              </a:rPr>
              <a:t>ょう</a:t>
            </a:r>
            <a:endParaRPr kumimoji="1" lang="ja-JP" altLang="en-US" sz="3200" dirty="0">
              <a:solidFill>
                <a:schemeClr val="accent2">
                  <a:lumMod val="75000"/>
                </a:schemeClr>
              </a:solidFill>
              <a:latin typeface="ヒラギノ角ゴ9" pitchFamily="50" charset="-128"/>
              <a:ea typeface="ヒラギノ角ゴ9" pitchFamily="50" charset="-128"/>
            </a:endParaRPr>
          </a:p>
        </p:txBody>
      </p:sp>
      <p:pic>
        <p:nvPicPr>
          <p:cNvPr id="6" name="Picture 2" descr="Z:\01.2014(H26)年度業務\Ｌａｂｏ\◎国土交通省\トイレ下水道連携PJ (TQI spinoff)\うんち大研究（ＪＰＥＧ）\循環図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144016"/>
            <a:ext cx="9192362" cy="6453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クリックすると新しいウィンドウで開きます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71" r="6801"/>
          <a:stretch/>
        </p:blipFill>
        <p:spPr bwMode="auto">
          <a:xfrm>
            <a:off x="21544" y="2363589"/>
            <a:ext cx="4262341" cy="3669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3997" t="27194" r="21806" b="22639"/>
          <a:stretch/>
        </p:blipFill>
        <p:spPr bwMode="auto">
          <a:xfrm>
            <a:off x="4731656" y="2363590"/>
            <a:ext cx="4448855" cy="3669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13962" y="5904901"/>
            <a:ext cx="4300213" cy="79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3600" spc="600" dirty="0" smtClean="0">
                <a:latin typeface="ヒラギノ角ゴ9" pitchFamily="50" charset="-128"/>
                <a:ea typeface="ヒラギノ角ゴ9" pitchFamily="50" charset="-128"/>
              </a:rPr>
              <a:t>芝生への水やり</a:t>
            </a:r>
            <a:endParaRPr kumimoji="1" lang="ja-JP" altLang="en-US" sz="3600" spc="600" dirty="0">
              <a:latin typeface="ヒラギノ角ゴ9" pitchFamily="50" charset="-128"/>
              <a:ea typeface="ヒラギノ角ゴ9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731656" y="5905073"/>
            <a:ext cx="4412344" cy="79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3600" spc="600" dirty="0" smtClean="0">
                <a:latin typeface="ヒラギノ角ゴ9" pitchFamily="50" charset="-128"/>
                <a:ea typeface="ヒラギノ角ゴ9" pitchFamily="50" charset="-128"/>
              </a:rPr>
              <a:t>トイレの洗浄水</a:t>
            </a:r>
            <a:endParaRPr kumimoji="1" lang="ja-JP" altLang="en-US" sz="3600" spc="600" dirty="0">
              <a:latin typeface="ヒラギノ角ゴ9" pitchFamily="50" charset="-128"/>
              <a:ea typeface="ヒラギノ角ゴ9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1544" y="-171400"/>
            <a:ext cx="915896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5000" b="1" spc="600" dirty="0" smtClean="0">
                <a:solidFill>
                  <a:srgbClr val="0070C0"/>
                </a:solidFill>
                <a:latin typeface="ヒラギノ角ゴ9" pitchFamily="50" charset="-128"/>
                <a:ea typeface="ヒラギノ角ゴ9" pitchFamily="50" charset="-128"/>
              </a:rPr>
              <a:t>舘山寺浄化センターで</a:t>
            </a:r>
            <a:endParaRPr lang="en-US" altLang="ja-JP" sz="5000" b="1" spc="600" dirty="0" smtClean="0">
              <a:solidFill>
                <a:srgbClr val="0070C0"/>
              </a:solidFill>
              <a:latin typeface="ヒラギノ角ゴ9" pitchFamily="50" charset="-128"/>
              <a:ea typeface="ヒラギノ角ゴ9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5000" b="1" spc="600" dirty="0" smtClean="0">
                <a:solidFill>
                  <a:srgbClr val="0070C0"/>
                </a:solidFill>
                <a:latin typeface="ヒラギノ角ゴ9" pitchFamily="50" charset="-128"/>
                <a:ea typeface="ヒラギノ角ゴ9" pitchFamily="50" charset="-128"/>
              </a:rPr>
              <a:t>キレイになった水の再利用</a:t>
            </a:r>
            <a:endParaRPr kumimoji="1" lang="ja-JP" altLang="en-US" sz="5000" b="1" spc="600" dirty="0">
              <a:solidFill>
                <a:srgbClr val="0070C0"/>
              </a:solidFill>
              <a:latin typeface="ヒラギノ角ゴ9" pitchFamily="50" charset="-128"/>
              <a:ea typeface="ヒラギノ角ゴ9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203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016224" y="2244934"/>
            <a:ext cx="543609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500" dirty="0" smtClean="0">
                <a:solidFill>
                  <a:schemeClr val="accent2">
                    <a:lumMod val="75000"/>
                  </a:schemeClr>
                </a:solidFill>
                <a:latin typeface="ヒラギノ角ゴ9" pitchFamily="50" charset="-128"/>
                <a:ea typeface="ヒラギノ角ゴ9" pitchFamily="50" charset="-128"/>
              </a:rPr>
              <a:t>③肥料</a:t>
            </a:r>
            <a:endParaRPr kumimoji="1" lang="ja-JP" altLang="en-US" sz="11500" dirty="0">
              <a:solidFill>
                <a:schemeClr val="accent2">
                  <a:lumMod val="75000"/>
                </a:schemeClr>
              </a:solidFill>
              <a:latin typeface="ヒラギノ角ゴ9" pitchFamily="50" charset="-128"/>
              <a:ea typeface="ヒラギノ角ゴ9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63887" y="1988840"/>
            <a:ext cx="1987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solidFill>
                  <a:schemeClr val="accent2">
                    <a:lumMod val="75000"/>
                  </a:schemeClr>
                </a:solidFill>
                <a:latin typeface="ヒラギノ角ゴ9" pitchFamily="50" charset="-128"/>
                <a:ea typeface="ヒラギノ角ゴ9" pitchFamily="50" charset="-128"/>
              </a:rPr>
              <a:t>ひり</a:t>
            </a:r>
            <a:r>
              <a:rPr kumimoji="1" lang="ja-JP" altLang="en-US" sz="3200" dirty="0" err="1" smtClean="0">
                <a:solidFill>
                  <a:schemeClr val="accent2">
                    <a:lumMod val="75000"/>
                  </a:schemeClr>
                </a:solidFill>
                <a:latin typeface="ヒラギノ角ゴ9" pitchFamily="50" charset="-128"/>
                <a:ea typeface="ヒラギノ角ゴ9" pitchFamily="50" charset="-128"/>
              </a:rPr>
              <a:t>ょう</a:t>
            </a:r>
            <a:endParaRPr kumimoji="1" lang="ja-JP" altLang="en-US" sz="3200" dirty="0">
              <a:solidFill>
                <a:schemeClr val="accent2">
                  <a:lumMod val="75000"/>
                </a:schemeClr>
              </a:solidFill>
              <a:latin typeface="ヒラギノ角ゴ9" pitchFamily="50" charset="-128"/>
              <a:ea typeface="ヒラギノ角ゴ9" pitchFamily="50" charset="-128"/>
            </a:endParaRPr>
          </a:p>
        </p:txBody>
      </p:sp>
      <p:pic>
        <p:nvPicPr>
          <p:cNvPr id="6" name="Picture 2" descr="Z:\01.2014(H26)年度業務\Ｌａｂｏ\◎国土交通省\トイレ下水道連携PJ (TQI spinoff)\うんち大研究（ＪＰＥＧ）\循環図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144016"/>
            <a:ext cx="9192362" cy="6453336"/>
          </a:xfrm>
          <a:prstGeom prst="rect">
            <a:avLst/>
          </a:prstGeom>
          <a:noFill/>
        </p:spPr>
      </p:pic>
      <p:graphicFrame>
        <p:nvGraphicFramePr>
          <p:cNvPr id="8" name="図表 7"/>
          <p:cNvGraphicFramePr/>
          <p:nvPr/>
        </p:nvGraphicFramePr>
        <p:xfrm>
          <a:off x="-540568" y="188640"/>
          <a:ext cx="10585176" cy="7056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正方形/長方形 9"/>
          <p:cNvSpPr/>
          <p:nvPr/>
        </p:nvSpPr>
        <p:spPr>
          <a:xfrm>
            <a:off x="3347864" y="1196752"/>
            <a:ext cx="2808312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699792" y="760636"/>
            <a:ext cx="3960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9600" dirty="0" smtClean="0">
                <a:latin typeface="ヒラギノ角ゴ9" pitchFamily="50" charset="-128"/>
                <a:ea typeface="ヒラギノ角ゴ9" pitchFamily="50" charset="-128"/>
              </a:rPr>
              <a:t>循環</a:t>
            </a:r>
            <a:endParaRPr kumimoji="1" lang="en-US" altLang="ja-JP" sz="9600" dirty="0" smtClean="0">
              <a:latin typeface="ヒラギノ角ゴ9" pitchFamily="50" charset="-128"/>
              <a:ea typeface="ヒラギノ角ゴ9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267744" y="4293096"/>
            <a:ext cx="4968552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619672" y="4217320"/>
            <a:ext cx="626469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6600" dirty="0" smtClean="0">
                <a:latin typeface="ヒラギノ角ゴ9" pitchFamily="50" charset="-128"/>
                <a:ea typeface="ヒラギノ角ゴ9" pitchFamily="50" charset="-128"/>
              </a:rPr>
              <a:t>（じゅんかん）</a:t>
            </a:r>
            <a:endParaRPr kumimoji="1" lang="ja-JP" altLang="en-US" sz="6600" dirty="0">
              <a:latin typeface="ヒラギノ角ゴ9" pitchFamily="50" charset="-128"/>
              <a:ea typeface="ヒラギノ角ゴ9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63688" y="2025100"/>
            <a:ext cx="5688632" cy="205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9600" dirty="0" smtClean="0">
                <a:latin typeface="ヒラギノ角ゴ9" pitchFamily="50" charset="-128"/>
                <a:ea typeface="ヒラギノ角ゴ9" pitchFamily="50" charset="-128"/>
              </a:rPr>
              <a:t>しつもん</a:t>
            </a:r>
            <a:endParaRPr kumimoji="1" lang="ja-JP" altLang="en-US" sz="9600" dirty="0">
              <a:latin typeface="ヒラギノ角ゴ9" pitchFamily="50" charset="-128"/>
              <a:ea typeface="ヒラギノ角ゴ9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44624"/>
            <a:ext cx="5112568" cy="68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0"/>
            <a:ext cx="9144000" cy="1488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6600" dirty="0" smtClean="0">
                <a:latin typeface="ヒラギノ角ゴ9" pitchFamily="50" charset="-128"/>
                <a:ea typeface="ヒラギノ角ゴ9" pitchFamily="50" charset="-128"/>
              </a:rPr>
              <a:t>今日のおさらい</a:t>
            </a:r>
            <a:endParaRPr kumimoji="1" lang="ja-JP" altLang="en-US" sz="6600" dirty="0">
              <a:latin typeface="ヒラギノ角ゴ9" pitchFamily="50" charset="-128"/>
              <a:ea typeface="ヒラギノ角ゴ9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16024" y="2021292"/>
            <a:ext cx="93965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200" dirty="0" smtClean="0">
                <a:solidFill>
                  <a:srgbClr val="00B0F0"/>
                </a:solidFill>
                <a:latin typeface="ヒラギノ角ゴ9" pitchFamily="50" charset="-128"/>
                <a:ea typeface="ヒラギノ角ゴ9" pitchFamily="50" charset="-128"/>
              </a:rPr>
              <a:t>①下水道</a:t>
            </a:r>
            <a:endParaRPr kumimoji="1" lang="en-US" altLang="ja-JP" sz="7200" dirty="0" smtClean="0">
              <a:solidFill>
                <a:srgbClr val="00B0F0"/>
              </a:solidFill>
              <a:latin typeface="ヒラギノ角ゴ9" pitchFamily="50" charset="-128"/>
              <a:ea typeface="ヒラギノ角ゴ9" pitchFamily="50" charset="-128"/>
            </a:endParaRPr>
          </a:p>
          <a:p>
            <a:r>
              <a:rPr kumimoji="1" lang="ja-JP" altLang="en-US" sz="7200" dirty="0" smtClean="0">
                <a:solidFill>
                  <a:srgbClr val="00B0F0"/>
                </a:solidFill>
                <a:latin typeface="ヒラギノ角ゴ9" pitchFamily="50" charset="-128"/>
                <a:ea typeface="ヒラギノ角ゴ9" pitchFamily="50" charset="-128"/>
              </a:rPr>
              <a:t>②循環（じゅんかん）</a:t>
            </a:r>
            <a:endParaRPr kumimoji="1" lang="en-US" altLang="ja-JP" sz="7200" dirty="0" smtClean="0">
              <a:solidFill>
                <a:srgbClr val="00B0F0"/>
              </a:solidFill>
              <a:latin typeface="ヒラギノ角ゴ9" pitchFamily="50" charset="-128"/>
              <a:ea typeface="ヒラギノ角ゴ9" pitchFamily="50" charset="-128"/>
            </a:endParaRPr>
          </a:p>
          <a:p>
            <a:r>
              <a:rPr kumimoji="1" lang="ja-JP" altLang="en-US" sz="7200" dirty="0" smtClean="0">
                <a:solidFill>
                  <a:srgbClr val="00B0F0"/>
                </a:solidFill>
                <a:latin typeface="ヒラギノ角ゴ9" pitchFamily="50" charset="-128"/>
                <a:ea typeface="ヒラギノ角ゴ9" pitchFamily="50" charset="-128"/>
              </a:rPr>
              <a:t>③合い言葉</a:t>
            </a:r>
            <a:endParaRPr kumimoji="1" lang="ja-JP" altLang="en-US" sz="7200" dirty="0">
              <a:solidFill>
                <a:srgbClr val="00B0F0"/>
              </a:solidFill>
              <a:latin typeface="ヒラギノ角ゴ9" pitchFamily="50" charset="-128"/>
              <a:ea typeface="ヒラギノ角ゴ9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01.2014(H26)年度業務\Ｌａｂｏ\◎国土交通省\トイレ下水道連携PJ (TQI spinoff)\うんち大研究（ＪＰＥＧ）\朝ウンディ―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7848872" cy="6743191"/>
          </a:xfrm>
          <a:prstGeom prst="rect">
            <a:avLst/>
          </a:prstGeom>
          <a:noFill/>
        </p:spPr>
      </p:pic>
      <p:sp>
        <p:nvSpPr>
          <p:cNvPr id="3" name="テキスト ボックス 2"/>
          <p:cNvSpPr txBox="1"/>
          <p:nvPr/>
        </p:nvSpPr>
        <p:spPr>
          <a:xfrm>
            <a:off x="5148064" y="836712"/>
            <a:ext cx="2031325" cy="450379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3800" dirty="0" smtClean="0">
                <a:latin typeface="ヒラギノ角ゴ9" pitchFamily="50" charset="-128"/>
                <a:ea typeface="ヒラギノ角ゴ9" pitchFamily="50" charset="-128"/>
              </a:rPr>
              <a:t>はやね</a:t>
            </a:r>
            <a:endParaRPr kumimoji="1" lang="en-US" altLang="ja-JP" sz="3800" dirty="0" smtClean="0">
              <a:latin typeface="ヒラギノ角ゴ9" pitchFamily="50" charset="-128"/>
              <a:ea typeface="ヒラギノ角ゴ9" pitchFamily="50" charset="-128"/>
            </a:endParaRPr>
          </a:p>
          <a:p>
            <a:r>
              <a:rPr lang="ja-JP" altLang="en-US" sz="3800" dirty="0" smtClean="0">
                <a:latin typeface="ヒラギノ角ゴ9" pitchFamily="50" charset="-128"/>
                <a:ea typeface="ヒラギノ角ゴ9" pitchFamily="50" charset="-128"/>
              </a:rPr>
              <a:t>はやおき</a:t>
            </a:r>
            <a:endParaRPr lang="en-US" altLang="ja-JP" sz="3800" dirty="0" smtClean="0">
              <a:latin typeface="ヒラギノ角ゴ9" pitchFamily="50" charset="-128"/>
              <a:ea typeface="ヒラギノ角ゴ9" pitchFamily="50" charset="-128"/>
            </a:endParaRPr>
          </a:p>
          <a:p>
            <a:r>
              <a:rPr kumimoji="1" lang="ja-JP" altLang="en-US" sz="4000" dirty="0" err="1" smtClean="0">
                <a:latin typeface="ヒラギノ角ゴ9" pitchFamily="50" charset="-128"/>
                <a:ea typeface="ヒラギノ角ゴ9" pitchFamily="50" charset="-128"/>
              </a:rPr>
              <a:t>あさ</a:t>
            </a:r>
            <a:r>
              <a:rPr kumimoji="1" lang="ja-JP" altLang="en-US" sz="4400" dirty="0" smtClean="0">
                <a:solidFill>
                  <a:srgbClr val="A0741C"/>
                </a:solidFill>
                <a:latin typeface="ヒラギノ角ゴ9" pitchFamily="50" charset="-128"/>
                <a:ea typeface="ヒラギノ角ゴ9" pitchFamily="50" charset="-128"/>
              </a:rPr>
              <a:t>ウンディー</a:t>
            </a:r>
            <a:r>
              <a:rPr kumimoji="1" lang="ja-JP" altLang="en-US" sz="4400" dirty="0" smtClean="0">
                <a:latin typeface="ヒラギノ角ゴ9" pitchFamily="50" charset="-128"/>
                <a:ea typeface="ヒラギノ角ゴ9" pitchFamily="50" charset="-128"/>
              </a:rPr>
              <a:t>！</a:t>
            </a:r>
            <a:endParaRPr kumimoji="1" lang="ja-JP" altLang="en-US" sz="4000" dirty="0">
              <a:latin typeface="ヒラギノ角ゴ9" pitchFamily="50" charset="-128"/>
              <a:ea typeface="ヒラギノ角ゴ9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123728" y="2348880"/>
            <a:ext cx="51090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600" dirty="0" smtClean="0">
                <a:solidFill>
                  <a:srgbClr val="9B4719"/>
                </a:solidFill>
                <a:latin typeface="ヒラギノ角ゴ9" pitchFamily="50" charset="-128"/>
                <a:ea typeface="ヒラギノ角ゴ9" pitchFamily="50" charset="-128"/>
              </a:rPr>
              <a:t>おしまい</a:t>
            </a:r>
            <a:endParaRPr kumimoji="1" lang="ja-JP" altLang="en-US" sz="9600" dirty="0">
              <a:solidFill>
                <a:srgbClr val="9B4719"/>
              </a:solidFill>
              <a:latin typeface="ヒラギノ角ゴ9" pitchFamily="50" charset="-128"/>
              <a:ea typeface="ヒラギノ角ゴ9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nghr\Desktop\うんち大研究（ＪＰＥＧ）\Ｑ1 - コピー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347" y="188640"/>
            <a:ext cx="1380309" cy="908720"/>
          </a:xfrm>
          <a:prstGeom prst="rect">
            <a:avLst/>
          </a:prstGeom>
          <a:noFill/>
        </p:spPr>
      </p:pic>
      <p:sp>
        <p:nvSpPr>
          <p:cNvPr id="3" name="テキスト ボックス 2"/>
          <p:cNvSpPr txBox="1"/>
          <p:nvPr/>
        </p:nvSpPr>
        <p:spPr>
          <a:xfrm>
            <a:off x="1331640" y="-27384"/>
            <a:ext cx="7740352" cy="244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5400" dirty="0" smtClean="0">
                <a:solidFill>
                  <a:srgbClr val="1C941F"/>
                </a:solidFill>
                <a:latin typeface="ヒラギノ角ゴ9" pitchFamily="50" charset="-128"/>
                <a:ea typeface="ヒラギノ角ゴ9" pitchFamily="50" charset="-128"/>
              </a:rPr>
              <a:t>うんちは、どのくらいの</a:t>
            </a:r>
            <a:endParaRPr kumimoji="1" lang="en-US" altLang="ja-JP" sz="5400" dirty="0" smtClean="0">
              <a:solidFill>
                <a:srgbClr val="1C941F"/>
              </a:solidFill>
              <a:latin typeface="ヒラギノ角ゴ9" pitchFamily="50" charset="-128"/>
              <a:ea typeface="ヒラギノ角ゴ9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 smtClean="0">
                <a:solidFill>
                  <a:srgbClr val="1C941F"/>
                </a:solidFill>
                <a:latin typeface="ヒラギノ角ゴ9" pitchFamily="50" charset="-128"/>
                <a:ea typeface="ヒラギノ角ゴ9" pitchFamily="50" charset="-128"/>
              </a:rPr>
              <a:t>時間でできるの？</a:t>
            </a:r>
            <a:endParaRPr kumimoji="1" lang="ja-JP" altLang="en-US" sz="5400" dirty="0">
              <a:solidFill>
                <a:srgbClr val="1C941F"/>
              </a:solidFill>
              <a:latin typeface="ヒラギノ角ゴ9" pitchFamily="50" charset="-128"/>
              <a:ea typeface="ヒラギノ角ゴ9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660679" y="1169368"/>
            <a:ext cx="938077" cy="4189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600" dirty="0" smtClean="0">
                <a:solidFill>
                  <a:srgbClr val="1C941F"/>
                </a:solidFill>
                <a:latin typeface="ヒラギノ角ゴ9" pitchFamily="50" charset="-128"/>
                <a:ea typeface="ヒラギノ角ゴ9" pitchFamily="50" charset="-128"/>
              </a:rPr>
              <a:t>じ か </a:t>
            </a:r>
            <a:r>
              <a:rPr kumimoji="1" lang="ja-JP" altLang="en-US" sz="1600" dirty="0" err="1" smtClean="0">
                <a:solidFill>
                  <a:srgbClr val="1C941F"/>
                </a:solidFill>
                <a:latin typeface="ヒラギノ角ゴ9" pitchFamily="50" charset="-128"/>
                <a:ea typeface="ヒラギノ角ゴ9" pitchFamily="50" charset="-128"/>
              </a:rPr>
              <a:t>ん</a:t>
            </a:r>
            <a:endParaRPr kumimoji="1" lang="ja-JP" altLang="en-US" sz="1600" dirty="0">
              <a:solidFill>
                <a:srgbClr val="1C941F"/>
              </a:solidFill>
              <a:latin typeface="ヒラギノ角ゴ9" pitchFamily="50" charset="-128"/>
              <a:ea typeface="ヒラギノ角ゴ9" pitchFamily="50" charset="-128"/>
            </a:endParaRPr>
          </a:p>
        </p:txBody>
      </p:sp>
      <p:pic>
        <p:nvPicPr>
          <p:cNvPr id="5" name="Picture 2" descr="C:\Users\nghr\Desktop\うんち大研究（ＪＰＥＧ）\Ｑ２ - コピー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195" y="2951078"/>
            <a:ext cx="1363461" cy="864096"/>
          </a:xfrm>
          <a:prstGeom prst="rect">
            <a:avLst/>
          </a:prstGeom>
          <a:noFill/>
        </p:spPr>
      </p:pic>
      <p:sp>
        <p:nvSpPr>
          <p:cNvPr id="6" name="テキスト ボックス 5"/>
          <p:cNvSpPr txBox="1"/>
          <p:nvPr/>
        </p:nvSpPr>
        <p:spPr>
          <a:xfrm>
            <a:off x="1331640" y="2924944"/>
            <a:ext cx="572464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dirty="0" smtClean="0">
                <a:solidFill>
                  <a:srgbClr val="B98621"/>
                </a:solidFill>
                <a:latin typeface="ヒラギノ角ゴ9" pitchFamily="50" charset="-128"/>
                <a:ea typeface="ヒラギノ角ゴ9" pitchFamily="50" charset="-128"/>
              </a:rPr>
              <a:t>いいうんちって、</a:t>
            </a:r>
            <a:endParaRPr kumimoji="1" lang="en-US" altLang="ja-JP" sz="5400" dirty="0" smtClean="0">
              <a:solidFill>
                <a:srgbClr val="B98621"/>
              </a:solidFill>
              <a:latin typeface="ヒラギノ角ゴ9" pitchFamily="50" charset="-128"/>
              <a:ea typeface="ヒラギノ角ゴ9" pitchFamily="50" charset="-128"/>
            </a:endParaRPr>
          </a:p>
          <a:p>
            <a:r>
              <a:rPr lang="ja-JP" altLang="en-US" sz="5400" dirty="0" smtClean="0">
                <a:solidFill>
                  <a:srgbClr val="B98621"/>
                </a:solidFill>
                <a:latin typeface="ヒラギノ角ゴ9" pitchFamily="50" charset="-128"/>
                <a:ea typeface="ヒラギノ角ゴ9" pitchFamily="50" charset="-128"/>
              </a:rPr>
              <a:t>どんなうんち？</a:t>
            </a:r>
            <a:endParaRPr kumimoji="1" lang="ja-JP" altLang="en-US" sz="5400" dirty="0">
              <a:solidFill>
                <a:srgbClr val="B98621"/>
              </a:solidFill>
              <a:latin typeface="ヒラギノ角ゴ9" pitchFamily="50" charset="-128"/>
              <a:ea typeface="ヒラギノ角ゴ9" pitchFamily="50" charset="-128"/>
            </a:endParaRPr>
          </a:p>
        </p:txBody>
      </p:sp>
      <p:pic>
        <p:nvPicPr>
          <p:cNvPr id="1026" name="Picture 2" descr="Z:\01.2014(H26)年度業務\Ｌａｂｏ\◎国土交通省\トイレ下水道連携PJ (TQI spinoff)\うんち大研究（ＪＰＥＧ）\きらきらうんち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34" y="4653136"/>
            <a:ext cx="4521766" cy="1008112"/>
          </a:xfrm>
          <a:prstGeom prst="rect">
            <a:avLst/>
          </a:prstGeom>
          <a:noFill/>
        </p:spPr>
      </p:pic>
      <p:pic>
        <p:nvPicPr>
          <p:cNvPr id="1027" name="Picture 3" descr="Z:\01.2014(H26)年度業務\Ｌａｂｏ\◎国土交通省\トイレ下水道連携PJ (TQI spinoff)\うんち大研究（ＪＰＥＧ）\かちかちうんち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4797152"/>
            <a:ext cx="3960440" cy="792088"/>
          </a:xfrm>
          <a:prstGeom prst="rect">
            <a:avLst/>
          </a:prstGeom>
          <a:noFill/>
        </p:spPr>
      </p:pic>
      <p:pic>
        <p:nvPicPr>
          <p:cNvPr id="1028" name="Picture 4" descr="Z:\01.2014(H26)年度業務\Ｌａｂｏ\◎国土交通省\トイレ下水道連携PJ (TQI spinoff)\うんち大研究（ＪＰＥＧ）\どろどろうんち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738" y="5805264"/>
            <a:ext cx="4320480" cy="858137"/>
          </a:xfrm>
          <a:prstGeom prst="rect">
            <a:avLst/>
          </a:prstGeom>
          <a:noFill/>
        </p:spPr>
      </p:pic>
      <p:pic>
        <p:nvPicPr>
          <p:cNvPr id="1029" name="Picture 5" descr="Z:\01.2014(H26)年度業務\Ｌａｂｏ\◎国土交通省\トイレ下水道連携PJ (TQI spinoff)\うんち大研究（ＪＰＥＧ）\ひょろひょろうんち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6015329"/>
            <a:ext cx="4611819" cy="606673"/>
          </a:xfrm>
          <a:prstGeom prst="rect">
            <a:avLst/>
          </a:prstGeom>
          <a:noFill/>
        </p:spPr>
      </p:pic>
      <p:sp>
        <p:nvSpPr>
          <p:cNvPr id="12" name="正方形/長方形 11"/>
          <p:cNvSpPr/>
          <p:nvPr/>
        </p:nvSpPr>
        <p:spPr>
          <a:xfrm>
            <a:off x="107504" y="116632"/>
            <a:ext cx="8928992" cy="2448272"/>
          </a:xfrm>
          <a:prstGeom prst="rect">
            <a:avLst/>
          </a:prstGeom>
          <a:noFill/>
          <a:ln w="101600">
            <a:solidFill>
              <a:srgbClr val="2CB7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107504" y="2780928"/>
            <a:ext cx="8928992" cy="3960440"/>
          </a:xfrm>
          <a:prstGeom prst="rect">
            <a:avLst/>
          </a:prstGeom>
          <a:noFill/>
          <a:ln w="101600">
            <a:solidFill>
              <a:srgbClr val="B986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Z:\01.2014(H26)年度業務\Ｌａｂｏ\◎国土交通省\トイレ下水道連携PJ (TQI spinoff)\うんち大研究（ＪＰＥＧ）\うんち循環図_A3　20140805.jpg"/>
          <p:cNvPicPr>
            <a:picLocks noChangeAspect="1" noChangeArrowheads="1"/>
          </p:cNvPicPr>
          <p:nvPr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3935"/>
            <a:ext cx="9114749" cy="6257393"/>
          </a:xfrm>
          <a:prstGeom prst="rect">
            <a:avLst/>
          </a:prstGeom>
          <a:noFill/>
        </p:spPr>
      </p:pic>
      <p:sp>
        <p:nvSpPr>
          <p:cNvPr id="3" name="角丸四角形 2"/>
          <p:cNvSpPr/>
          <p:nvPr/>
        </p:nvSpPr>
        <p:spPr>
          <a:xfrm>
            <a:off x="7956376" y="1844824"/>
            <a:ext cx="936104" cy="2952328"/>
          </a:xfrm>
          <a:prstGeom prst="roundRect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274380" y="4459972"/>
            <a:ext cx="900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274380" y="3262124"/>
            <a:ext cx="900000" cy="670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827584" y="1657132"/>
            <a:ext cx="7366119" cy="35720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8000" dirty="0" smtClean="0">
                <a:solidFill>
                  <a:srgbClr val="2CB719"/>
                </a:solidFill>
                <a:latin typeface="ヒラギノ角ゴ9" pitchFamily="50" charset="-128"/>
                <a:ea typeface="ヒラギノ角ゴ9" pitchFamily="50" charset="-128"/>
              </a:rPr>
              <a:t>２４～７２時間</a:t>
            </a:r>
            <a:endParaRPr lang="en-US" altLang="ja-JP" sz="8000" dirty="0" smtClean="0">
              <a:solidFill>
                <a:srgbClr val="2CB719"/>
              </a:solidFill>
              <a:latin typeface="ヒラギノ角ゴ9" pitchFamily="50" charset="-128"/>
              <a:ea typeface="ヒラギノ角ゴ9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8000" dirty="0" smtClean="0">
                <a:solidFill>
                  <a:srgbClr val="2CB719"/>
                </a:solidFill>
                <a:latin typeface="ヒラギノ角ゴ9" pitchFamily="50" charset="-128"/>
                <a:ea typeface="ヒラギノ角ゴ9" pitchFamily="50" charset="-128"/>
              </a:rPr>
              <a:t>（</a:t>
            </a:r>
            <a:r>
              <a:rPr kumimoji="1" lang="en-US" altLang="ja-JP" sz="8000" dirty="0" smtClean="0">
                <a:solidFill>
                  <a:srgbClr val="2CB719"/>
                </a:solidFill>
                <a:latin typeface="ヒラギノ角ゴ9" pitchFamily="50" charset="-128"/>
                <a:ea typeface="ヒラギノ角ゴ9" pitchFamily="50" charset="-128"/>
              </a:rPr>
              <a:t>1</a:t>
            </a:r>
            <a:r>
              <a:rPr kumimoji="1" lang="ja-JP" altLang="en-US" sz="8000" dirty="0" smtClean="0">
                <a:solidFill>
                  <a:srgbClr val="2CB719"/>
                </a:solidFill>
                <a:latin typeface="ヒラギノ角ゴ9" pitchFamily="50" charset="-128"/>
                <a:ea typeface="ヒラギノ角ゴ9" pitchFamily="50" charset="-128"/>
              </a:rPr>
              <a:t>～３日）</a:t>
            </a:r>
            <a:endParaRPr kumimoji="1" lang="ja-JP" altLang="en-US" sz="8000" dirty="0">
              <a:solidFill>
                <a:srgbClr val="2CB719"/>
              </a:solidFill>
              <a:latin typeface="ヒラギノ角ゴ9" pitchFamily="50" charset="-128"/>
              <a:ea typeface="ヒラギノ角ゴ9" pitchFamily="50" charset="-128"/>
            </a:endParaRPr>
          </a:p>
        </p:txBody>
      </p:sp>
      <p:pic>
        <p:nvPicPr>
          <p:cNvPr id="3" name="Picture 5" descr="C:\Users\nghr\Desktop\うんち大研究（ＪＰＥＧ）\Ｑ1 - コピー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077937" cy="1368000"/>
          </a:xfrm>
          <a:prstGeom prst="rect">
            <a:avLst/>
          </a:prstGeom>
          <a:noFill/>
        </p:spPr>
      </p:pic>
      <p:sp>
        <p:nvSpPr>
          <p:cNvPr id="4" name="テキスト ボックス 3"/>
          <p:cNvSpPr txBox="1"/>
          <p:nvPr/>
        </p:nvSpPr>
        <p:spPr>
          <a:xfrm>
            <a:off x="1761361" y="218154"/>
            <a:ext cx="2954655" cy="11946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5400" dirty="0" smtClean="0">
                <a:solidFill>
                  <a:srgbClr val="2CB719"/>
                </a:solidFill>
                <a:latin typeface="ヒラギノ角ゴ9" pitchFamily="50" charset="-128"/>
                <a:ea typeface="ヒラギノ角ゴ9" pitchFamily="50" charset="-128"/>
              </a:rPr>
              <a:t>のこたえ</a:t>
            </a:r>
            <a:endParaRPr kumimoji="1" lang="ja-JP" altLang="en-US" sz="5400" dirty="0">
              <a:solidFill>
                <a:srgbClr val="2CB719"/>
              </a:solidFill>
              <a:latin typeface="ヒラギノ角ゴ9" pitchFamily="50" charset="-128"/>
              <a:ea typeface="ヒラギノ角ゴ9" pitchFamily="50" charset="-128"/>
            </a:endParaRPr>
          </a:p>
        </p:txBody>
      </p:sp>
      <p:cxnSp>
        <p:nvCxnSpPr>
          <p:cNvPr id="6" name="直線コネクタ 5"/>
          <p:cNvCxnSpPr/>
          <p:nvPr/>
        </p:nvCxnSpPr>
        <p:spPr>
          <a:xfrm>
            <a:off x="35496" y="1340768"/>
            <a:ext cx="4752528" cy="0"/>
          </a:xfrm>
          <a:prstGeom prst="line">
            <a:avLst/>
          </a:prstGeom>
          <a:ln w="76200">
            <a:solidFill>
              <a:srgbClr val="2CB7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nghr\Desktop\うんち大研究（ＪＰＥＧ）\Ｑ１‐図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2945" y="908720"/>
            <a:ext cx="5171343" cy="5976664"/>
          </a:xfrm>
          <a:prstGeom prst="rect">
            <a:avLst/>
          </a:prstGeom>
          <a:noFill/>
        </p:spPr>
      </p:pic>
      <p:sp>
        <p:nvSpPr>
          <p:cNvPr id="4" name="テキスト ボックス 3"/>
          <p:cNvSpPr txBox="1"/>
          <p:nvPr/>
        </p:nvSpPr>
        <p:spPr>
          <a:xfrm>
            <a:off x="1331640" y="57398"/>
            <a:ext cx="64171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dirty="0" smtClean="0">
                <a:solidFill>
                  <a:srgbClr val="2CB719"/>
                </a:solidFill>
                <a:latin typeface="ヒラギノ角ゴ9" pitchFamily="50" charset="-128"/>
                <a:ea typeface="ヒラギノ角ゴ9" pitchFamily="50" charset="-128"/>
              </a:rPr>
              <a:t>うんちができるまで</a:t>
            </a:r>
            <a:endParaRPr kumimoji="1" lang="ja-JP" altLang="en-US" sz="5400" dirty="0">
              <a:solidFill>
                <a:srgbClr val="2CB719"/>
              </a:solidFill>
              <a:latin typeface="ヒラギノ角ゴ9" pitchFamily="50" charset="-128"/>
              <a:ea typeface="ヒラギノ角ゴ9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Z:\01.2014(H26)年度業務\Ｌａｂｏ\◎国土交通省\トイレ下水道連携PJ (TQI spinoff)\うんち大研究（ＪＰＥＧ）\ひょろひょろうんち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618" y="5617657"/>
            <a:ext cx="7778830" cy="1023286"/>
          </a:xfrm>
          <a:prstGeom prst="rect">
            <a:avLst/>
          </a:prstGeom>
          <a:noFill/>
        </p:spPr>
      </p:pic>
      <p:pic>
        <p:nvPicPr>
          <p:cNvPr id="7" name="Picture 2" descr="Z:\01.2014(H26)年度業務\Ｌａｂｏ\◎国土交通省\トイレ下水道連携PJ (TQI spinoff)\うんち大研究（ＪＰＥＧ）\きらきらうんち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366" y="1704580"/>
            <a:ext cx="6994018" cy="1364380"/>
          </a:xfrm>
          <a:prstGeom prst="rect">
            <a:avLst/>
          </a:prstGeom>
          <a:noFill/>
        </p:spPr>
      </p:pic>
      <p:pic>
        <p:nvPicPr>
          <p:cNvPr id="9" name="Picture 4" descr="Z:\01.2014(H26)年度業務\Ｌａｂｏ\◎国土交通省\トイレ下水道連携PJ (TQI spinoff)\うんち大研究（ＪＰＥＧ）\どろどろうんち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542" y="4149080"/>
            <a:ext cx="6525810" cy="1296162"/>
          </a:xfrm>
          <a:prstGeom prst="rect">
            <a:avLst/>
          </a:prstGeom>
          <a:noFill/>
        </p:spPr>
      </p:pic>
      <p:pic>
        <p:nvPicPr>
          <p:cNvPr id="8" name="Picture 3" descr="Z:\01.2014(H26)年度業務\Ｌａｂｏ\◎国土交通省\トイレ下水道連携PJ (TQI spinoff)\うんち大研究（ＪＰＥＧ）\かちかちうんち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1778" y="2924944"/>
            <a:ext cx="6412590" cy="1282518"/>
          </a:xfrm>
          <a:prstGeom prst="rect">
            <a:avLst/>
          </a:prstGeom>
          <a:noFill/>
        </p:spPr>
      </p:pic>
      <p:sp>
        <p:nvSpPr>
          <p:cNvPr id="11" name="円/楕円 10"/>
          <p:cNvSpPr/>
          <p:nvPr/>
        </p:nvSpPr>
        <p:spPr>
          <a:xfrm>
            <a:off x="395536" y="1556792"/>
            <a:ext cx="7776864" cy="1656184"/>
          </a:xfrm>
          <a:prstGeom prst="ellipse">
            <a:avLst/>
          </a:prstGeom>
          <a:noFill/>
          <a:ln w="1016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761361" y="218154"/>
            <a:ext cx="2954655" cy="119462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5400" dirty="0" smtClean="0">
                <a:solidFill>
                  <a:srgbClr val="B98621"/>
                </a:solidFill>
                <a:latin typeface="ヒラギノ角ゴ9" pitchFamily="50" charset="-128"/>
                <a:ea typeface="ヒラギノ角ゴ9" pitchFamily="50" charset="-128"/>
              </a:rPr>
              <a:t>のこたえ</a:t>
            </a:r>
            <a:endParaRPr kumimoji="1" lang="ja-JP" altLang="en-US" sz="5400" dirty="0">
              <a:solidFill>
                <a:srgbClr val="B98621"/>
              </a:solidFill>
              <a:latin typeface="ヒラギノ角ゴ9" pitchFamily="50" charset="-128"/>
              <a:ea typeface="ヒラギノ角ゴ9" pitchFamily="50" charset="-128"/>
            </a:endParaRPr>
          </a:p>
        </p:txBody>
      </p:sp>
      <p:cxnSp>
        <p:nvCxnSpPr>
          <p:cNvPr id="18" name="直線コネクタ 17"/>
          <p:cNvCxnSpPr/>
          <p:nvPr/>
        </p:nvCxnSpPr>
        <p:spPr>
          <a:xfrm>
            <a:off x="35496" y="1340768"/>
            <a:ext cx="4752528" cy="0"/>
          </a:xfrm>
          <a:prstGeom prst="line">
            <a:avLst/>
          </a:prstGeom>
          <a:ln w="76200">
            <a:solidFill>
              <a:srgbClr val="B986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C:\Users\nghr\Desktop\うんち大研究（ＪＰＥＧ）\Ｑ２ - コピー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1" y="116632"/>
            <a:ext cx="1931330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01.2014(H26)年度業務\Ｌａｂｏ\◎国土交通省\トイレ下水道連携PJ (TQI spinoff)\うんち大研究（ＪＰＥＧ）\朝ウンディ―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7848872" cy="6743191"/>
          </a:xfrm>
          <a:prstGeom prst="rect">
            <a:avLst/>
          </a:prstGeom>
          <a:noFill/>
        </p:spPr>
      </p:pic>
      <p:sp>
        <p:nvSpPr>
          <p:cNvPr id="3" name="テキスト ボックス 2"/>
          <p:cNvSpPr txBox="1"/>
          <p:nvPr/>
        </p:nvSpPr>
        <p:spPr>
          <a:xfrm>
            <a:off x="5148064" y="836712"/>
            <a:ext cx="2031325" cy="450379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3800" dirty="0" smtClean="0">
                <a:latin typeface="ヒラギノ角ゴ9" pitchFamily="50" charset="-128"/>
                <a:ea typeface="ヒラギノ角ゴ9" pitchFamily="50" charset="-128"/>
              </a:rPr>
              <a:t>はやね</a:t>
            </a:r>
            <a:endParaRPr kumimoji="1" lang="en-US" altLang="ja-JP" sz="3800" dirty="0" smtClean="0">
              <a:latin typeface="ヒラギノ角ゴ9" pitchFamily="50" charset="-128"/>
              <a:ea typeface="ヒラギノ角ゴ9" pitchFamily="50" charset="-128"/>
            </a:endParaRPr>
          </a:p>
          <a:p>
            <a:r>
              <a:rPr lang="ja-JP" altLang="en-US" sz="3800" dirty="0" smtClean="0">
                <a:latin typeface="ヒラギノ角ゴ9" pitchFamily="50" charset="-128"/>
                <a:ea typeface="ヒラギノ角ゴ9" pitchFamily="50" charset="-128"/>
              </a:rPr>
              <a:t>はやおき</a:t>
            </a:r>
            <a:endParaRPr lang="en-US" altLang="ja-JP" sz="3800" dirty="0" smtClean="0">
              <a:latin typeface="ヒラギノ角ゴ9" pitchFamily="50" charset="-128"/>
              <a:ea typeface="ヒラギノ角ゴ9" pitchFamily="50" charset="-128"/>
            </a:endParaRPr>
          </a:p>
          <a:p>
            <a:r>
              <a:rPr kumimoji="1" lang="ja-JP" altLang="en-US" sz="4000" dirty="0" err="1" smtClean="0">
                <a:latin typeface="ヒラギノ角ゴ9" pitchFamily="50" charset="-128"/>
                <a:ea typeface="ヒラギノ角ゴ9" pitchFamily="50" charset="-128"/>
              </a:rPr>
              <a:t>あさ</a:t>
            </a:r>
            <a:r>
              <a:rPr kumimoji="1" lang="ja-JP" altLang="en-US" sz="4400" dirty="0" smtClean="0">
                <a:solidFill>
                  <a:srgbClr val="A0741C"/>
                </a:solidFill>
                <a:latin typeface="ヒラギノ角ゴ9" pitchFamily="50" charset="-128"/>
                <a:ea typeface="ヒラギノ角ゴ9" pitchFamily="50" charset="-128"/>
              </a:rPr>
              <a:t>ウンディー</a:t>
            </a:r>
            <a:r>
              <a:rPr kumimoji="1" lang="ja-JP" altLang="en-US" sz="4400" dirty="0" smtClean="0">
                <a:latin typeface="ヒラギノ角ゴ9" pitchFamily="50" charset="-128"/>
                <a:ea typeface="ヒラギノ角ゴ9" pitchFamily="50" charset="-128"/>
              </a:rPr>
              <a:t>！</a:t>
            </a:r>
            <a:endParaRPr kumimoji="1" lang="ja-JP" altLang="en-US" sz="4000" dirty="0">
              <a:latin typeface="ヒラギノ角ゴ9" pitchFamily="50" charset="-128"/>
              <a:ea typeface="ヒラギノ角ゴ9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601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1399</TotalTime>
  <Words>342</Words>
  <Application>Microsoft Office PowerPoint</Application>
  <PresentationFormat>画面に合わせる (4:3)</PresentationFormat>
  <Paragraphs>121</Paragraphs>
  <Slides>37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37</vt:i4>
      </vt:variant>
    </vt:vector>
  </HeadingPairs>
  <TitlesOfParts>
    <vt:vector size="42" baseType="lpstr">
      <vt:lpstr>ＭＳ Ｐゴシック</vt:lpstr>
      <vt:lpstr>ヒラギノ角ゴ9</vt:lpstr>
      <vt:lpstr>Arial</vt:lpstr>
      <vt:lpstr>Calibri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nghr</dc:creator>
  <cp:lastModifiedBy>なし</cp:lastModifiedBy>
  <cp:revision>155</cp:revision>
  <dcterms:created xsi:type="dcterms:W3CDTF">2014-08-04T02:25:16Z</dcterms:created>
  <dcterms:modified xsi:type="dcterms:W3CDTF">2015-03-17T10:55:29Z</dcterms:modified>
</cp:coreProperties>
</file>