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74" autoAdjust="0"/>
  </p:normalViewPr>
  <p:slideViewPr>
    <p:cSldViewPr showGuides="1"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EEF2-D7CB-4A0F-BEB7-62F0F487DE0E}" type="datetimeFigureOut">
              <a:rPr kumimoji="1" lang="ja-JP" altLang="en-US" smtClean="0"/>
              <a:pPr/>
              <a:t>2015/4/7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○○プロジェクト（名称）　　　　　　　</a:t>
            </a:r>
            <a:r>
              <a:rPr kumimoji="1" lang="ja-JP" altLang="en-US" sz="1400" b="1" dirty="0" smtClean="0"/>
              <a:t>○○協議会　</a:t>
            </a:r>
            <a:r>
              <a:rPr kumimoji="1" lang="en-US" altLang="ja-JP" sz="1400" b="1" dirty="0" smtClean="0"/>
              <a:t>【(</a:t>
            </a:r>
            <a:r>
              <a:rPr kumimoji="1" lang="ja-JP" altLang="en-US" sz="1400" b="1" dirty="0" smtClean="0"/>
              <a:t>株</a:t>
            </a:r>
            <a:r>
              <a:rPr kumimoji="1" lang="en-US" altLang="ja-JP" sz="1400" b="1" dirty="0" smtClean="0"/>
              <a:t>)</a:t>
            </a:r>
            <a:r>
              <a:rPr kumimoji="1" lang="ja-JP" altLang="en-US" sz="1400" b="1" dirty="0" smtClean="0"/>
              <a:t>○○、ＮＰＯ法人○○、○○大学、○○市</a:t>
            </a:r>
            <a:r>
              <a:rPr kumimoji="1" lang="en-US" altLang="ja-JP" sz="1400" b="1" dirty="0" smtClean="0"/>
              <a:t>】</a:t>
            </a:r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4868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事業の目的、目標、着眼点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844824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具体的な取組内容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22920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事業終了以降の展望・取組内容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251438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具体的な取組内容や提案の視点（先導性・モデル性、継続性等）に関わるポイントについて要約する。必要に応じて図表・写真等を使用。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103357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G</a:t>
            </a:r>
            <a:r>
              <a:rPr lang="ja-JP" altLang="en-US" sz="1400" dirty="0" smtClean="0"/>
              <a:t>空間情報を活用して課題解決、またはサービスの高度化等を図る地域活性化または防災・減災の内容（背景・目的）、また、将来を見据えてどのような目標、着眼点のもと実証事業を実施するのかについて要約する。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5692025"/>
            <a:ext cx="8352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平成</a:t>
            </a:r>
            <a:r>
              <a:rPr lang="en-US" altLang="ja-JP" sz="1400" dirty="0" smtClean="0"/>
              <a:t>28</a:t>
            </a:r>
            <a:r>
              <a:rPr lang="ja-JP" altLang="en-US" sz="1400" dirty="0" smtClean="0"/>
              <a:t>年度</a:t>
            </a:r>
            <a:r>
              <a:rPr lang="ja-JP" altLang="en-US" sz="1400" dirty="0" smtClean="0"/>
              <a:t>以降、どのように発展・展開していくのかについて要約する。</a:t>
            </a:r>
            <a:endParaRPr kumimoji="1" lang="ja-JP" altLang="en-US" sz="1400" dirty="0"/>
          </a:p>
        </p:txBody>
      </p:sp>
      <p:sp>
        <p:nvSpPr>
          <p:cNvPr id="12" name="大かっこ 11"/>
          <p:cNvSpPr/>
          <p:nvPr/>
        </p:nvSpPr>
        <p:spPr>
          <a:xfrm>
            <a:off x="395536" y="980728"/>
            <a:ext cx="835292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395536" y="2492896"/>
            <a:ext cx="835292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大かっこ 13"/>
          <p:cNvSpPr/>
          <p:nvPr/>
        </p:nvSpPr>
        <p:spPr>
          <a:xfrm>
            <a:off x="395536" y="5495746"/>
            <a:ext cx="835292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00392" y="44624"/>
            <a:ext cx="93610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様式４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36512" y="630932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上記３項目の記載は必須。レイアウト等は自由に変更してもよい。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※</a:t>
            </a:r>
            <a:r>
              <a:rPr lang="ja-JP" altLang="en-US" sz="1400" dirty="0" smtClean="0"/>
              <a:t>採択された提案の概要は国土交通省ホームページ等で公開予定であることを了承した上で作成すること。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4868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事業の目的、目標、着眼点</a:t>
            </a:r>
            <a:endParaRPr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844824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具体的な取組内容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22920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事業終了以降の展望・取組内容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00392" y="44624"/>
            <a:ext cx="93610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様式４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165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なし</cp:lastModifiedBy>
  <cp:revision>17</cp:revision>
  <dcterms:created xsi:type="dcterms:W3CDTF">2014-03-12T02:48:49Z</dcterms:created>
  <dcterms:modified xsi:type="dcterms:W3CDTF">2015-04-07T01:57:51Z</dcterms:modified>
</cp:coreProperties>
</file>