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133C8"/>
    <a:srgbClr val="4087C8"/>
    <a:srgbClr val="FF0000"/>
    <a:srgbClr val="FFCCFF"/>
    <a:srgbClr val="FFFF99"/>
    <a:srgbClr val="9BDFF7"/>
    <a:srgbClr val="8BD9F5"/>
    <a:srgbClr val="68C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04" autoAdjust="0"/>
  </p:normalViewPr>
  <p:slideViewPr>
    <p:cSldViewPr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5" y="3284538"/>
            <a:ext cx="7451725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0" y="6524625"/>
            <a:ext cx="3636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0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49323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8424" cy="476250"/>
          </a:xfrm>
        </p:spPr>
        <p:txBody>
          <a:bodyPr/>
          <a:lstStyle/>
          <a:p>
            <a:pPr eaLnBrk="1" hangingPunct="1"/>
            <a:r>
              <a:rPr lang="ja-JP" altLang="en-US" sz="2000" dirty="0" smtClean="0">
                <a:solidFill>
                  <a:srgbClr val="4133C8"/>
                </a:solidFill>
              </a:rPr>
              <a:t>　</a:t>
            </a:r>
            <a:r>
              <a:rPr lang="ja-JP" altLang="en-US" sz="2000" dirty="0">
                <a:solidFill>
                  <a:srgbClr val="0000FF"/>
                </a:solidFill>
              </a:rPr>
              <a:t>■</a:t>
            </a:r>
            <a:r>
              <a:rPr lang="ja-JP" altLang="en-US" sz="2000" dirty="0" smtClean="0">
                <a:solidFill>
                  <a:srgbClr val="0000FF"/>
                </a:solidFill>
              </a:rPr>
              <a:t>団体名　（主な連携先）　　（様式</a:t>
            </a:r>
            <a:r>
              <a:rPr lang="en-US" altLang="ja-JP" sz="2000" dirty="0" smtClean="0">
                <a:solidFill>
                  <a:srgbClr val="0000FF"/>
                </a:solidFill>
              </a:rPr>
              <a:t>5</a:t>
            </a:r>
            <a:r>
              <a:rPr lang="ja-JP" altLang="en-US" sz="2000" dirty="0" smtClean="0">
                <a:solidFill>
                  <a:srgbClr val="0000FF"/>
                </a:solidFill>
              </a:rPr>
              <a:t>の所要額）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72400" y="6061"/>
            <a:ext cx="971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/>
              <a:t>（様式６）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394" y="980728"/>
            <a:ext cx="295143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>
                <a:solidFill>
                  <a:srgbClr val="0000FF"/>
                </a:solidFill>
              </a:rPr>
              <a:t>様式３の課題の大分類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0903" y="5512679"/>
            <a:ext cx="864096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○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○</a:t>
            </a:r>
            <a:endParaRPr kumimoji="1"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887" y="5174125"/>
            <a:ext cx="20556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lang="ja-JP" altLang="en-US" sz="1600" b="1" dirty="0"/>
              <a:t>事業</a:t>
            </a:r>
            <a:r>
              <a:rPr lang="ja-JP" altLang="en-US" sz="1600" b="1" dirty="0" smtClean="0"/>
              <a:t>の</a:t>
            </a:r>
            <a:r>
              <a:rPr lang="ja-JP" altLang="en-US" sz="1600" b="1" dirty="0"/>
              <a:t>特徴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955" y="6380991"/>
            <a:ext cx="91450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※</a:t>
            </a:r>
            <a:r>
              <a:rPr kumimoji="1" lang="ja-JP" altLang="en-US" sz="1400" dirty="0" smtClean="0">
                <a:solidFill>
                  <a:srgbClr val="0000FF"/>
                </a:solidFill>
              </a:rPr>
              <a:t>記入する文字の大きさは１６ポイント以上とし、</a:t>
            </a:r>
            <a:r>
              <a:rPr kumimoji="1" lang="ja-JP" altLang="en-US" sz="1400" u="sng" dirty="0" smtClean="0">
                <a:solidFill>
                  <a:srgbClr val="0000FF"/>
                </a:solidFill>
              </a:rPr>
              <a:t>Ａ４用紙</a:t>
            </a:r>
            <a:r>
              <a:rPr lang="ja-JP" altLang="en-US" sz="1400" u="sng" dirty="0" smtClean="0">
                <a:solidFill>
                  <a:srgbClr val="0000FF"/>
                </a:solidFill>
              </a:rPr>
              <a:t>一枚に収まるよう</a:t>
            </a:r>
            <a:r>
              <a:rPr lang="ja-JP" altLang="en-US" sz="1400" dirty="0" smtClean="0">
                <a:solidFill>
                  <a:srgbClr val="0000FF"/>
                </a:solidFill>
              </a:rPr>
              <a:t>要点を簡潔に作成してください。</a:t>
            </a:r>
            <a:endParaRPr lang="en-US" altLang="ja-JP" sz="1400" dirty="0" smtClean="0">
              <a:solidFill>
                <a:srgbClr val="0000FF"/>
              </a:solidFill>
            </a:endParaRPr>
          </a:p>
          <a:p>
            <a:r>
              <a:rPr kumimoji="1" lang="ja-JP" altLang="en-US" sz="1400" dirty="0">
                <a:solidFill>
                  <a:srgbClr val="0000FF"/>
                </a:solidFill>
              </a:rPr>
              <a:t>　</a:t>
            </a:r>
            <a:r>
              <a:rPr lang="ja-JP" altLang="en-US" sz="1400" dirty="0">
                <a:solidFill>
                  <a:srgbClr val="0000FF"/>
                </a:solidFill>
              </a:rPr>
              <a:t> </a:t>
            </a:r>
            <a:r>
              <a:rPr lang="ja-JP" altLang="en-US" sz="1400" dirty="0" smtClean="0">
                <a:solidFill>
                  <a:srgbClr val="0000FF"/>
                </a:solidFill>
              </a:rPr>
              <a:t>ただし、３つ以上の事業に取組む場合は複数枚となっても構いません。</a:t>
            </a:r>
            <a:endParaRPr kumimoji="1" lang="en-US" altLang="ja-JP" sz="14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56427"/>
              </p:ext>
            </p:extLst>
          </p:nvPr>
        </p:nvGraphicFramePr>
        <p:xfrm>
          <a:off x="210656" y="1317382"/>
          <a:ext cx="864096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18"/>
                <a:gridCol w="4983342"/>
              </a:tblGrid>
              <a:tr h="2128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課題の小分類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課題に対する取組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2801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</a:tr>
              <a:tr h="212801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108394" y="2425212"/>
            <a:ext cx="295143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lang="ja-JP" altLang="en-US" sz="1600" b="1" dirty="0">
                <a:solidFill>
                  <a:srgbClr val="0000FF"/>
                </a:solidFill>
              </a:rPr>
              <a:t>様式３の課題の大分類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25294" y="2425212"/>
            <a:ext cx="70879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FF"/>
                </a:solidFill>
              </a:rPr>
              <a:t>※</a:t>
            </a:r>
            <a:r>
              <a:rPr kumimoji="1" lang="ja-JP" altLang="en-US" sz="1600" dirty="0" smtClean="0">
                <a:solidFill>
                  <a:srgbClr val="0000FF"/>
                </a:solidFill>
              </a:rPr>
              <a:t>取組む事業が複数ない場合は削除していただいて構いません。</a:t>
            </a:r>
            <a:endParaRPr kumimoji="1" lang="en-US" altLang="ja-JP" sz="1600" dirty="0" smtClean="0">
              <a:solidFill>
                <a:srgbClr val="0000FF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0656" y="4773762"/>
            <a:ext cx="864096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○</a:t>
            </a:r>
            <a:endParaRPr kumimoji="1" lang="en-US" altLang="ja-JP" sz="16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640" y="4435208"/>
            <a:ext cx="55115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公表予定の成果物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687153"/>
              </p:ext>
            </p:extLst>
          </p:nvPr>
        </p:nvGraphicFramePr>
        <p:xfrm>
          <a:off x="212572" y="2759967"/>
          <a:ext cx="864096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18"/>
                <a:gridCol w="4983342"/>
              </a:tblGrid>
              <a:tr h="1205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課題の小分類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課題に対する取組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20543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120543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49262" y="6982757"/>
            <a:ext cx="914501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accent2"/>
                </a:solidFill>
              </a:rPr>
              <a:t>青字部分は提出の際は削除していただいてかまいません。</a:t>
            </a:r>
            <a:endParaRPr kumimoji="1" lang="en-US" altLang="ja-JP" sz="1600" dirty="0" smtClean="0">
              <a:solidFill>
                <a:schemeClr val="accent2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0656" y="4096654"/>
            <a:ext cx="864096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○</a:t>
            </a:r>
            <a:endParaRPr kumimoji="1" lang="en-US" altLang="ja-JP" sz="16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6640" y="3758100"/>
            <a:ext cx="55115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実際の空き家への適用について予定している取組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8394" y="602181"/>
            <a:ext cx="55115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事業名称</a:t>
            </a:r>
            <a:r>
              <a:rPr kumimoji="1" lang="en-US" altLang="ja-JP" sz="1600" b="1" dirty="0" smtClean="0"/>
              <a:t>】</a:t>
            </a:r>
            <a:r>
              <a:rPr kumimoji="1" lang="ja-JP" altLang="en-US" sz="1600" b="1" dirty="0" smtClean="0"/>
              <a:t>　</a:t>
            </a:r>
            <a:r>
              <a:rPr kumimoji="1" lang="ja-JP" altLang="en-US" sz="1600" b="1" dirty="0" smtClean="0">
                <a:solidFill>
                  <a:srgbClr val="0000FF"/>
                </a:solidFill>
              </a:rPr>
              <a:t>・・・・・・・</a:t>
            </a:r>
            <a:endParaRPr kumimoji="1" lang="ja-JP" altLang="en-US" sz="1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710</TotalTime>
  <Words>120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標準デザイン</vt:lpstr>
      <vt:lpstr>　■団体名　（主な連携先）　　（様式5の所要額）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団体名</dc:title>
  <dc:creator>なし</dc:creator>
  <cp:lastModifiedBy>なし</cp:lastModifiedBy>
  <cp:revision>15</cp:revision>
  <cp:lastPrinted>2016-04-04T06:43:19Z</cp:lastPrinted>
  <dcterms:created xsi:type="dcterms:W3CDTF">2016-03-28T11:09:17Z</dcterms:created>
  <dcterms:modified xsi:type="dcterms:W3CDTF">2016-04-06T02:58:19Z</dcterms:modified>
</cp:coreProperties>
</file>