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4133C8"/>
    <a:srgbClr val="4087C8"/>
    <a:srgbClr val="FF0000"/>
    <a:srgbClr val="FFCCFF"/>
    <a:srgbClr val="FFFF99"/>
    <a:srgbClr val="9BDFF7"/>
    <a:srgbClr val="8BD9F5"/>
    <a:srgbClr val="68C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04" autoAdjust="0"/>
  </p:normalViewPr>
  <p:slideViewPr>
    <p:cSldViewPr>
      <p:cViewPr varScale="1">
        <p:scale>
          <a:sx n="74" d="100"/>
          <a:sy n="74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692275" y="3284538"/>
            <a:ext cx="7451725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0" y="6524625"/>
            <a:ext cx="3636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3600"/>
            <a:ext cx="75247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420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649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4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4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60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5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96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66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189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62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8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1034" name="Picture 9" descr="mlit_top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6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8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493236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8424" cy="476250"/>
          </a:xfrm>
        </p:spPr>
        <p:txBody>
          <a:bodyPr/>
          <a:lstStyle/>
          <a:p>
            <a:pPr eaLnBrk="1" hangingPunct="1"/>
            <a:r>
              <a:rPr lang="ja-JP" altLang="en-US" sz="2000" dirty="0" smtClean="0">
                <a:solidFill>
                  <a:srgbClr val="4133C8"/>
                </a:solidFill>
              </a:rPr>
              <a:t>　</a:t>
            </a:r>
            <a:r>
              <a:rPr lang="ja-JP" altLang="en-US" sz="2000" dirty="0">
                <a:solidFill>
                  <a:srgbClr val="0000FF"/>
                </a:solidFill>
              </a:rPr>
              <a:t>■</a:t>
            </a:r>
            <a:r>
              <a:rPr lang="ja-JP" altLang="en-US" sz="2000" dirty="0" smtClean="0">
                <a:solidFill>
                  <a:srgbClr val="0000FF"/>
                </a:solidFill>
              </a:rPr>
              <a:t>団体名　（主な連携先）　　（様式</a:t>
            </a:r>
            <a:r>
              <a:rPr lang="en-US" altLang="ja-JP" sz="2000" dirty="0" smtClean="0">
                <a:solidFill>
                  <a:srgbClr val="0000FF"/>
                </a:solidFill>
              </a:rPr>
              <a:t>5</a:t>
            </a:r>
            <a:r>
              <a:rPr lang="ja-JP" altLang="en-US" sz="2000" dirty="0" smtClean="0">
                <a:solidFill>
                  <a:srgbClr val="0000FF"/>
                </a:solidFill>
              </a:rPr>
              <a:t>の所要額）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56376" y="6061"/>
            <a:ext cx="118762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 smtClean="0"/>
              <a:t>（様式Ａ－６）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8394" y="993607"/>
            <a:ext cx="345549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【</a:t>
            </a:r>
            <a:r>
              <a:rPr lang="ja-JP" altLang="en-US" sz="1600" b="1" dirty="0">
                <a:solidFill>
                  <a:srgbClr val="0000FF"/>
                </a:solidFill>
              </a:rPr>
              <a:t>様式３</a:t>
            </a:r>
            <a:r>
              <a:rPr lang="ja-JP" altLang="en-US" sz="1600" b="1" dirty="0" smtClean="0">
                <a:solidFill>
                  <a:srgbClr val="0000FF"/>
                </a:solidFill>
              </a:rPr>
              <a:t>の検討項目</a:t>
            </a:r>
            <a:r>
              <a:rPr kumimoji="1" lang="en-US" altLang="ja-JP" sz="1600" b="1" dirty="0" smtClean="0"/>
              <a:t>】</a:t>
            </a:r>
            <a:endParaRPr kumimoji="1" lang="ja-JP" altLang="en-US" sz="16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0903" y="5291231"/>
            <a:ext cx="864096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○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○</a:t>
            </a:r>
            <a:endParaRPr lang="en-US" altLang="ja-JP" sz="1600" dirty="0"/>
          </a:p>
          <a:p>
            <a:r>
              <a:rPr kumimoji="1" lang="ja-JP" altLang="en-US" sz="1600" dirty="0" smtClean="0"/>
              <a:t>○</a:t>
            </a:r>
            <a:endParaRPr kumimoji="1" lang="en-US" altLang="ja-JP" sz="1600" dirty="0" smtClean="0"/>
          </a:p>
          <a:p>
            <a:r>
              <a:rPr lang="ja-JP" altLang="en-US" sz="1600" dirty="0"/>
              <a:t>〇</a:t>
            </a:r>
            <a:endParaRPr kumimoji="1" lang="en-US" altLang="ja-JP" sz="16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887" y="4952677"/>
            <a:ext cx="205569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【</a:t>
            </a:r>
            <a:r>
              <a:rPr lang="ja-JP" altLang="en-US" sz="1600" b="1" dirty="0"/>
              <a:t>事業</a:t>
            </a:r>
            <a:r>
              <a:rPr lang="ja-JP" altLang="en-US" sz="1600" b="1" dirty="0" smtClean="0"/>
              <a:t>の</a:t>
            </a:r>
            <a:r>
              <a:rPr lang="ja-JP" altLang="en-US" sz="1600" b="1" dirty="0"/>
              <a:t>特徴</a:t>
            </a:r>
            <a:r>
              <a:rPr kumimoji="1" lang="en-US" altLang="ja-JP" sz="1600" b="1" dirty="0" smtClean="0"/>
              <a:t>】</a:t>
            </a:r>
            <a:endParaRPr kumimoji="1" lang="ja-JP" altLang="en-US" sz="16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955" y="6380991"/>
            <a:ext cx="91450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※</a:t>
            </a:r>
            <a:r>
              <a:rPr kumimoji="1" lang="ja-JP" altLang="en-US" sz="1400" dirty="0" smtClean="0">
                <a:solidFill>
                  <a:srgbClr val="0000FF"/>
                </a:solidFill>
              </a:rPr>
              <a:t>記入する文字の大きさは１６ポイント以上とし、</a:t>
            </a:r>
            <a:r>
              <a:rPr kumimoji="1" lang="ja-JP" altLang="en-US" sz="1400" u="sng" dirty="0" smtClean="0">
                <a:solidFill>
                  <a:srgbClr val="0000FF"/>
                </a:solidFill>
              </a:rPr>
              <a:t>Ａ４用紙</a:t>
            </a:r>
            <a:r>
              <a:rPr lang="ja-JP" altLang="en-US" sz="1400" u="sng" dirty="0" smtClean="0">
                <a:solidFill>
                  <a:srgbClr val="0000FF"/>
                </a:solidFill>
              </a:rPr>
              <a:t>一枚に収まるよう</a:t>
            </a:r>
            <a:r>
              <a:rPr lang="ja-JP" altLang="en-US" sz="1400" dirty="0" smtClean="0">
                <a:solidFill>
                  <a:srgbClr val="0000FF"/>
                </a:solidFill>
              </a:rPr>
              <a:t>要点を簡潔に作成してください。</a:t>
            </a:r>
            <a:endParaRPr lang="en-US" altLang="ja-JP" sz="1400" dirty="0" smtClean="0">
              <a:solidFill>
                <a:srgbClr val="0000FF"/>
              </a:solidFill>
            </a:endParaRPr>
          </a:p>
          <a:p>
            <a:r>
              <a:rPr kumimoji="1" lang="ja-JP" altLang="en-US" sz="1400" dirty="0">
                <a:solidFill>
                  <a:srgbClr val="0000FF"/>
                </a:solidFill>
              </a:rPr>
              <a:t>　</a:t>
            </a:r>
            <a:r>
              <a:rPr lang="ja-JP" altLang="en-US" sz="1400" dirty="0">
                <a:solidFill>
                  <a:srgbClr val="0000FF"/>
                </a:solidFill>
              </a:rPr>
              <a:t> </a:t>
            </a:r>
            <a:r>
              <a:rPr lang="ja-JP" altLang="en-US" sz="1400" dirty="0" smtClean="0">
                <a:solidFill>
                  <a:srgbClr val="0000FF"/>
                </a:solidFill>
              </a:rPr>
              <a:t>ただし、３つ以上の検討項目に取組む場合は複数枚となっても構いません。</a:t>
            </a:r>
            <a:endParaRPr kumimoji="1" lang="en-US" altLang="ja-JP" sz="14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086330"/>
              </p:ext>
            </p:extLst>
          </p:nvPr>
        </p:nvGraphicFramePr>
        <p:xfrm>
          <a:off x="210656" y="1330261"/>
          <a:ext cx="8640960" cy="189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18"/>
                <a:gridCol w="4983342"/>
              </a:tblGrid>
              <a:tr h="3114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取組項目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取組内容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888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3888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3888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3888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108394" y="3456557"/>
            <a:ext cx="201418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【</a:t>
            </a:r>
            <a:r>
              <a:rPr lang="ja-JP" altLang="en-US" sz="1600" b="1" dirty="0">
                <a:solidFill>
                  <a:srgbClr val="0000FF"/>
                </a:solidFill>
              </a:rPr>
              <a:t>様式３の検討項目</a:t>
            </a:r>
            <a:r>
              <a:rPr kumimoji="1" lang="en-US" altLang="ja-JP" sz="1600" b="1" dirty="0" smtClean="0"/>
              <a:t>】</a:t>
            </a:r>
            <a:endParaRPr kumimoji="1" lang="ja-JP" altLang="en-US" sz="1600" b="1" dirty="0"/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977301"/>
              </p:ext>
            </p:extLst>
          </p:nvPr>
        </p:nvGraphicFramePr>
        <p:xfrm>
          <a:off x="212572" y="3791312"/>
          <a:ext cx="864096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18"/>
                <a:gridCol w="4983342"/>
              </a:tblGrid>
              <a:tr h="1205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取組項目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取組内容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20543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120543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49262" y="6982757"/>
            <a:ext cx="914501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accent2"/>
                </a:solidFill>
              </a:rPr>
              <a:t>青字部分は提出の際は削除していただいてかまいません。</a:t>
            </a:r>
            <a:endParaRPr kumimoji="1" lang="en-US" altLang="ja-JP" sz="1600" dirty="0" smtClean="0">
              <a:solidFill>
                <a:schemeClr val="accent2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8394" y="602181"/>
            <a:ext cx="551155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【</a:t>
            </a:r>
            <a:r>
              <a:rPr kumimoji="1" lang="ja-JP" altLang="en-US" sz="1600" b="1" dirty="0" smtClean="0"/>
              <a:t>事業名称</a:t>
            </a:r>
            <a:r>
              <a:rPr kumimoji="1" lang="en-US" altLang="ja-JP" sz="1600" b="1" dirty="0" smtClean="0"/>
              <a:t>】</a:t>
            </a:r>
            <a:r>
              <a:rPr kumimoji="1" lang="ja-JP" altLang="en-US" sz="1600" b="1" dirty="0" smtClean="0"/>
              <a:t>　</a:t>
            </a:r>
            <a:r>
              <a:rPr kumimoji="1" lang="ja-JP" altLang="en-US" sz="1600" b="1" dirty="0" smtClean="0">
                <a:solidFill>
                  <a:srgbClr val="0000FF"/>
                </a:solidFill>
              </a:rPr>
              <a:t>・・・・・・・</a:t>
            </a:r>
            <a:endParaRPr kumimoji="1" lang="ja-JP" altLang="en-US" sz="1600" b="1" dirty="0">
              <a:solidFill>
                <a:srgbClr val="0000FF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35505" y="3456557"/>
            <a:ext cx="70879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FF"/>
                </a:solidFill>
              </a:rPr>
              <a:t>※</a:t>
            </a:r>
            <a:r>
              <a:rPr kumimoji="1" lang="ja-JP" altLang="en-US" sz="1600" dirty="0" smtClean="0">
                <a:solidFill>
                  <a:srgbClr val="0000FF"/>
                </a:solidFill>
              </a:rPr>
              <a:t>取組む項目が</a:t>
            </a:r>
            <a:r>
              <a:rPr kumimoji="1" lang="ja-JP" altLang="en-US" sz="1600" dirty="0" smtClean="0">
                <a:solidFill>
                  <a:srgbClr val="0000FF"/>
                </a:solidFill>
              </a:rPr>
              <a:t>複数ない場合は削除していただいて構いません。</a:t>
            </a:r>
            <a:endParaRPr kumimoji="1" lang="en-US" altLang="ja-JP" sz="16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5154908F-1419-4CAC-B4AE-9298353669D5}" vid="{E00009AC-6EF1-4080-B073-2679ADBAC5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852</TotalTime>
  <Words>93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Times New Roman</vt:lpstr>
      <vt:lpstr>標準デザイン</vt:lpstr>
      <vt:lpstr>　■団体名　（主な連携先）　　（様式5の所要額）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団体名</dc:title>
  <dc:creator>なし</dc:creator>
  <cp:lastModifiedBy>なし</cp:lastModifiedBy>
  <cp:revision>19</cp:revision>
  <cp:lastPrinted>2017-04-17T07:30:27Z</cp:lastPrinted>
  <dcterms:created xsi:type="dcterms:W3CDTF">2016-03-28T11:09:17Z</dcterms:created>
  <dcterms:modified xsi:type="dcterms:W3CDTF">2017-05-22T07:59:10Z</dcterms:modified>
</cp:coreProperties>
</file>