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0690225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5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57593-C353-421A-9EDF-BC8CE8A3FC61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05216-A072-4916-945F-522E6FDD0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73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05216-A072-4916-945F-522E6FDD0E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3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767" y="1237197"/>
            <a:ext cx="908669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278" y="3970580"/>
            <a:ext cx="8017669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41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77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0193" y="402483"/>
            <a:ext cx="2305080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4954" y="402483"/>
            <a:ext cx="6781611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06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9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386" y="1884671"/>
            <a:ext cx="922031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386" y="5059035"/>
            <a:ext cx="922031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36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4953" y="2012414"/>
            <a:ext cx="4543346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926" y="2012414"/>
            <a:ext cx="4543346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15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345" y="402484"/>
            <a:ext cx="922031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346" y="1853171"/>
            <a:ext cx="4522466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346" y="2761381"/>
            <a:ext cx="4522466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1927" y="1853171"/>
            <a:ext cx="4544738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1927" y="2761381"/>
            <a:ext cx="4544738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00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67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09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345" y="503978"/>
            <a:ext cx="3447876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4738" y="1088455"/>
            <a:ext cx="541192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345" y="2267902"/>
            <a:ext cx="3447876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77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345" y="503978"/>
            <a:ext cx="3447876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4738" y="1088455"/>
            <a:ext cx="541192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345" y="2267902"/>
            <a:ext cx="3447876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69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4953" y="402484"/>
            <a:ext cx="922031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953" y="2012414"/>
            <a:ext cx="922031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4953" y="7006700"/>
            <a:ext cx="240530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7561-2D7A-4254-9B42-657CB0AD3D6F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137" y="7006700"/>
            <a:ext cx="360795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9971" y="7006700"/>
            <a:ext cx="240530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F7B38-8553-4EAB-947C-61FD2106ED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724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96785" y="434715"/>
            <a:ext cx="5096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8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低排出ガス認定車の車体表示</a:t>
            </a:r>
            <a:endParaRPr lang="ja-JP" altLang="ja-JP" sz="2800" kern="100" dirty="0" smtClean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5" name="図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8199" y="1970703"/>
            <a:ext cx="1981835" cy="11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86994" y="3755168"/>
            <a:ext cx="1993989" cy="11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図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17875" y="5539633"/>
            <a:ext cx="2102485" cy="11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1247588" y="1531607"/>
            <a:ext cx="36728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○平成１７年基準　７５％低減レベル</a:t>
            </a:r>
            <a:endParaRPr lang="ja-JP" altLang="en-US" sz="1600" dirty="0"/>
          </a:p>
        </p:txBody>
      </p:sp>
      <p:sp>
        <p:nvSpPr>
          <p:cNvPr id="9" name="正方形/長方形 8"/>
          <p:cNvSpPr/>
          <p:nvPr/>
        </p:nvSpPr>
        <p:spPr>
          <a:xfrm>
            <a:off x="1232716" y="3366343"/>
            <a:ext cx="36728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○平成１７年基準　５</a:t>
            </a:r>
            <a:r>
              <a:rPr lang="ja-JP" altLang="en-US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０</a:t>
            </a:r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％低減レベル</a:t>
            </a:r>
            <a:endParaRPr lang="ja-JP" altLang="en-US" sz="1600" dirty="0"/>
          </a:p>
        </p:txBody>
      </p:sp>
      <p:sp>
        <p:nvSpPr>
          <p:cNvPr id="10" name="正方形/長方形 9"/>
          <p:cNvSpPr/>
          <p:nvPr/>
        </p:nvSpPr>
        <p:spPr>
          <a:xfrm>
            <a:off x="1232716" y="5201079"/>
            <a:ext cx="36728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○平成</a:t>
            </a:r>
            <a:r>
              <a:rPr lang="ja-JP" altLang="en-US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１年基準　</a:t>
            </a:r>
            <a:r>
              <a:rPr lang="ja-JP" altLang="en-US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１０</a:t>
            </a:r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％低減レベル</a:t>
            </a:r>
            <a:endParaRPr lang="ja-JP" altLang="en-US" sz="16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6"/>
          <a:srcRect l="2020" r="1297" b="813"/>
          <a:stretch/>
        </p:blipFill>
        <p:spPr>
          <a:xfrm>
            <a:off x="6612990" y="5539633"/>
            <a:ext cx="2016238" cy="11520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7"/>
          <a:srcRect l="961" t="668"/>
          <a:stretch/>
        </p:blipFill>
        <p:spPr>
          <a:xfrm>
            <a:off x="6620579" y="3755168"/>
            <a:ext cx="2001059" cy="1152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8"/>
          <a:srcRect l="3457" t="3247" r="623"/>
          <a:stretch/>
        </p:blipFill>
        <p:spPr>
          <a:xfrm>
            <a:off x="6624284" y="1970703"/>
            <a:ext cx="1997354" cy="1152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5784708" y="1531607"/>
            <a:ext cx="36728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○平成</a:t>
            </a:r>
            <a:r>
              <a:rPr lang="ja-JP" altLang="en-US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３０</a:t>
            </a:r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年基準　７５％低減レベル</a:t>
            </a:r>
            <a:endParaRPr lang="ja-JP" altLang="en-US" sz="1600" dirty="0"/>
          </a:p>
        </p:txBody>
      </p:sp>
      <p:sp>
        <p:nvSpPr>
          <p:cNvPr id="15" name="正方形/長方形 14"/>
          <p:cNvSpPr/>
          <p:nvPr/>
        </p:nvSpPr>
        <p:spPr>
          <a:xfrm>
            <a:off x="5784708" y="3366343"/>
            <a:ext cx="36728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○平成</a:t>
            </a:r>
            <a:r>
              <a:rPr lang="ja-JP" altLang="en-US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３０</a:t>
            </a:r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年基準　５</a:t>
            </a:r>
            <a:r>
              <a:rPr lang="ja-JP" altLang="en-US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０</a:t>
            </a:r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％低減レベル</a:t>
            </a:r>
            <a:endParaRPr lang="ja-JP" altLang="en-US" sz="1600" dirty="0"/>
          </a:p>
        </p:txBody>
      </p:sp>
      <p:sp>
        <p:nvSpPr>
          <p:cNvPr id="16" name="正方形/長方形 15"/>
          <p:cNvSpPr/>
          <p:nvPr/>
        </p:nvSpPr>
        <p:spPr>
          <a:xfrm>
            <a:off x="5784708" y="5201079"/>
            <a:ext cx="36728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○平成</a:t>
            </a:r>
            <a:r>
              <a:rPr lang="ja-JP" altLang="en-US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３０</a:t>
            </a:r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年基準　</a:t>
            </a:r>
            <a:r>
              <a:rPr lang="ja-JP" altLang="en-US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r>
              <a:rPr lang="ja-JP" altLang="ja-JP" sz="16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５％低減レベル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3372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31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3</cp:revision>
  <dcterms:created xsi:type="dcterms:W3CDTF">2017-04-04T04:09:58Z</dcterms:created>
  <dcterms:modified xsi:type="dcterms:W3CDTF">2017-04-04T04:31:35Z</dcterms:modified>
</cp:coreProperties>
</file>