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7574" autoAdjust="0"/>
  </p:normalViewPr>
  <p:slideViewPr>
    <p:cSldViewPr showGuides="1">
      <p:cViewPr varScale="1">
        <p:scale>
          <a:sx n="74" d="100"/>
          <a:sy n="74" d="100"/>
        </p:scale>
        <p:origin x="12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2018/1/31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2018/1/31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2018/1/31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2018/1/31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2018/1/31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2018/1/31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2018/1/31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2018/1/31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2018/1/31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2018/1/31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BEEF2-D7CB-4A0F-BEB7-62F0F487DE0E}" type="datetimeFigureOut">
              <a:rPr kumimoji="1" lang="ja-JP" altLang="en-US" smtClean="0"/>
              <a:pPr/>
              <a:t>2018/1/31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2580-A5CC-4ECB-8758-CA5ECBFFFA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BEEF2-D7CB-4A0F-BEB7-62F0F487DE0E}" type="datetimeFigureOut">
              <a:rPr kumimoji="1" lang="ja-JP" altLang="en-US" smtClean="0"/>
              <a:pPr/>
              <a:t>2018/1/31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32580-A5CC-4ECB-8758-CA5ECBFFFA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/>
              <a:t>プロジェクトの名称：</a:t>
            </a:r>
            <a:r>
              <a:rPr kumimoji="1" lang="ja-JP" altLang="en-US" b="1" dirty="0" smtClean="0"/>
              <a:t>○○○○○○○○</a:t>
            </a:r>
            <a:endParaRPr kumimoji="1" lang="en-US" altLang="ja-JP" b="1" dirty="0" smtClean="0"/>
          </a:p>
          <a:p>
            <a:r>
              <a:rPr kumimoji="1" lang="ja-JP" altLang="en-US" sz="1400" b="1" dirty="0" smtClean="0"/>
              <a:t>団体名：○○協議会　</a:t>
            </a:r>
            <a:r>
              <a:rPr kumimoji="1" lang="en-US" altLang="ja-JP" sz="1400" b="1" dirty="0" smtClean="0"/>
              <a:t>【</a:t>
            </a:r>
            <a:r>
              <a:rPr kumimoji="1" lang="ja-JP" altLang="en-US" sz="1400" b="1" u="sng" dirty="0" smtClean="0"/>
              <a:t>○○株式会社</a:t>
            </a:r>
            <a:r>
              <a:rPr kumimoji="1" lang="ja-JP" altLang="en-US" sz="1400" b="1" dirty="0" smtClean="0"/>
              <a:t>、△△市、株式会社●●、□□</a:t>
            </a:r>
            <a:r>
              <a:rPr lang="ja-JP" altLang="en-US" sz="1400" b="1" dirty="0"/>
              <a:t>大学</a:t>
            </a:r>
            <a:r>
              <a:rPr kumimoji="1" lang="en-US" altLang="ja-JP" sz="1400" b="1" dirty="0" smtClean="0"/>
              <a:t>】</a:t>
            </a:r>
            <a:r>
              <a:rPr kumimoji="1" lang="ja-JP" altLang="en-US" sz="1400" b="1" dirty="0" smtClean="0"/>
              <a:t>　</a:t>
            </a:r>
            <a:r>
              <a:rPr kumimoji="1" lang="en-US" altLang="ja-JP" sz="1400" b="1" dirty="0" smtClean="0"/>
              <a:t>※</a:t>
            </a:r>
            <a:r>
              <a:rPr kumimoji="1" lang="ja-JP" altLang="en-US" sz="1400" b="1" dirty="0" smtClean="0"/>
              <a:t>代表団体には下線を引くこと</a:t>
            </a:r>
            <a:endParaRPr kumimoji="1" lang="ja-JP" altLang="en-US" sz="14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548680"/>
            <a:ext cx="5364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n"/>
            </a:pPr>
            <a:r>
              <a:rPr lang="ja-JP" altLang="en-US" sz="1600" dirty="0" smtClean="0"/>
              <a:t>　事業の目的、目標、着眼点</a:t>
            </a:r>
            <a:endParaRPr kumimoji="1" lang="ja-JP" altLang="en-US" sz="1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1844824"/>
            <a:ext cx="5364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n"/>
            </a:pPr>
            <a:r>
              <a:rPr lang="ja-JP" altLang="en-US" sz="1600" dirty="0" smtClean="0"/>
              <a:t>　具体的な取組内容</a:t>
            </a:r>
            <a:endParaRPr kumimoji="1" lang="ja-JP" altLang="en-US" sz="1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67544" y="2514382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具体的な取組内容や提案の視点（①～⑤）に関わるポイントについて要約する。必要に応じて図表・写真等を使用。</a:t>
            </a:r>
            <a:endParaRPr kumimoji="1" lang="ja-JP" altLang="en-US" sz="1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7544" y="975023"/>
            <a:ext cx="8352928" cy="72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都市生活の利便性向上、都市環境・生活環境の向上</a:t>
            </a:r>
            <a:r>
              <a:rPr lang="ja-JP" altLang="en-US" sz="1400" dirty="0"/>
              <a:t>、</a:t>
            </a:r>
            <a:r>
              <a:rPr lang="ja-JP" altLang="en-US" sz="1400" dirty="0" smtClean="0"/>
              <a:t>都市経済活動の活性化、行政サービスの効率化、安心・安全なまちづくりに資する内容（背景・目的）、また、将来を見据えてどのような目標、着眼点のもと実証実験等を実施するのかについて要約する。</a:t>
            </a:r>
            <a:endParaRPr kumimoji="1" lang="ja-JP" altLang="en-US" sz="1400" dirty="0"/>
          </a:p>
        </p:txBody>
      </p:sp>
      <p:sp>
        <p:nvSpPr>
          <p:cNvPr id="12" name="大かっこ 11"/>
          <p:cNvSpPr/>
          <p:nvPr/>
        </p:nvSpPr>
        <p:spPr>
          <a:xfrm>
            <a:off x="395536" y="980728"/>
            <a:ext cx="8352928" cy="72000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大かっこ 12"/>
          <p:cNvSpPr/>
          <p:nvPr/>
        </p:nvSpPr>
        <p:spPr>
          <a:xfrm>
            <a:off x="395536" y="2492896"/>
            <a:ext cx="8352928" cy="64807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100392" y="44624"/>
            <a:ext cx="93610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様式８</a:t>
            </a:r>
            <a:endParaRPr kumimoji="1" lang="ja-JP" altLang="en-US" sz="1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-36512" y="6309320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※</a:t>
            </a:r>
            <a:r>
              <a:rPr lang="ja-JP" altLang="en-US" sz="1400" dirty="0" smtClean="0"/>
              <a:t>上記２項目の記載は必須。レイアウト等は自由に変更してもよい。</a:t>
            </a:r>
            <a:endParaRPr lang="en-US" altLang="ja-JP" sz="1400" dirty="0" smtClean="0"/>
          </a:p>
          <a:p>
            <a:r>
              <a:rPr kumimoji="1" lang="en-US" altLang="ja-JP" sz="1400" dirty="0" smtClean="0"/>
              <a:t>※</a:t>
            </a:r>
            <a:r>
              <a:rPr lang="ja-JP" altLang="en-US" sz="1400" dirty="0" smtClean="0"/>
              <a:t>採択された提案の概要は国土交通省ホームページ等で公開予定であることを了承した上で作成すること。</a:t>
            </a:r>
            <a:endParaRPr kumimoji="1" lang="ja-JP" alt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548680"/>
            <a:ext cx="5364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n"/>
            </a:pPr>
            <a:r>
              <a:rPr lang="ja-JP" altLang="en-US" sz="1600" dirty="0" smtClean="0"/>
              <a:t>　事業の目的、目標、着眼点</a:t>
            </a:r>
            <a:endParaRPr lang="ja-JP" altLang="en-US" sz="1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1844824"/>
            <a:ext cx="5364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n"/>
            </a:pPr>
            <a:r>
              <a:rPr lang="ja-JP" altLang="en-US" sz="1600" dirty="0" smtClean="0"/>
              <a:t>　具体的な取組内容</a:t>
            </a:r>
            <a:endParaRPr kumimoji="1" lang="ja-JP" altLang="en-US" sz="1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100392" y="44624"/>
            <a:ext cx="93610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様式８</a:t>
            </a:r>
            <a:endParaRPr kumimoji="1" lang="ja-JP" alt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160</Words>
  <Application>Microsoft Office PowerPoint</Application>
  <PresentationFormat>画面に合わせる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Wingdings</vt:lpstr>
      <vt:lpstr>Office テーマ</vt:lpstr>
      <vt:lpstr>PowerPoint プレゼンテーション</vt:lpstr>
      <vt:lpstr>PowerPoint プレゼンテーション</vt:lpstr>
    </vt:vector>
  </TitlesOfParts>
  <Company>国土交通省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行政情報化推進課</dc:creator>
  <cp:lastModifiedBy>なし</cp:lastModifiedBy>
  <cp:revision>25</cp:revision>
  <cp:lastPrinted>2018-01-10T10:53:34Z</cp:lastPrinted>
  <dcterms:created xsi:type="dcterms:W3CDTF">2014-03-12T02:48:49Z</dcterms:created>
  <dcterms:modified xsi:type="dcterms:W3CDTF">2018-01-31T06:18:14Z</dcterms:modified>
</cp:coreProperties>
</file>