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E39"/>
    <a:srgbClr val="D60093"/>
    <a:srgbClr val="FF6600"/>
    <a:srgbClr val="F6882E"/>
    <a:srgbClr val="D3EAA0"/>
    <a:srgbClr val="1CD220"/>
    <a:srgbClr val="107A13"/>
    <a:srgbClr val="7D0723"/>
    <a:srgbClr val="17F4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2748" y="7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4599D2-C566-45A0-9334-8B541499F72E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BCC50-6509-43FF-86F3-552B65FF2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029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BCC50-6509-43FF-86F3-552B65FF274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655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2018/5/17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2018/5/17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2018/5/17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2018/5/17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2018/5/17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2018/5/17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2018/5/17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2018/5/17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2018/5/17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2018/5/17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2018/5/17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1D78A-B2E9-435A-8A55-8ED7AF49850C}" type="datetimeFigureOut">
              <a:rPr kumimoji="1" lang="ja-JP" altLang="en-US" smtClean="0"/>
              <a:pPr/>
              <a:t>2018/5/17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6858000" cy="7045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0" y="704528"/>
            <a:ext cx="6858000" cy="11304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062" y="35818"/>
            <a:ext cx="43797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平成</a:t>
            </a:r>
            <a:r>
              <a:rPr lang="en-US" altLang="ja-JP" sz="1200" dirty="0"/>
              <a:t>30</a:t>
            </a:r>
            <a:r>
              <a:rPr kumimoji="1" lang="ja-JP" altLang="en-US" sz="1200" dirty="0" smtClean="0"/>
              <a:t>年度</a:t>
            </a:r>
            <a:r>
              <a:rPr lang="ja-JP" altLang="en-US" sz="1200" dirty="0" smtClean="0"/>
              <a:t>（第</a:t>
            </a:r>
            <a:r>
              <a:rPr lang="en-US" altLang="ja-JP" sz="1200" dirty="0"/>
              <a:t>11</a:t>
            </a:r>
            <a:r>
              <a:rPr lang="ja-JP" altLang="en-US" sz="1200" dirty="0" smtClean="0"/>
              <a:t>回）国土</a:t>
            </a:r>
            <a:r>
              <a:rPr kumimoji="1" lang="ja-JP" altLang="en-US" sz="1200" dirty="0" smtClean="0"/>
              <a:t>交通大臣賞</a:t>
            </a:r>
            <a:r>
              <a:rPr lang="ja-JP" altLang="en-US" sz="1200" dirty="0" smtClean="0"/>
              <a:t>＜循環のみち下水道賞＞</a:t>
            </a:r>
            <a:endParaRPr kumimoji="1" lang="ja-JP" altLang="en-US" sz="1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846" y="704528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応募事例名</a:t>
            </a:r>
            <a:endParaRPr kumimoji="1" lang="ja-JP" altLang="en-US" sz="1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71392" y="1534715"/>
            <a:ext cx="14927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応募団体名）●●●</a:t>
            </a:r>
            <a:endParaRPr kumimoji="1" lang="ja-JP" altLang="en-US" sz="1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4664" y="966669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●●●</a:t>
            </a:r>
            <a:endParaRPr kumimoji="1" lang="ja-JP" altLang="en-US" sz="2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60648" y="272480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●●●部門</a:t>
            </a:r>
            <a:endParaRPr kumimoji="1" lang="ja-JP" altLang="en-US" sz="1400" dirty="0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44624" y="1906828"/>
            <a:ext cx="4461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+mj-ea"/>
                <a:ea typeface="+mj-ea"/>
              </a:rPr>
              <a:t>応募</a:t>
            </a:r>
            <a:r>
              <a:rPr kumimoji="1" lang="ja-JP" altLang="en-US" sz="1600" dirty="0" smtClean="0">
                <a:latin typeface="+mj-ea"/>
                <a:ea typeface="+mj-ea"/>
              </a:rPr>
              <a:t>事例の概要</a:t>
            </a:r>
            <a:endParaRPr kumimoji="1" lang="en-US" altLang="ja-JP" sz="1600" dirty="0" smtClean="0">
              <a:latin typeface="+mj-ea"/>
              <a:ea typeface="+mj-ea"/>
            </a:endParaRPr>
          </a:p>
        </p:txBody>
      </p:sp>
      <p:sp>
        <p:nvSpPr>
          <p:cNvPr id="3" name="四角形吹き出し 2"/>
          <p:cNvSpPr/>
          <p:nvPr/>
        </p:nvSpPr>
        <p:spPr>
          <a:xfrm>
            <a:off x="-5572000" y="82347"/>
            <a:ext cx="5056484" cy="1126237"/>
          </a:xfrm>
          <a:prstGeom prst="wedgeRectCallout">
            <a:avLst>
              <a:gd name="adj1" fmla="val 58157"/>
              <a:gd name="adj2" fmla="val -2405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/>
              <a:t>ｲﾉﾍﾞｰｼｮﾝ</a:t>
            </a:r>
            <a:r>
              <a:rPr lang="ja-JP" altLang="en-US" dirty="0"/>
              <a:t>、ﾚｼﾞﾘｴﾝﾄ、ｱｾｯﾄﾏﾈｼﾞﾒﾝﾄ、広報・教育のいずれかを</a:t>
            </a:r>
            <a:r>
              <a:rPr lang="ja-JP" altLang="en-US" dirty="0" smtClean="0"/>
              <a:t>記載</a:t>
            </a:r>
            <a:endParaRPr lang="ja-JP" altLang="en-US" dirty="0"/>
          </a:p>
        </p:txBody>
      </p:sp>
      <p:sp>
        <p:nvSpPr>
          <p:cNvPr id="18" name="四角形吹き出し 17"/>
          <p:cNvSpPr/>
          <p:nvPr/>
        </p:nvSpPr>
        <p:spPr>
          <a:xfrm>
            <a:off x="7415064" y="312817"/>
            <a:ext cx="5056484" cy="2119903"/>
          </a:xfrm>
          <a:prstGeom prst="wedgeRectCallout">
            <a:avLst>
              <a:gd name="adj1" fmla="val -57527"/>
              <a:gd name="adj2" fmla="val -1848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/>
              <a:t>応募事例のタイトル、応募者名を記載</a:t>
            </a:r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簡潔にお願いします</a:t>
            </a:r>
            <a:endParaRPr lang="en-US" altLang="ja-JP" dirty="0"/>
          </a:p>
          <a:p>
            <a:r>
              <a:rPr lang="ja-JP" altLang="en-US" dirty="0" smtClean="0"/>
              <a:t>　（記載例）・下水熱を利用した歩道融雪</a:t>
            </a:r>
            <a:endParaRPr lang="en-US" altLang="ja-JP" dirty="0" smtClean="0"/>
          </a:p>
          <a:p>
            <a:pPr marL="1069975" indent="-1069975"/>
            <a:r>
              <a:rPr lang="ja-JP" altLang="en-US" dirty="0"/>
              <a:t>　</a:t>
            </a:r>
            <a:r>
              <a:rPr lang="ja-JP" altLang="en-US" dirty="0" smtClean="0"/>
              <a:t>　　　　　　・キャリア教育を意識した夏季連携講座「下水道マニア」</a:t>
            </a:r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副題付記も可能ですが、受賞した際に表彰状への記載を省略する場合がございます。</a:t>
            </a:r>
            <a:endParaRPr lang="en-US" altLang="ja-JP" dirty="0" smtClean="0"/>
          </a:p>
        </p:txBody>
      </p:sp>
      <p:sp>
        <p:nvSpPr>
          <p:cNvPr id="19" name="四角形吹き出し 18"/>
          <p:cNvSpPr/>
          <p:nvPr/>
        </p:nvSpPr>
        <p:spPr>
          <a:xfrm>
            <a:off x="-5572000" y="2432720"/>
            <a:ext cx="5056484" cy="2520280"/>
          </a:xfrm>
          <a:prstGeom prst="wedgeRectCallout">
            <a:avLst>
              <a:gd name="adj1" fmla="val 58137"/>
              <a:gd name="adj2" fmla="val -5080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/>
              <a:t>①応募事例の概要、理由</a:t>
            </a:r>
            <a:endParaRPr lang="en-US" altLang="ja-JP" dirty="0" smtClean="0"/>
          </a:p>
          <a:p>
            <a:r>
              <a:rPr lang="ja-JP" altLang="en-US" dirty="0" smtClean="0"/>
              <a:t>②応募事例の説明にあたり望ましい写真、図、表</a:t>
            </a:r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写真、図、表の内容については、第三者の肖像権、プライバシー等を侵害することのないよう十分ご注意ください。</a:t>
            </a:r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また、選定された場合は、パンフレット・ホームページ等で使用する場合がございます。あらかじめご了承ください。</a:t>
            </a:r>
            <a:endParaRPr lang="en-US" altLang="ja-JP" dirty="0" smtClean="0"/>
          </a:p>
        </p:txBody>
      </p:sp>
      <p:sp>
        <p:nvSpPr>
          <p:cNvPr id="24" name="四角形吹き出し 23"/>
          <p:cNvSpPr/>
          <p:nvPr/>
        </p:nvSpPr>
        <p:spPr>
          <a:xfrm>
            <a:off x="7415064" y="7545288"/>
            <a:ext cx="4438872" cy="648072"/>
          </a:xfrm>
          <a:prstGeom prst="wedgeRectCallout">
            <a:avLst>
              <a:gd name="adj1" fmla="val -58821"/>
              <a:gd name="adj2" fmla="val 1953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/>
              <a:t>ＰＲポイント</a:t>
            </a:r>
            <a:r>
              <a:rPr lang="ja-JP" altLang="en-US" dirty="0"/>
              <a:t>及</a:t>
            </a:r>
            <a:r>
              <a:rPr lang="ja-JP" altLang="en-US" dirty="0" smtClean="0"/>
              <a:t>び具体的効果について</a:t>
            </a:r>
            <a:r>
              <a:rPr lang="ja-JP" altLang="en-US" dirty="0" smtClean="0"/>
              <a:t>記載</a:t>
            </a:r>
            <a:endParaRPr lang="en-US" altLang="ja-JP" dirty="0" smtClean="0"/>
          </a:p>
          <a:p>
            <a:endParaRPr lang="en-US" altLang="ja-JP" dirty="0"/>
          </a:p>
        </p:txBody>
      </p:sp>
      <p:sp>
        <p:nvSpPr>
          <p:cNvPr id="14" name="正方形/長方形 13"/>
          <p:cNvSpPr/>
          <p:nvPr/>
        </p:nvSpPr>
        <p:spPr>
          <a:xfrm>
            <a:off x="27062" y="2328488"/>
            <a:ext cx="25378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+mj-ea"/>
              </a:rPr>
              <a:t>　　●●●　　●●●</a:t>
            </a:r>
            <a:endParaRPr lang="en-US" altLang="ja-JP" sz="2000" dirty="0">
              <a:latin typeface="+mj-ea"/>
            </a:endParaRPr>
          </a:p>
          <a:p>
            <a:r>
              <a:rPr lang="ja-JP" altLang="en-US" sz="2000" dirty="0">
                <a:latin typeface="+mj-ea"/>
              </a:rPr>
              <a:t>　　●●●　　●●●</a:t>
            </a:r>
            <a:endParaRPr lang="en-US" altLang="ja-JP" sz="2000" dirty="0">
              <a:latin typeface="+mj-ea"/>
            </a:endParaRPr>
          </a:p>
          <a:p>
            <a:r>
              <a:rPr lang="ja-JP" altLang="en-US" sz="2000" dirty="0">
                <a:latin typeface="+mj-ea"/>
              </a:rPr>
              <a:t>　　●●●　　●●●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165304" y="67489"/>
            <a:ext cx="598241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別紙４</a:t>
            </a:r>
            <a:endParaRPr kumimoji="1" lang="ja-JP" altLang="en-US" sz="1200" dirty="0"/>
          </a:p>
        </p:txBody>
      </p:sp>
      <p:sp>
        <p:nvSpPr>
          <p:cNvPr id="27" name="正方形/長方形 26"/>
          <p:cNvSpPr/>
          <p:nvPr/>
        </p:nvSpPr>
        <p:spPr>
          <a:xfrm>
            <a:off x="0" y="8609864"/>
            <a:ext cx="6858000" cy="12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200" dirty="0">
                <a:solidFill>
                  <a:schemeClr val="tx1"/>
                </a:solidFill>
              </a:rPr>
              <a:t>■具体的効果について</a:t>
            </a:r>
          </a:p>
          <a:p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0" y="7362000"/>
            <a:ext cx="6858000" cy="12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200" dirty="0">
                <a:solidFill>
                  <a:schemeClr val="tx1"/>
                </a:solidFill>
              </a:rPr>
              <a:t>■ＰＲポイント</a:t>
            </a:r>
          </a:p>
          <a:p>
            <a:endParaRPr kumimoji="1" lang="ja-JP" alt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</TotalTime>
  <Words>156</Words>
  <Application>Microsoft Office PowerPoint</Application>
  <PresentationFormat>A4 210 x 297 mm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Company>国土交通省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行政情報化推進課</dc:creator>
  <cp:lastModifiedBy>なし</cp:lastModifiedBy>
  <cp:revision>87</cp:revision>
  <cp:lastPrinted>2018-04-26T01:13:30Z</cp:lastPrinted>
  <dcterms:created xsi:type="dcterms:W3CDTF">2013-08-07T09:03:37Z</dcterms:created>
  <dcterms:modified xsi:type="dcterms:W3CDTF">2018-05-17T02:03:32Z</dcterms:modified>
</cp:coreProperties>
</file>