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85" r:id="rId2"/>
  </p:sldIdLst>
  <p:sldSz cx="9906000" cy="6858000" type="A4"/>
  <p:notesSz cx="6735763" cy="9866313"/>
  <p:defaultTextStyle>
    <a:defPPr>
      <a:defRPr lang="ja-JP"/>
    </a:defPPr>
    <a:lvl1pPr marL="0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822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644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465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286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107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2929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1750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0572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00FF"/>
    <a:srgbClr val="CCECFF"/>
    <a:srgbClr val="007686"/>
    <a:srgbClr val="008582"/>
    <a:srgbClr val="009999"/>
    <a:srgbClr val="FFFF99"/>
    <a:srgbClr val="CCFFFF"/>
    <a:srgbClr val="4087C8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93" autoAdjust="0"/>
    <p:restoredTop sz="91547" autoAdjust="0"/>
  </p:normalViewPr>
  <p:slideViewPr>
    <p:cSldViewPr snapToGrid="0" showGuides="1">
      <p:cViewPr varScale="1">
        <p:scale>
          <a:sx n="64" d="100"/>
          <a:sy n="64" d="100"/>
        </p:scale>
        <p:origin x="1698" y="72"/>
      </p:cViewPr>
      <p:guideLst>
        <p:guide orient="horz" pos="3024"/>
        <p:guide pos="4032"/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1" y="1"/>
            <a:ext cx="2919413" cy="495300"/>
          </a:xfrm>
          <a:prstGeom prst="rect">
            <a:avLst/>
          </a:prstGeom>
        </p:spPr>
        <p:txBody>
          <a:bodyPr vert="horz" lIns="91133" tIns="45561" rIns="91133" bIns="4556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133" tIns="45561" rIns="91133" bIns="45561" rtlCol="0"/>
          <a:lstStyle>
            <a:lvl1pPr algn="r">
              <a:defRPr sz="1300"/>
            </a:lvl1pPr>
          </a:lstStyle>
          <a:p>
            <a:fld id="{3955CD86-5366-4A80-8E87-256210AA1908}" type="datetimeFigureOut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33" tIns="45561" rIns="91133" bIns="455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17" y="4748217"/>
            <a:ext cx="5389563" cy="3884612"/>
          </a:xfrm>
          <a:prstGeom prst="rect">
            <a:avLst/>
          </a:prstGeom>
        </p:spPr>
        <p:txBody>
          <a:bodyPr vert="horz" lIns="91133" tIns="45561" rIns="91133" bIns="4556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1" y="9371016"/>
            <a:ext cx="2919413" cy="495300"/>
          </a:xfrm>
          <a:prstGeom prst="rect">
            <a:avLst/>
          </a:prstGeom>
        </p:spPr>
        <p:txBody>
          <a:bodyPr vert="horz" lIns="91133" tIns="45561" rIns="91133" bIns="4556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6"/>
            <a:ext cx="2919412" cy="495300"/>
          </a:xfrm>
          <a:prstGeom prst="rect">
            <a:avLst/>
          </a:prstGeom>
        </p:spPr>
        <p:txBody>
          <a:bodyPr vert="horz" lIns="91133" tIns="45561" rIns="91133" bIns="45561" rtlCol="0" anchor="b"/>
          <a:lstStyle>
            <a:lvl1pPr algn="r">
              <a:defRPr sz="1300"/>
            </a:lvl1pPr>
          </a:lstStyle>
          <a:p>
            <a:fld id="{09429339-997F-4A3F-8FE8-8A331BF28C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3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29339-997F-4A3F-8FE8-8A331BF28C9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31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500"/>
            </a:lvl1pPr>
            <a:lvl2pPr marL="478908" indent="0" algn="ctr">
              <a:buNone/>
              <a:defRPr sz="2100"/>
            </a:lvl2pPr>
            <a:lvl3pPr marL="957816" indent="0" algn="ctr">
              <a:buNone/>
              <a:defRPr sz="1900"/>
            </a:lvl3pPr>
            <a:lvl4pPr marL="1436724" indent="0" algn="ctr">
              <a:buNone/>
              <a:defRPr sz="1700"/>
            </a:lvl4pPr>
            <a:lvl5pPr marL="1915631" indent="0" algn="ctr">
              <a:buNone/>
              <a:defRPr sz="1700"/>
            </a:lvl5pPr>
            <a:lvl6pPr marL="2394539" indent="0" algn="ctr">
              <a:buNone/>
              <a:defRPr sz="1700"/>
            </a:lvl6pPr>
            <a:lvl7pPr marL="2873447" indent="0" algn="ctr">
              <a:buNone/>
              <a:defRPr sz="1700"/>
            </a:lvl7pPr>
            <a:lvl8pPr marL="3352355" indent="0" algn="ctr">
              <a:buNone/>
              <a:defRPr sz="1700"/>
            </a:lvl8pPr>
            <a:lvl9pPr marL="3831263" indent="0" algn="ctr">
              <a:buNone/>
              <a:defRPr sz="17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84EE6-4B19-489A-813E-0DD80552A29C}" type="datetime1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365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2CFD4-335F-480F-B50F-97ED3FB1A36D}" type="datetime1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47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E76F-C1FF-4745-AF10-DBB3C8675CA8}" type="datetime1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18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B94F-D2CD-481A-BA7E-EB61D716237D}" type="datetime1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987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 marL="47890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DA2F1-DAB1-4768-8209-0088C8AAA68C}" type="datetime1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56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D77A8-B822-4540-8134-AE7B41590E49}" type="datetime1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90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7" y="365126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700" b="1"/>
            </a:lvl4pPr>
            <a:lvl5pPr marL="1915631" indent="0">
              <a:buNone/>
              <a:defRPr sz="1700" b="1"/>
            </a:lvl5pPr>
            <a:lvl6pPr marL="2394539" indent="0">
              <a:buNone/>
              <a:defRPr sz="1700" b="1"/>
            </a:lvl6pPr>
            <a:lvl7pPr marL="2873447" indent="0">
              <a:buNone/>
              <a:defRPr sz="1700" b="1"/>
            </a:lvl7pPr>
            <a:lvl8pPr marL="3352355" indent="0">
              <a:buNone/>
              <a:defRPr sz="1700" b="1"/>
            </a:lvl8pPr>
            <a:lvl9pPr marL="3831263" indent="0">
              <a:buNone/>
              <a:defRPr sz="17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3"/>
            <a:ext cx="4211340" cy="82391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700" b="1"/>
            </a:lvl4pPr>
            <a:lvl5pPr marL="1915631" indent="0">
              <a:buNone/>
              <a:defRPr sz="1700" b="1"/>
            </a:lvl5pPr>
            <a:lvl6pPr marL="2394539" indent="0">
              <a:buNone/>
              <a:defRPr sz="1700" b="1"/>
            </a:lvl6pPr>
            <a:lvl7pPr marL="2873447" indent="0">
              <a:buNone/>
              <a:defRPr sz="1700" b="1"/>
            </a:lvl7pPr>
            <a:lvl8pPr marL="3352355" indent="0">
              <a:buNone/>
              <a:defRPr sz="1700" b="1"/>
            </a:lvl8pPr>
            <a:lvl9pPr marL="3831263" indent="0">
              <a:buNone/>
              <a:defRPr sz="17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1E643-5EC6-41C5-8A87-213E870B9D19}" type="datetime1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00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3E880-BE32-43D6-A2C6-E87C6F6A9BD5}" type="datetime1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33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077E-8E23-485A-AD7B-C904284C9F14}" type="datetime1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68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700"/>
            </a:lvl1pPr>
            <a:lvl2pPr marL="478908" indent="0">
              <a:buNone/>
              <a:defRPr sz="1500"/>
            </a:lvl2pPr>
            <a:lvl3pPr marL="957816" indent="0">
              <a:buNone/>
              <a:defRPr sz="13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D878-203C-4510-8681-FF277367DC19}" type="datetime1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39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700"/>
            </a:lvl1pPr>
            <a:lvl2pPr marL="478908" indent="0">
              <a:buNone/>
              <a:defRPr sz="1500"/>
            </a:lvl2pPr>
            <a:lvl3pPr marL="957816" indent="0">
              <a:buNone/>
              <a:defRPr sz="13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DA9E-5E81-4DC3-A911-3BBF349144A0}" type="datetime1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FA11-FF96-483E-BBFA-EBB33B900B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32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68415" tIns="34208" rIns="68415" bIns="34208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68415" tIns="34208" rIns="68415" bIns="34208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68415" tIns="34208" rIns="68415" bIns="3420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B5C11-CA66-42E8-BF41-11A7DB8CF8E8}" type="datetime1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68415" tIns="34208" rIns="68415" bIns="3420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23339" y="6574066"/>
            <a:ext cx="2228850" cy="365125"/>
          </a:xfrm>
          <a:prstGeom prst="rect">
            <a:avLst/>
          </a:prstGeom>
        </p:spPr>
        <p:txBody>
          <a:bodyPr vert="horz" lIns="68415" tIns="34208" rIns="68415" bIns="34208" rtlCol="0" anchor="ctr"/>
          <a:lstStyle>
            <a:lvl1pPr algn="r">
              <a:defRPr sz="1300">
                <a:solidFill>
                  <a:schemeClr val="tx1"/>
                </a:solidFill>
              </a:defRPr>
            </a:lvl1pPr>
          </a:lstStyle>
          <a:p>
            <a:fld id="{D009FA11-FF96-483E-BBFA-EBB33B900B0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825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57816" rtl="0" eaLnBrk="1" latinLnBrk="0" hangingPunct="1">
        <a:lnSpc>
          <a:spcPct val="90000"/>
        </a:lnSpc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454" indent="-239454" algn="l" defTabSz="957816" rtl="0" eaLnBrk="1" latinLnBrk="0" hangingPunct="1">
        <a:lnSpc>
          <a:spcPct val="90000"/>
        </a:lnSpc>
        <a:spcBef>
          <a:spcPts val="1047"/>
        </a:spcBef>
        <a:buFont typeface="Arial" panose="020B0604020202020204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18362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角丸四角形 16"/>
          <p:cNvSpPr/>
          <p:nvPr/>
        </p:nvSpPr>
        <p:spPr>
          <a:xfrm>
            <a:off x="91290" y="552498"/>
            <a:ext cx="3706012" cy="6195060"/>
          </a:xfrm>
          <a:prstGeom prst="roundRect">
            <a:avLst>
              <a:gd name="adj" fmla="val 2166"/>
            </a:avLst>
          </a:prstGeom>
          <a:solidFill>
            <a:schemeClr val="bg1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lang="ja-JP" altLang="en-US" sz="33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75" name="角丸四角形 274"/>
          <p:cNvSpPr/>
          <p:nvPr/>
        </p:nvSpPr>
        <p:spPr>
          <a:xfrm>
            <a:off x="3919872" y="552500"/>
            <a:ext cx="5904000" cy="3619450"/>
          </a:xfrm>
          <a:prstGeom prst="roundRect">
            <a:avLst>
              <a:gd name="adj" fmla="val 1439"/>
            </a:avLst>
          </a:prstGeom>
          <a:solidFill>
            <a:schemeClr val="bg1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lang="ja-JP" altLang="en-US" sz="33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4" name="角丸四角形 293"/>
          <p:cNvSpPr/>
          <p:nvPr/>
        </p:nvSpPr>
        <p:spPr>
          <a:xfrm>
            <a:off x="3918898" y="4303202"/>
            <a:ext cx="5904000" cy="2444356"/>
          </a:xfrm>
          <a:prstGeom prst="roundRect">
            <a:avLst>
              <a:gd name="adj" fmla="val 2166"/>
            </a:avLst>
          </a:prstGeom>
          <a:solidFill>
            <a:schemeClr val="bg1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lang="ja-JP" altLang="en-US" sz="33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0" y="9820"/>
            <a:ext cx="9906000" cy="411429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>
            <a:defPPr>
              <a:defRPr lang="ja-JP"/>
            </a:defPPr>
            <a:lvl1pPr algn="ctr">
              <a:defRPr sz="1200">
                <a:solidFill>
                  <a:srgbClr val="0066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ja-JP" altLang="en-US" sz="1800" dirty="0"/>
              <a:t> </a:t>
            </a:r>
            <a:r>
              <a:rPr lang="en-US" altLang="ja-JP" sz="1800" dirty="0" smtClean="0"/>
              <a:t>※</a:t>
            </a:r>
            <a:r>
              <a:rPr lang="ja-JP" altLang="en-US" sz="1800" dirty="0"/>
              <a:t>協議会</a:t>
            </a:r>
            <a:r>
              <a:rPr lang="ja-JP" altLang="en-US" sz="1800" dirty="0" smtClean="0"/>
              <a:t>の</a:t>
            </a:r>
            <a:r>
              <a:rPr lang="ja-JP" altLang="en-US" sz="1800" dirty="0" smtClean="0"/>
              <a:t>名称を記載</a:t>
            </a:r>
            <a:endParaRPr lang="en-US" altLang="ja-JP" sz="1800" dirty="0"/>
          </a:p>
        </p:txBody>
      </p:sp>
      <p:sp>
        <p:nvSpPr>
          <p:cNvPr id="80" name="角丸四角形 79"/>
          <p:cNvSpPr/>
          <p:nvPr/>
        </p:nvSpPr>
        <p:spPr>
          <a:xfrm>
            <a:off x="196081" y="601517"/>
            <a:ext cx="1083444" cy="262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r>
              <a:rPr lang="ja-JP" altLang="en-US" sz="13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物流</a:t>
            </a:r>
            <a:r>
              <a:rPr lang="ja-JP" altLang="en-US" sz="13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lang="ja-JP" altLang="en-US" sz="13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課題</a:t>
            </a:r>
            <a:endParaRPr lang="ja-JP" altLang="en-US" sz="13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77" name="角丸四角形 276"/>
          <p:cNvSpPr/>
          <p:nvPr/>
        </p:nvSpPr>
        <p:spPr>
          <a:xfrm>
            <a:off x="4035183" y="601517"/>
            <a:ext cx="936514" cy="262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r>
              <a:rPr lang="ja-JP" altLang="en-US" sz="13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実験内容</a:t>
            </a:r>
            <a:endParaRPr lang="ja-JP" altLang="en-US" sz="13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6" name="角丸四角形 185"/>
          <p:cNvSpPr/>
          <p:nvPr/>
        </p:nvSpPr>
        <p:spPr>
          <a:xfrm>
            <a:off x="4020340" y="4365107"/>
            <a:ext cx="1188000" cy="26169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r>
              <a:rPr lang="ja-JP" altLang="en-US" sz="13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ビジネスモデル</a:t>
            </a:r>
            <a:endParaRPr lang="ja-JP" altLang="en-US" sz="13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8" name="正方形/長方形 187"/>
          <p:cNvSpPr/>
          <p:nvPr/>
        </p:nvSpPr>
        <p:spPr>
          <a:xfrm>
            <a:off x="97515" y="903808"/>
            <a:ext cx="3636286" cy="1048319"/>
          </a:xfrm>
          <a:prstGeom prst="rect">
            <a:avLst/>
          </a:prstGeom>
          <a:ln w="19050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r>
              <a:rPr lang="ja-JP" altLang="en-US" sz="1200" i="1" dirty="0"/>
              <a:t>○　</a:t>
            </a:r>
            <a:r>
              <a:rPr lang="ja-JP" altLang="en-US" sz="1200" i="1" dirty="0" smtClean="0"/>
              <a:t>当該地域の物流の</a:t>
            </a:r>
            <a:r>
              <a:rPr lang="ja-JP" altLang="en-US" sz="1200" i="1" dirty="0" smtClean="0"/>
              <a:t>課題とその要因について、</a:t>
            </a:r>
            <a:endParaRPr lang="en-US" altLang="ja-JP" sz="1200" i="1" dirty="0" smtClean="0"/>
          </a:p>
          <a:p>
            <a:r>
              <a:rPr lang="ja-JP" altLang="en-US" sz="1200" i="1" dirty="0"/>
              <a:t>　</a:t>
            </a:r>
            <a:r>
              <a:rPr lang="ja-JP" altLang="en-US" sz="1200" i="1" dirty="0" smtClean="0"/>
              <a:t>　 図表や写真等を用いて簡潔に記載ください。</a:t>
            </a:r>
            <a:endParaRPr lang="en-US" altLang="ja-JP" sz="1200" i="1" dirty="0" smtClean="0"/>
          </a:p>
        </p:txBody>
      </p:sp>
      <p:sp>
        <p:nvSpPr>
          <p:cNvPr id="189" name="正方形/長方形 188"/>
          <p:cNvSpPr/>
          <p:nvPr/>
        </p:nvSpPr>
        <p:spPr>
          <a:xfrm>
            <a:off x="3963545" y="891380"/>
            <a:ext cx="5859353" cy="737395"/>
          </a:xfrm>
          <a:prstGeom prst="rect">
            <a:avLst/>
          </a:prstGeom>
          <a:ln w="19050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r>
              <a:rPr lang="ja-JP" altLang="en-US" sz="1200" i="1" dirty="0" smtClean="0"/>
              <a:t>○　地図を用いて実証</a:t>
            </a:r>
            <a:r>
              <a:rPr lang="ja-JP" altLang="en-US" sz="1200" i="1" dirty="0"/>
              <a:t>実験</a:t>
            </a:r>
            <a:r>
              <a:rPr lang="ja-JP" altLang="en-US" sz="1200" i="1" dirty="0" smtClean="0"/>
              <a:t>の具体的</a:t>
            </a:r>
            <a:r>
              <a:rPr lang="ja-JP" altLang="en-US" sz="1200" i="1" dirty="0" smtClean="0"/>
              <a:t>な</a:t>
            </a:r>
            <a:r>
              <a:rPr lang="ja-JP" altLang="en-US" sz="1200" i="1" dirty="0"/>
              <a:t>飛行</a:t>
            </a:r>
            <a:r>
              <a:rPr lang="ja-JP" altLang="en-US" sz="1200" i="1" dirty="0" smtClean="0"/>
              <a:t>ルート</a:t>
            </a:r>
            <a:r>
              <a:rPr lang="ja-JP" altLang="en-US" sz="1200" i="1" dirty="0" smtClean="0"/>
              <a:t>案を図示</a:t>
            </a:r>
            <a:r>
              <a:rPr lang="ja-JP" altLang="ja-JP" sz="1200" i="1" dirty="0" smtClean="0"/>
              <a:t>して</a:t>
            </a:r>
            <a:r>
              <a:rPr lang="ja-JP" altLang="en-US" sz="1200" i="1" dirty="0" smtClean="0"/>
              <a:t>くだ</a:t>
            </a:r>
            <a:r>
              <a:rPr lang="ja-JP" altLang="ja-JP" sz="1200" i="1" dirty="0" smtClean="0"/>
              <a:t>さい</a:t>
            </a:r>
            <a:r>
              <a:rPr lang="ja-JP" altLang="en-US" sz="1200" i="1" dirty="0" smtClean="0"/>
              <a:t>。</a:t>
            </a:r>
          </a:p>
          <a:p>
            <a:r>
              <a:rPr lang="ja-JP" altLang="en-US" sz="1200" i="1" dirty="0" smtClean="0"/>
              <a:t> 　　離着陸場所や飛行ルート周辺の環境についても図示してください。</a:t>
            </a:r>
            <a:endParaRPr lang="en-US" altLang="ja-JP" sz="1200" i="1" dirty="0" smtClean="0"/>
          </a:p>
        </p:txBody>
      </p:sp>
      <p:sp>
        <p:nvSpPr>
          <p:cNvPr id="200" name="正方形/長方形 199"/>
          <p:cNvSpPr/>
          <p:nvPr/>
        </p:nvSpPr>
        <p:spPr>
          <a:xfrm>
            <a:off x="3948638" y="4600448"/>
            <a:ext cx="5741461" cy="504952"/>
          </a:xfrm>
          <a:prstGeom prst="rect">
            <a:avLst/>
          </a:prstGeom>
          <a:ln w="19050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marL="180975" indent="-180975"/>
            <a:r>
              <a:rPr lang="ja-JP" altLang="en-US" sz="1200" i="1" dirty="0" smtClean="0"/>
              <a:t>○　想定している将来のビジネスモデルを簡潔に記載ください。</a:t>
            </a:r>
            <a:endParaRPr lang="en-US" altLang="ja-JP" sz="1200" i="1" dirty="0" smtClean="0"/>
          </a:p>
          <a:p>
            <a:pPr marL="180975" indent="-180975"/>
            <a:r>
              <a:rPr lang="ja-JP" altLang="en-US" sz="1200" i="1" dirty="0" smtClean="0"/>
              <a:t>○　想定している社会実装に向けたロードマップ（バーチャート等）を記載ください。</a:t>
            </a:r>
            <a:endParaRPr lang="en-US" altLang="ja-JP" sz="1200" i="1" dirty="0" smtClean="0"/>
          </a:p>
        </p:txBody>
      </p:sp>
      <p:sp>
        <p:nvSpPr>
          <p:cNvPr id="16" name="正方形/長方形 15"/>
          <p:cNvSpPr/>
          <p:nvPr/>
        </p:nvSpPr>
        <p:spPr>
          <a:xfrm>
            <a:off x="6946900" y="5011801"/>
            <a:ext cx="2743200" cy="1680303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0066FF"/>
                </a:solidFill>
              </a:rPr>
              <a:t>ロードマップ</a:t>
            </a:r>
            <a:endParaRPr lang="en-US" altLang="ja-JP" dirty="0" smtClean="0">
              <a:solidFill>
                <a:srgbClr val="0066FF"/>
              </a:solidFill>
            </a:endParaRPr>
          </a:p>
          <a:p>
            <a:pPr algn="ctr"/>
            <a:r>
              <a:rPr lang="ja-JP" altLang="en-US" dirty="0" smtClean="0">
                <a:solidFill>
                  <a:srgbClr val="0066FF"/>
                </a:solidFill>
              </a:rPr>
              <a:t>（バーチャート等）</a:t>
            </a:r>
            <a:endParaRPr lang="en-US" altLang="ja-JP" dirty="0">
              <a:solidFill>
                <a:srgbClr val="0066FF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151085" y="1371599"/>
            <a:ext cx="5428343" cy="2652303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0066FF"/>
                </a:solidFill>
              </a:rPr>
              <a:t>ルート</a:t>
            </a:r>
            <a:r>
              <a:rPr lang="ja-JP" altLang="en-US" dirty="0">
                <a:solidFill>
                  <a:srgbClr val="0066FF"/>
                </a:solidFill>
              </a:rPr>
              <a:t>図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274095" y="4023902"/>
            <a:ext cx="3312000" cy="2556000"/>
            <a:chOff x="2654662" y="1942088"/>
            <a:chExt cx="1993910" cy="2151922"/>
          </a:xfrm>
        </p:grpSpPr>
        <p:sp>
          <p:nvSpPr>
            <p:cNvPr id="24" name="正方形/長方形 23"/>
            <p:cNvSpPr/>
            <p:nvPr/>
          </p:nvSpPr>
          <p:spPr>
            <a:xfrm>
              <a:off x="2654662" y="1942088"/>
              <a:ext cx="1993910" cy="2151922"/>
            </a:xfrm>
            <a:prstGeom prst="rect">
              <a:avLst/>
            </a:prstGeom>
            <a:solidFill>
              <a:srgbClr val="CCE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rgbClr val="0066FF"/>
                  </a:solidFill>
                </a:rPr>
                <a:t>写真</a:t>
              </a: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4125767" y="3675316"/>
              <a:ext cx="522433" cy="4010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rgbClr val="0066FF"/>
                  </a:solidFill>
                </a:rPr>
                <a:t>等</a:t>
              </a:r>
              <a:endParaRPr kumimoji="1" lang="ja-JP" altLang="en-US" dirty="0">
                <a:solidFill>
                  <a:srgbClr val="0066FF"/>
                </a:solidFill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279831" y="1371599"/>
            <a:ext cx="3312000" cy="2556000"/>
            <a:chOff x="227216" y="1939427"/>
            <a:chExt cx="2354059" cy="2151922"/>
          </a:xfrm>
        </p:grpSpPr>
        <p:sp>
          <p:nvSpPr>
            <p:cNvPr id="23" name="正方形/長方形 22"/>
            <p:cNvSpPr/>
            <p:nvPr/>
          </p:nvSpPr>
          <p:spPr>
            <a:xfrm>
              <a:off x="227216" y="1939427"/>
              <a:ext cx="2354059" cy="2151922"/>
            </a:xfrm>
            <a:prstGeom prst="rect">
              <a:avLst/>
            </a:prstGeom>
            <a:solidFill>
              <a:srgbClr val="CCE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rgbClr val="0066FF"/>
                  </a:solidFill>
                </a:rPr>
                <a:t>図表</a:t>
              </a:r>
              <a:endParaRPr lang="en-US" altLang="ja-JP" dirty="0" smtClean="0">
                <a:solidFill>
                  <a:srgbClr val="0066FF"/>
                </a:solidFill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2058842" y="3675316"/>
              <a:ext cx="522433" cy="4010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rgbClr val="0066FF"/>
                  </a:solidFill>
                </a:rPr>
                <a:t>等</a:t>
              </a:r>
              <a:endParaRPr kumimoji="1" lang="ja-JP" altLang="en-US" dirty="0">
                <a:solidFill>
                  <a:srgbClr val="0066FF"/>
                </a:solidFill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9102898" y="66485"/>
            <a:ext cx="720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1400" dirty="0" smtClean="0">
                <a:solidFill>
                  <a:srgbClr val="0066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様式２</a:t>
            </a:r>
            <a:endParaRPr kumimoji="1" lang="ja-JP" altLang="en-US" sz="1400" dirty="0">
              <a:solidFill>
                <a:srgbClr val="0066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090572" y="5011801"/>
            <a:ext cx="2743200" cy="1680303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0066FF"/>
                </a:solidFill>
              </a:rPr>
              <a:t>ビジネスモデル</a:t>
            </a:r>
            <a:endParaRPr lang="en-US" altLang="ja-JP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70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18117</TotalTime>
  <Words>31</Words>
  <Application>Microsoft Office PowerPoint</Application>
  <PresentationFormat>A4 210 x 297 mm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2018-06-22T03:39:12Z</cp:lastPrinted>
  <dcterms:created xsi:type="dcterms:W3CDTF">2015-09-11T12:22:31Z</dcterms:created>
  <dcterms:modified xsi:type="dcterms:W3CDTF">2018-06-22T09:12:00Z</dcterms:modified>
</cp:coreProperties>
</file>