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1"/>
  </p:sldMasterIdLst>
  <p:notesMasterIdLst>
    <p:notesMasterId r:id="rId3"/>
  </p:notesMasterIdLst>
  <p:handoutMasterIdLst>
    <p:handoutMasterId r:id="rId4"/>
  </p:handoutMasterIdLst>
  <p:sldIdLst>
    <p:sldId id="259" r:id="rId2"/>
  </p:sldIdLst>
  <p:sldSz cx="7775575" cy="10907713"/>
  <p:notesSz cx="6735763" cy="9866313"/>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D82"/>
    <a:srgbClr val="FF0168"/>
    <a:srgbClr val="2F5597"/>
    <a:srgbClr val="0B5395"/>
    <a:srgbClr val="DEEBF7"/>
    <a:srgbClr val="F6E967"/>
    <a:srgbClr val="F4A300"/>
    <a:srgbClr val="000000"/>
    <a:srgbClr val="1F4E79"/>
    <a:srgbClr val="3F64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71" autoAdjust="0"/>
    <p:restoredTop sz="96366" autoAdjust="0"/>
  </p:normalViewPr>
  <p:slideViewPr>
    <p:cSldViewPr snapToGrid="0">
      <p:cViewPr varScale="1">
        <p:scale>
          <a:sx n="45" d="100"/>
          <a:sy n="45" d="100"/>
        </p:scale>
        <p:origin x="2586" y="48"/>
      </p:cViewPr>
      <p:guideLst>
        <p:guide orient="horz" pos="3435"/>
        <p:guide pos="2449"/>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 xmlns:a16="http://schemas.microsoft.com/office/drawing/2014/main" id="{4AAC07B4-A62E-47D1-8B76-02AB1CA22A04}"/>
              </a:ext>
            </a:extLst>
          </p:cNvPr>
          <p:cNvSpPr>
            <a:spLocks noGrp="1"/>
          </p:cNvSpPr>
          <p:nvPr>
            <p:ph type="hdr" sz="quarter"/>
          </p:nvPr>
        </p:nvSpPr>
        <p:spPr>
          <a:xfrm>
            <a:off x="1" y="0"/>
            <a:ext cx="2919565" cy="493869"/>
          </a:xfrm>
          <a:prstGeom prst="rect">
            <a:avLst/>
          </a:prstGeom>
        </p:spPr>
        <p:txBody>
          <a:bodyPr vert="horz" lIns="90758" tIns="45380" rIns="90758" bIns="45380" rtlCol="0"/>
          <a:lstStyle>
            <a:lvl1pPr algn="l">
              <a:defRPr sz="1200"/>
            </a:lvl1pPr>
          </a:lstStyle>
          <a:p>
            <a:endParaRPr kumimoji="1" lang="ja-JP" altLang="en-US"/>
          </a:p>
        </p:txBody>
      </p:sp>
      <p:sp>
        <p:nvSpPr>
          <p:cNvPr id="3" name="日付プレースホルダー 2">
            <a:extLst>
              <a:ext uri="{FF2B5EF4-FFF2-40B4-BE49-F238E27FC236}">
                <a16:creationId xmlns="" xmlns:a16="http://schemas.microsoft.com/office/drawing/2014/main" id="{6BBDDDA9-91C4-4317-91E6-FAED5F81C98D}"/>
              </a:ext>
            </a:extLst>
          </p:cNvPr>
          <p:cNvSpPr>
            <a:spLocks noGrp="1"/>
          </p:cNvSpPr>
          <p:nvPr>
            <p:ph type="dt" sz="quarter" idx="1"/>
          </p:nvPr>
        </p:nvSpPr>
        <p:spPr>
          <a:xfrm>
            <a:off x="3814627" y="0"/>
            <a:ext cx="2919565" cy="493869"/>
          </a:xfrm>
          <a:prstGeom prst="rect">
            <a:avLst/>
          </a:prstGeom>
        </p:spPr>
        <p:txBody>
          <a:bodyPr vert="horz" lIns="90758" tIns="45380" rIns="90758" bIns="45380" rtlCol="0"/>
          <a:lstStyle>
            <a:lvl1pPr algn="r">
              <a:defRPr sz="1200"/>
            </a:lvl1pPr>
          </a:lstStyle>
          <a:p>
            <a:fld id="{716B6C4D-3E77-4735-B485-16FE2D2F49E7}" type="datetimeFigureOut">
              <a:rPr kumimoji="1" lang="ja-JP" altLang="en-US" smtClean="0"/>
              <a:t>2018/7/5</a:t>
            </a:fld>
            <a:endParaRPr kumimoji="1" lang="ja-JP" altLang="en-US"/>
          </a:p>
        </p:txBody>
      </p:sp>
      <p:sp>
        <p:nvSpPr>
          <p:cNvPr id="4" name="フッター プレースホルダー 3">
            <a:extLst>
              <a:ext uri="{FF2B5EF4-FFF2-40B4-BE49-F238E27FC236}">
                <a16:creationId xmlns="" xmlns:a16="http://schemas.microsoft.com/office/drawing/2014/main" id="{36330AC8-4A3C-40B0-85B0-CF9C406A40A5}"/>
              </a:ext>
            </a:extLst>
          </p:cNvPr>
          <p:cNvSpPr>
            <a:spLocks noGrp="1"/>
          </p:cNvSpPr>
          <p:nvPr>
            <p:ph type="ftr" sz="quarter" idx="2"/>
          </p:nvPr>
        </p:nvSpPr>
        <p:spPr>
          <a:xfrm>
            <a:off x="1" y="9372444"/>
            <a:ext cx="2919565" cy="493869"/>
          </a:xfrm>
          <a:prstGeom prst="rect">
            <a:avLst/>
          </a:prstGeom>
        </p:spPr>
        <p:txBody>
          <a:bodyPr vert="horz" lIns="90758" tIns="45380" rIns="90758" bIns="45380" rtlCol="0" anchor="b"/>
          <a:lstStyle>
            <a:lvl1pPr algn="l">
              <a:defRPr sz="1200"/>
            </a:lvl1pPr>
          </a:lstStyle>
          <a:p>
            <a:endParaRPr kumimoji="1" lang="ja-JP" altLang="en-US"/>
          </a:p>
        </p:txBody>
      </p:sp>
      <p:sp>
        <p:nvSpPr>
          <p:cNvPr id="5" name="スライド番号プレースホルダー 4">
            <a:extLst>
              <a:ext uri="{FF2B5EF4-FFF2-40B4-BE49-F238E27FC236}">
                <a16:creationId xmlns="" xmlns:a16="http://schemas.microsoft.com/office/drawing/2014/main" id="{E7014F21-C9D4-49A2-8E06-7D1491E1CCDE}"/>
              </a:ext>
            </a:extLst>
          </p:cNvPr>
          <p:cNvSpPr>
            <a:spLocks noGrp="1"/>
          </p:cNvSpPr>
          <p:nvPr>
            <p:ph type="sldNum" sz="quarter" idx="3"/>
          </p:nvPr>
        </p:nvSpPr>
        <p:spPr>
          <a:xfrm>
            <a:off x="3814627" y="9372444"/>
            <a:ext cx="2919565" cy="493869"/>
          </a:xfrm>
          <a:prstGeom prst="rect">
            <a:avLst/>
          </a:prstGeom>
        </p:spPr>
        <p:txBody>
          <a:bodyPr vert="horz" lIns="90758" tIns="45380" rIns="90758" bIns="45380" rtlCol="0" anchor="b"/>
          <a:lstStyle>
            <a:lvl1pPr algn="r">
              <a:defRPr sz="1200"/>
            </a:lvl1pPr>
          </a:lstStyle>
          <a:p>
            <a:fld id="{4EB70F24-A702-42F8-8AB9-93B96F67FEB6}" type="slidenum">
              <a:rPr kumimoji="1" lang="ja-JP" altLang="en-US" smtClean="0"/>
              <a:t>‹#›</a:t>
            </a:fld>
            <a:endParaRPr kumimoji="1" lang="ja-JP" altLang="en-US"/>
          </a:p>
        </p:txBody>
      </p:sp>
    </p:spTree>
    <p:extLst>
      <p:ext uri="{BB962C8B-B14F-4D97-AF65-F5344CB8AC3E}">
        <p14:creationId xmlns:p14="http://schemas.microsoft.com/office/powerpoint/2010/main" val="3485845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19032" cy="494310"/>
          </a:xfrm>
          <a:prstGeom prst="rect">
            <a:avLst/>
          </a:prstGeom>
        </p:spPr>
        <p:txBody>
          <a:bodyPr vert="horz" lIns="87571" tIns="43786" rIns="87571" bIns="4378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226" y="2"/>
            <a:ext cx="2919032" cy="494310"/>
          </a:xfrm>
          <a:prstGeom prst="rect">
            <a:avLst/>
          </a:prstGeom>
        </p:spPr>
        <p:txBody>
          <a:bodyPr vert="horz" lIns="87571" tIns="43786" rIns="87571" bIns="43786" rtlCol="0"/>
          <a:lstStyle>
            <a:lvl1pPr algn="r">
              <a:defRPr sz="1200"/>
            </a:lvl1pPr>
          </a:lstStyle>
          <a:p>
            <a:fld id="{BD3337FC-3666-47CE-AA1A-5861DD0812A4}" type="datetimeFigureOut">
              <a:rPr kumimoji="1" lang="ja-JP" altLang="en-US" smtClean="0"/>
              <a:t>2018/7/5</a:t>
            </a:fld>
            <a:endParaRPr kumimoji="1" lang="ja-JP" altLang="en-US"/>
          </a:p>
        </p:txBody>
      </p:sp>
      <p:sp>
        <p:nvSpPr>
          <p:cNvPr id="4" name="スライド イメージ プレースホルダー 3"/>
          <p:cNvSpPr>
            <a:spLocks noGrp="1" noRot="1" noChangeAspect="1"/>
          </p:cNvSpPr>
          <p:nvPr>
            <p:ph type="sldImg" idx="2"/>
          </p:nvPr>
        </p:nvSpPr>
        <p:spPr>
          <a:xfrm>
            <a:off x="2181225" y="1233488"/>
            <a:ext cx="2373313" cy="3330575"/>
          </a:xfrm>
          <a:prstGeom prst="rect">
            <a:avLst/>
          </a:prstGeom>
          <a:noFill/>
          <a:ln w="12700">
            <a:solidFill>
              <a:prstClr val="black"/>
            </a:solidFill>
          </a:ln>
        </p:spPr>
        <p:txBody>
          <a:bodyPr vert="horz" lIns="87571" tIns="43786" rIns="87571" bIns="43786" rtlCol="0" anchor="ctr"/>
          <a:lstStyle/>
          <a:p>
            <a:endParaRPr lang="ja-JP" altLang="en-US"/>
          </a:p>
        </p:txBody>
      </p:sp>
      <p:sp>
        <p:nvSpPr>
          <p:cNvPr id="5" name="ノート プレースホルダー 4"/>
          <p:cNvSpPr>
            <a:spLocks noGrp="1"/>
          </p:cNvSpPr>
          <p:nvPr>
            <p:ph type="body" sz="quarter" idx="3"/>
          </p:nvPr>
        </p:nvSpPr>
        <p:spPr>
          <a:xfrm>
            <a:off x="673276" y="4748747"/>
            <a:ext cx="5389213" cy="3884086"/>
          </a:xfrm>
          <a:prstGeom prst="rect">
            <a:avLst/>
          </a:prstGeom>
        </p:spPr>
        <p:txBody>
          <a:bodyPr vert="horz" lIns="87571" tIns="43786" rIns="87571" bIns="4378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2003"/>
            <a:ext cx="2919032" cy="494310"/>
          </a:xfrm>
          <a:prstGeom prst="rect">
            <a:avLst/>
          </a:prstGeom>
        </p:spPr>
        <p:txBody>
          <a:bodyPr vert="horz" lIns="87571" tIns="43786" rIns="87571" bIns="4378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226" y="9372003"/>
            <a:ext cx="2919032" cy="494310"/>
          </a:xfrm>
          <a:prstGeom prst="rect">
            <a:avLst/>
          </a:prstGeom>
        </p:spPr>
        <p:txBody>
          <a:bodyPr vert="horz" lIns="87571" tIns="43786" rIns="87571" bIns="43786" rtlCol="0" anchor="b"/>
          <a:lstStyle>
            <a:lvl1pPr algn="r">
              <a:defRPr sz="1200"/>
            </a:lvl1pPr>
          </a:lstStyle>
          <a:p>
            <a:fld id="{097ABB9F-48AB-4AB2-9CAB-45690776B089}" type="slidenum">
              <a:rPr kumimoji="1" lang="ja-JP" altLang="en-US" smtClean="0"/>
              <a:t>‹#›</a:t>
            </a:fld>
            <a:endParaRPr kumimoji="1" lang="ja-JP" altLang="en-US"/>
          </a:p>
        </p:txBody>
      </p:sp>
    </p:spTree>
    <p:extLst>
      <p:ext uri="{BB962C8B-B14F-4D97-AF65-F5344CB8AC3E}">
        <p14:creationId xmlns:p14="http://schemas.microsoft.com/office/powerpoint/2010/main" val="6153906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97ABB9F-48AB-4AB2-9CAB-45690776B089}" type="slidenum">
              <a:rPr kumimoji="1" lang="ja-JP" altLang="en-US" smtClean="0"/>
              <a:t>1</a:t>
            </a:fld>
            <a:endParaRPr kumimoji="1" lang="ja-JP" altLang="en-US"/>
          </a:p>
        </p:txBody>
      </p:sp>
    </p:spTree>
    <p:extLst>
      <p:ext uri="{BB962C8B-B14F-4D97-AF65-F5344CB8AC3E}">
        <p14:creationId xmlns:p14="http://schemas.microsoft.com/office/powerpoint/2010/main" val="3643001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9543"/>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p:spPr>
        <p:txBody>
          <a:bodyPr/>
          <a:lstStyle>
            <a:lvl1pPr marL="0" indent="0" algn="ctr">
              <a:buNone/>
              <a:defRPr sz="3817"/>
            </a:lvl1pPr>
            <a:lvl2pPr marL="727174" indent="0" algn="ctr">
              <a:buNone/>
              <a:defRPr sz="3182"/>
            </a:lvl2pPr>
            <a:lvl3pPr marL="1454349" indent="0" algn="ctr">
              <a:buNone/>
              <a:defRPr sz="2863"/>
            </a:lvl3pPr>
            <a:lvl4pPr marL="2181522" indent="0" algn="ctr">
              <a:buNone/>
              <a:defRPr sz="2545"/>
            </a:lvl4pPr>
            <a:lvl5pPr marL="2908696" indent="0" algn="ctr">
              <a:buNone/>
              <a:defRPr sz="2545"/>
            </a:lvl5pPr>
            <a:lvl6pPr marL="3635871" indent="0" algn="ctr">
              <a:buNone/>
              <a:defRPr sz="2545"/>
            </a:lvl6pPr>
            <a:lvl7pPr marL="4363045" indent="0" algn="ctr">
              <a:buNone/>
              <a:defRPr sz="2545"/>
            </a:lvl7pPr>
            <a:lvl8pPr marL="5090220" indent="0" algn="ctr">
              <a:buNone/>
              <a:defRPr sz="2545"/>
            </a:lvl8pPr>
            <a:lvl9pPr marL="5817393" indent="0" algn="ctr">
              <a:buNone/>
              <a:defRPr sz="254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pPr/>
              <a:t>7/5/2018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345001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2"/>
            <a:ext cx="2507825" cy="2545133"/>
          </a:xfrm>
        </p:spPr>
        <p:txBody>
          <a:bodyPr anchor="b"/>
          <a:lstStyle>
            <a:lvl1pPr>
              <a:defRPr sz="5089"/>
            </a:lvl1pPr>
          </a:lstStyle>
          <a:p>
            <a:r>
              <a:rPr lang="ja-JP" altLang="en-US"/>
              <a:t>マスター タイトルの書式設定</a:t>
            </a:r>
            <a:endParaRPr lang="en-US" dirty="0"/>
          </a:p>
        </p:txBody>
      </p:sp>
      <p:sp>
        <p:nvSpPr>
          <p:cNvPr id="3" name="Picture Placeholder 2"/>
          <p:cNvSpPr>
            <a:spLocks noGrp="1" noChangeAspect="1"/>
          </p:cNvSpPr>
          <p:nvPr>
            <p:ph type="pic" idx="1" hasCustomPrompt="1"/>
          </p:nvPr>
        </p:nvSpPr>
        <p:spPr>
          <a:xfrm>
            <a:off x="3305632" y="1570510"/>
            <a:ext cx="3910177" cy="2762951"/>
          </a:xfrm>
          <a:solidFill>
            <a:schemeClr val="bg1">
              <a:lumMod val="75000"/>
            </a:schemeClr>
          </a:solidFill>
        </p:spPr>
        <p:txBody>
          <a:bodyPr anchor="ctr">
            <a:normAutofit/>
          </a:bodyPr>
          <a:lstStyle>
            <a:lvl1pPr marL="0" indent="0">
              <a:buNone/>
              <a:defRPr sz="1200"/>
            </a:lvl1pPr>
            <a:lvl2pPr marL="727174" indent="0">
              <a:buNone/>
              <a:defRPr sz="4454"/>
            </a:lvl2pPr>
            <a:lvl3pPr marL="1454349" indent="0">
              <a:buNone/>
              <a:defRPr sz="3817"/>
            </a:lvl3pPr>
            <a:lvl4pPr marL="2181522" indent="0">
              <a:buNone/>
              <a:defRPr sz="3182"/>
            </a:lvl4pPr>
            <a:lvl5pPr marL="2908696" indent="0">
              <a:buNone/>
              <a:defRPr sz="3182"/>
            </a:lvl5pPr>
            <a:lvl6pPr marL="3635871" indent="0">
              <a:buNone/>
              <a:defRPr sz="3182"/>
            </a:lvl6pPr>
            <a:lvl7pPr marL="4363045" indent="0">
              <a:buNone/>
              <a:defRPr sz="3182"/>
            </a:lvl7pPr>
            <a:lvl8pPr marL="5090220" indent="0">
              <a:buNone/>
              <a:defRPr sz="3182"/>
            </a:lvl8pPr>
            <a:lvl9pPr marL="5817393" indent="0">
              <a:buNone/>
              <a:defRPr sz="3182"/>
            </a:lvl9pPr>
          </a:lstStyle>
          <a:p>
            <a:r>
              <a:rPr lang="ja-JP" altLang="en-US" dirty="0"/>
              <a:t>写真をいれてください。</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2545"/>
            </a:lvl1pPr>
            <a:lvl2pPr marL="727174" indent="0">
              <a:buNone/>
              <a:defRPr sz="2226"/>
            </a:lvl2pPr>
            <a:lvl3pPr marL="1454349" indent="0">
              <a:buNone/>
              <a:defRPr sz="1909"/>
            </a:lvl3pPr>
            <a:lvl4pPr marL="2181522" indent="0">
              <a:buNone/>
              <a:defRPr sz="1591"/>
            </a:lvl4pPr>
            <a:lvl5pPr marL="2908696" indent="0">
              <a:buNone/>
              <a:defRPr sz="1591"/>
            </a:lvl5pPr>
            <a:lvl6pPr marL="3635871" indent="0">
              <a:buNone/>
              <a:defRPr sz="1591"/>
            </a:lvl6pPr>
            <a:lvl7pPr marL="4363045" indent="0">
              <a:buNone/>
              <a:defRPr sz="1591"/>
            </a:lvl7pPr>
            <a:lvl8pPr marL="5090220" indent="0">
              <a:buNone/>
              <a:defRPr sz="1591"/>
            </a:lvl8pPr>
            <a:lvl9pPr marL="5817393" indent="0">
              <a:buNone/>
              <a:defRPr sz="15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pPr/>
              <a:t>7/5/2018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pPr/>
              <a:t>‹#›</a:t>
            </a:fld>
            <a:endParaRPr lang="en-US" dirty="0"/>
          </a:p>
        </p:txBody>
      </p:sp>
      <p:sp>
        <p:nvSpPr>
          <p:cNvPr id="9" name="図プレースホルダー 8"/>
          <p:cNvSpPr>
            <a:spLocks noGrp="1"/>
          </p:cNvSpPr>
          <p:nvPr>
            <p:ph type="pic" sz="quarter" idx="13" hasCustomPrompt="1"/>
          </p:nvPr>
        </p:nvSpPr>
        <p:spPr>
          <a:xfrm>
            <a:off x="3305175" y="4651374"/>
            <a:ext cx="3909600" cy="2764800"/>
          </a:xfrm>
          <a:solidFill>
            <a:schemeClr val="bg1">
              <a:lumMod val="75000"/>
            </a:schemeClr>
          </a:solidFill>
        </p:spPr>
        <p:txBody>
          <a:bodyPr anchor="ctr">
            <a:normAutofit/>
          </a:bodyPr>
          <a:lstStyle>
            <a:lvl1pPr marL="0" indent="0">
              <a:buNone/>
              <a:defRPr sz="1200"/>
            </a:lvl1pPr>
          </a:lstStyle>
          <a:p>
            <a:r>
              <a:rPr kumimoji="1" lang="ja-JP" altLang="en-US" dirty="0"/>
              <a:t>写真をいれてください。</a:t>
            </a:r>
          </a:p>
        </p:txBody>
      </p:sp>
    </p:spTree>
    <p:extLst>
      <p:ext uri="{BB962C8B-B14F-4D97-AF65-F5344CB8AC3E}">
        <p14:creationId xmlns:p14="http://schemas.microsoft.com/office/powerpoint/2010/main" val="1732610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pPr/>
              <a:t>7/5/2018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24722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6"/>
            <a:ext cx="1676609" cy="9243782"/>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6"/>
            <a:ext cx="4932630" cy="924378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pPr/>
              <a:t>7/5/2018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59630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pPr/>
              <a:t>7/5/2018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517727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p:spPr>
        <p:txBody>
          <a:bodyPr anchor="b"/>
          <a:lstStyle>
            <a:lvl1pPr>
              <a:defRPr sz="9543"/>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3817">
                <a:solidFill>
                  <a:schemeClr val="tx1"/>
                </a:solidFill>
              </a:defRPr>
            </a:lvl1pPr>
            <a:lvl2pPr marL="727174" indent="0">
              <a:buNone/>
              <a:defRPr sz="3182">
                <a:solidFill>
                  <a:schemeClr val="tx1">
                    <a:tint val="75000"/>
                  </a:schemeClr>
                </a:solidFill>
              </a:defRPr>
            </a:lvl2pPr>
            <a:lvl3pPr marL="1454349" indent="0">
              <a:buNone/>
              <a:defRPr sz="2863">
                <a:solidFill>
                  <a:schemeClr val="tx1">
                    <a:tint val="75000"/>
                  </a:schemeClr>
                </a:solidFill>
              </a:defRPr>
            </a:lvl3pPr>
            <a:lvl4pPr marL="2181522" indent="0">
              <a:buNone/>
              <a:defRPr sz="2545">
                <a:solidFill>
                  <a:schemeClr val="tx1">
                    <a:tint val="75000"/>
                  </a:schemeClr>
                </a:solidFill>
              </a:defRPr>
            </a:lvl4pPr>
            <a:lvl5pPr marL="2908696" indent="0">
              <a:buNone/>
              <a:defRPr sz="2545">
                <a:solidFill>
                  <a:schemeClr val="tx1">
                    <a:tint val="75000"/>
                  </a:schemeClr>
                </a:solidFill>
              </a:defRPr>
            </a:lvl5pPr>
            <a:lvl6pPr marL="3635871" indent="0">
              <a:buNone/>
              <a:defRPr sz="2545">
                <a:solidFill>
                  <a:schemeClr val="tx1">
                    <a:tint val="75000"/>
                  </a:schemeClr>
                </a:solidFill>
              </a:defRPr>
            </a:lvl6pPr>
            <a:lvl7pPr marL="4363045" indent="0">
              <a:buNone/>
              <a:defRPr sz="2545">
                <a:solidFill>
                  <a:schemeClr val="tx1">
                    <a:tint val="75000"/>
                  </a:schemeClr>
                </a:solidFill>
              </a:defRPr>
            </a:lvl7pPr>
            <a:lvl8pPr marL="5090220" indent="0">
              <a:buNone/>
              <a:defRPr sz="2545">
                <a:solidFill>
                  <a:schemeClr val="tx1">
                    <a:tint val="75000"/>
                  </a:schemeClr>
                </a:solidFill>
              </a:defRPr>
            </a:lvl8pPr>
            <a:lvl9pPr marL="5817393" indent="0">
              <a:buNone/>
              <a:defRPr sz="2545">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smtClean="0"/>
              <a:pPr/>
              <a:t>7/5/2018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237654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4"/>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4"/>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pPr/>
              <a:t>7/5/2018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01434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5" y="2673906"/>
            <a:ext cx="3289432" cy="1310439"/>
          </a:xfrm>
        </p:spPr>
        <p:txBody>
          <a:bodyPr anchor="b"/>
          <a:lstStyle>
            <a:lvl1pPr marL="0" indent="0">
              <a:buNone/>
              <a:defRPr sz="3817" b="1"/>
            </a:lvl1pPr>
            <a:lvl2pPr marL="727174" indent="0">
              <a:buNone/>
              <a:defRPr sz="3182" b="1"/>
            </a:lvl2pPr>
            <a:lvl3pPr marL="1454349" indent="0">
              <a:buNone/>
              <a:defRPr sz="2863" b="1"/>
            </a:lvl3pPr>
            <a:lvl4pPr marL="2181522" indent="0">
              <a:buNone/>
              <a:defRPr sz="2545" b="1"/>
            </a:lvl4pPr>
            <a:lvl5pPr marL="2908696" indent="0">
              <a:buNone/>
              <a:defRPr sz="2545" b="1"/>
            </a:lvl5pPr>
            <a:lvl6pPr marL="3635871" indent="0">
              <a:buNone/>
              <a:defRPr sz="2545" b="1"/>
            </a:lvl6pPr>
            <a:lvl7pPr marL="4363045" indent="0">
              <a:buNone/>
              <a:defRPr sz="2545" b="1"/>
            </a:lvl7pPr>
            <a:lvl8pPr marL="5090220" indent="0">
              <a:buNone/>
              <a:defRPr sz="2545" b="1"/>
            </a:lvl8pPr>
            <a:lvl9pPr marL="5817393" indent="0">
              <a:buNone/>
              <a:defRPr sz="2545" b="1"/>
            </a:lvl9pPr>
          </a:lstStyle>
          <a:p>
            <a:pPr lvl="0"/>
            <a:r>
              <a:rPr lang="ja-JP" altLang="en-US"/>
              <a:t>マスター テキストの書式設定</a:t>
            </a:r>
          </a:p>
        </p:txBody>
      </p:sp>
      <p:sp>
        <p:nvSpPr>
          <p:cNvPr id="4" name="Content Placeholder 3"/>
          <p:cNvSpPr>
            <a:spLocks noGrp="1"/>
          </p:cNvSpPr>
          <p:nvPr>
            <p:ph sz="half" idx="2"/>
          </p:nvPr>
        </p:nvSpPr>
        <p:spPr>
          <a:xfrm>
            <a:off x="535585" y="3984346"/>
            <a:ext cx="3289432" cy="586037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6" y="2673906"/>
            <a:ext cx="3305632" cy="1310439"/>
          </a:xfrm>
        </p:spPr>
        <p:txBody>
          <a:bodyPr anchor="b"/>
          <a:lstStyle>
            <a:lvl1pPr marL="0" indent="0">
              <a:buNone/>
              <a:defRPr sz="3817" b="1"/>
            </a:lvl1pPr>
            <a:lvl2pPr marL="727174" indent="0">
              <a:buNone/>
              <a:defRPr sz="3182" b="1"/>
            </a:lvl2pPr>
            <a:lvl3pPr marL="1454349" indent="0">
              <a:buNone/>
              <a:defRPr sz="2863" b="1"/>
            </a:lvl3pPr>
            <a:lvl4pPr marL="2181522" indent="0">
              <a:buNone/>
              <a:defRPr sz="2545" b="1"/>
            </a:lvl4pPr>
            <a:lvl5pPr marL="2908696" indent="0">
              <a:buNone/>
              <a:defRPr sz="2545" b="1"/>
            </a:lvl5pPr>
            <a:lvl6pPr marL="3635871" indent="0">
              <a:buNone/>
              <a:defRPr sz="2545" b="1"/>
            </a:lvl6pPr>
            <a:lvl7pPr marL="4363045" indent="0">
              <a:buNone/>
              <a:defRPr sz="2545" b="1"/>
            </a:lvl7pPr>
            <a:lvl8pPr marL="5090220" indent="0">
              <a:buNone/>
              <a:defRPr sz="2545" b="1"/>
            </a:lvl8pPr>
            <a:lvl9pPr marL="5817393" indent="0">
              <a:buNone/>
              <a:defRPr sz="2545" b="1"/>
            </a:lvl9pPr>
          </a:lstStyle>
          <a:p>
            <a:pPr lvl="0"/>
            <a:r>
              <a:rPr lang="ja-JP" altLang="en-US"/>
              <a:t>マスター テキストの書式設定</a:t>
            </a:r>
          </a:p>
        </p:txBody>
      </p:sp>
      <p:sp>
        <p:nvSpPr>
          <p:cNvPr id="6" name="Content Placeholder 5"/>
          <p:cNvSpPr>
            <a:spLocks noGrp="1"/>
          </p:cNvSpPr>
          <p:nvPr>
            <p:ph sz="quarter" idx="4"/>
          </p:nvPr>
        </p:nvSpPr>
        <p:spPr>
          <a:xfrm>
            <a:off x="3936386" y="3984346"/>
            <a:ext cx="3305632" cy="586037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pPr/>
              <a:t>7/5/2018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756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pPr/>
              <a:t>7/5/2018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48155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pPr/>
              <a:t>7/5/2018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95667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2"/>
            <a:ext cx="2507825" cy="2545133"/>
          </a:xfrm>
        </p:spPr>
        <p:txBody>
          <a:bodyPr anchor="b"/>
          <a:lstStyle>
            <a:lvl1pPr>
              <a:defRPr sz="5089"/>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0"/>
            <a:ext cx="3936385" cy="7751546"/>
          </a:xfrm>
        </p:spPr>
        <p:txBody>
          <a:bodyPr/>
          <a:lstStyle>
            <a:lvl1pPr>
              <a:defRPr sz="5089"/>
            </a:lvl1pPr>
            <a:lvl2pPr>
              <a:defRPr sz="4454"/>
            </a:lvl2pPr>
            <a:lvl3pPr>
              <a:defRPr sz="3817"/>
            </a:lvl3pPr>
            <a:lvl4pPr>
              <a:defRPr sz="3182"/>
            </a:lvl4pPr>
            <a:lvl5pPr>
              <a:defRPr sz="3182"/>
            </a:lvl5pPr>
            <a:lvl6pPr>
              <a:defRPr sz="3182"/>
            </a:lvl6pPr>
            <a:lvl7pPr>
              <a:defRPr sz="3182"/>
            </a:lvl7pPr>
            <a:lvl8pPr>
              <a:defRPr sz="3182"/>
            </a:lvl8pPr>
            <a:lvl9pPr>
              <a:defRPr sz="318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2545"/>
            </a:lvl1pPr>
            <a:lvl2pPr marL="727174" indent="0">
              <a:buNone/>
              <a:defRPr sz="2226"/>
            </a:lvl2pPr>
            <a:lvl3pPr marL="1454349" indent="0">
              <a:buNone/>
              <a:defRPr sz="1909"/>
            </a:lvl3pPr>
            <a:lvl4pPr marL="2181522" indent="0">
              <a:buNone/>
              <a:defRPr sz="1591"/>
            </a:lvl4pPr>
            <a:lvl5pPr marL="2908696" indent="0">
              <a:buNone/>
              <a:defRPr sz="1591"/>
            </a:lvl5pPr>
            <a:lvl6pPr marL="3635871" indent="0">
              <a:buNone/>
              <a:defRPr sz="1591"/>
            </a:lvl6pPr>
            <a:lvl7pPr marL="4363045" indent="0">
              <a:buNone/>
              <a:defRPr sz="1591"/>
            </a:lvl7pPr>
            <a:lvl8pPr marL="5090220" indent="0">
              <a:buNone/>
              <a:defRPr sz="1591"/>
            </a:lvl8pPr>
            <a:lvl9pPr marL="5817393" indent="0">
              <a:buNone/>
              <a:defRPr sz="15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pPr/>
              <a:t>7/5/2018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79392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2"/>
            <a:ext cx="2507825" cy="2545133"/>
          </a:xfrm>
        </p:spPr>
        <p:txBody>
          <a:bodyPr anchor="b"/>
          <a:lstStyle>
            <a:lvl1pPr>
              <a:defRPr sz="508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0"/>
            <a:ext cx="3936385" cy="7751546"/>
          </a:xfrm>
        </p:spPr>
        <p:txBody>
          <a:bodyPr anchor="t"/>
          <a:lstStyle>
            <a:lvl1pPr marL="0" indent="0">
              <a:buNone/>
              <a:defRPr sz="5089"/>
            </a:lvl1pPr>
            <a:lvl2pPr marL="727174" indent="0">
              <a:buNone/>
              <a:defRPr sz="4454"/>
            </a:lvl2pPr>
            <a:lvl3pPr marL="1454349" indent="0">
              <a:buNone/>
              <a:defRPr sz="3817"/>
            </a:lvl3pPr>
            <a:lvl4pPr marL="2181522" indent="0">
              <a:buNone/>
              <a:defRPr sz="3182"/>
            </a:lvl4pPr>
            <a:lvl5pPr marL="2908696" indent="0">
              <a:buNone/>
              <a:defRPr sz="3182"/>
            </a:lvl5pPr>
            <a:lvl6pPr marL="3635871" indent="0">
              <a:buNone/>
              <a:defRPr sz="3182"/>
            </a:lvl6pPr>
            <a:lvl7pPr marL="4363045" indent="0">
              <a:buNone/>
              <a:defRPr sz="3182"/>
            </a:lvl7pPr>
            <a:lvl8pPr marL="5090220" indent="0">
              <a:buNone/>
              <a:defRPr sz="3182"/>
            </a:lvl8pPr>
            <a:lvl9pPr marL="5817393" indent="0">
              <a:buNone/>
              <a:defRPr sz="3182"/>
            </a:lvl9pPr>
          </a:lstStyle>
          <a:p>
            <a:r>
              <a:rPr lang="ja-JP" altLang="en-US"/>
              <a:t>図を追加</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2545"/>
            </a:lvl1pPr>
            <a:lvl2pPr marL="727174" indent="0">
              <a:buNone/>
              <a:defRPr sz="2226"/>
            </a:lvl2pPr>
            <a:lvl3pPr marL="1454349" indent="0">
              <a:buNone/>
              <a:defRPr sz="1909"/>
            </a:lvl3pPr>
            <a:lvl4pPr marL="2181522" indent="0">
              <a:buNone/>
              <a:defRPr sz="1591"/>
            </a:lvl4pPr>
            <a:lvl5pPr marL="2908696" indent="0">
              <a:buNone/>
              <a:defRPr sz="1591"/>
            </a:lvl5pPr>
            <a:lvl6pPr marL="3635871" indent="0">
              <a:buNone/>
              <a:defRPr sz="1591"/>
            </a:lvl6pPr>
            <a:lvl7pPr marL="4363045" indent="0">
              <a:buNone/>
              <a:defRPr sz="1591"/>
            </a:lvl7pPr>
            <a:lvl8pPr marL="5090220" indent="0">
              <a:buNone/>
              <a:defRPr sz="1591"/>
            </a:lvl8pPr>
            <a:lvl9pPr marL="5817393" indent="0">
              <a:buNone/>
              <a:defRPr sz="15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pPr/>
              <a:t>7/5/2018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80773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580737"/>
            <a:ext cx="6706433" cy="210832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4571" y="2903674"/>
            <a:ext cx="6706433" cy="69208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4571" y="10109837"/>
            <a:ext cx="1749504" cy="580734"/>
          </a:xfrm>
          <a:prstGeom prst="rect">
            <a:avLst/>
          </a:prstGeom>
        </p:spPr>
        <p:txBody>
          <a:bodyPr vert="horz" lIns="91440" tIns="45720" rIns="91440" bIns="45720" rtlCol="0" anchor="ctr"/>
          <a:lstStyle>
            <a:lvl1pPr algn="l">
              <a:defRPr sz="1909">
                <a:solidFill>
                  <a:schemeClr val="tx1">
                    <a:tint val="75000"/>
                  </a:schemeClr>
                </a:solidFill>
              </a:defRPr>
            </a:lvl1pPr>
          </a:lstStyle>
          <a:p>
            <a:fld id="{C764DE79-268F-4C1A-8933-263129D2AF90}" type="datetimeFigureOut">
              <a:rPr lang="en-US" smtClean="0"/>
              <a:pPr/>
              <a:t>7/5/2018</a:t>
            </a:fld>
            <a:endParaRPr lang="en-US" dirty="0"/>
          </a:p>
        </p:txBody>
      </p:sp>
      <p:sp>
        <p:nvSpPr>
          <p:cNvPr id="5" name="Footer Placeholder 4"/>
          <p:cNvSpPr>
            <a:spLocks noGrp="1"/>
          </p:cNvSpPr>
          <p:nvPr>
            <p:ph type="ftr" sz="quarter" idx="3"/>
          </p:nvPr>
        </p:nvSpPr>
        <p:spPr>
          <a:xfrm>
            <a:off x="2575660" y="10109837"/>
            <a:ext cx="2624256" cy="580734"/>
          </a:xfrm>
          <a:prstGeom prst="rect">
            <a:avLst/>
          </a:prstGeom>
        </p:spPr>
        <p:txBody>
          <a:bodyPr vert="horz" lIns="91440" tIns="45720" rIns="91440" bIns="45720" rtlCol="0" anchor="ctr"/>
          <a:lstStyle>
            <a:lvl1pPr algn="ctr">
              <a:defRPr sz="1909">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91501" y="10109837"/>
            <a:ext cx="1749504" cy="580734"/>
          </a:xfrm>
          <a:prstGeom prst="rect">
            <a:avLst/>
          </a:prstGeom>
        </p:spPr>
        <p:txBody>
          <a:bodyPr vert="horz" lIns="91440" tIns="45720" rIns="91440" bIns="45720" rtlCol="0" anchor="ctr"/>
          <a:lstStyle>
            <a:lvl1pPr algn="r">
              <a:defRPr sz="1909">
                <a:solidFill>
                  <a:schemeClr val="tx1">
                    <a:tint val="75000"/>
                  </a:schemeClr>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34754248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6" r:id="rId10"/>
    <p:sldLayoutId id="2147483673" r:id="rId11"/>
    <p:sldLayoutId id="2147483674" r:id="rId12"/>
  </p:sldLayoutIdLst>
  <p:txStyles>
    <p:titleStyle>
      <a:lvl1pPr algn="l" defTabSz="1454349" rtl="0" eaLnBrk="1" latinLnBrk="0" hangingPunct="1">
        <a:lnSpc>
          <a:spcPct val="90000"/>
        </a:lnSpc>
        <a:spcBef>
          <a:spcPct val="0"/>
        </a:spcBef>
        <a:buNone/>
        <a:defRPr kumimoji="1" sz="6999" kern="1200">
          <a:solidFill>
            <a:schemeClr val="tx1"/>
          </a:solidFill>
          <a:latin typeface="+mj-lt"/>
          <a:ea typeface="+mj-ea"/>
          <a:cs typeface="+mj-cs"/>
        </a:defRPr>
      </a:lvl1pPr>
    </p:titleStyle>
    <p:bodyStyle>
      <a:lvl1pPr marL="363588" indent="-363588" algn="l" defTabSz="1454349" rtl="0" eaLnBrk="1" latinLnBrk="0" hangingPunct="1">
        <a:lnSpc>
          <a:spcPct val="90000"/>
        </a:lnSpc>
        <a:spcBef>
          <a:spcPts val="1591"/>
        </a:spcBef>
        <a:buFont typeface="Arial" panose="020B0604020202020204" pitchFamily="34" charset="0"/>
        <a:buChar char="•"/>
        <a:defRPr kumimoji="1" sz="4454" kern="1200">
          <a:solidFill>
            <a:schemeClr val="tx1"/>
          </a:solidFill>
          <a:latin typeface="+mn-lt"/>
          <a:ea typeface="+mn-ea"/>
          <a:cs typeface="+mn-cs"/>
        </a:defRPr>
      </a:lvl1pPr>
      <a:lvl2pPr marL="1090761" indent="-363588" algn="l" defTabSz="1454349" rtl="0" eaLnBrk="1" latinLnBrk="0" hangingPunct="1">
        <a:lnSpc>
          <a:spcPct val="90000"/>
        </a:lnSpc>
        <a:spcBef>
          <a:spcPts val="795"/>
        </a:spcBef>
        <a:buFont typeface="Arial" panose="020B0604020202020204" pitchFamily="34" charset="0"/>
        <a:buChar char="•"/>
        <a:defRPr kumimoji="1" sz="3817" kern="1200">
          <a:solidFill>
            <a:schemeClr val="tx1"/>
          </a:solidFill>
          <a:latin typeface="+mn-lt"/>
          <a:ea typeface="+mn-ea"/>
          <a:cs typeface="+mn-cs"/>
        </a:defRPr>
      </a:lvl2pPr>
      <a:lvl3pPr marL="1817935" indent="-363588" algn="l" defTabSz="1454349" rtl="0" eaLnBrk="1" latinLnBrk="0" hangingPunct="1">
        <a:lnSpc>
          <a:spcPct val="90000"/>
        </a:lnSpc>
        <a:spcBef>
          <a:spcPts val="795"/>
        </a:spcBef>
        <a:buFont typeface="Arial" panose="020B0604020202020204" pitchFamily="34" charset="0"/>
        <a:buChar char="•"/>
        <a:defRPr kumimoji="1" sz="3182" kern="1200">
          <a:solidFill>
            <a:schemeClr val="tx1"/>
          </a:solidFill>
          <a:latin typeface="+mn-lt"/>
          <a:ea typeface="+mn-ea"/>
          <a:cs typeface="+mn-cs"/>
        </a:defRPr>
      </a:lvl3pPr>
      <a:lvl4pPr marL="2545110"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4pPr>
      <a:lvl5pPr marL="3272284"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5pPr>
      <a:lvl6pPr marL="3999457"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6pPr>
      <a:lvl7pPr marL="4726632"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7pPr>
      <a:lvl8pPr marL="5453806"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8pPr>
      <a:lvl9pPr marL="6180981" indent="-363588" algn="l" defTabSz="1454349" rtl="0" eaLnBrk="1" latinLnBrk="0" hangingPunct="1">
        <a:lnSpc>
          <a:spcPct val="90000"/>
        </a:lnSpc>
        <a:spcBef>
          <a:spcPts val="795"/>
        </a:spcBef>
        <a:buFont typeface="Arial" panose="020B0604020202020204" pitchFamily="34" charset="0"/>
        <a:buChar char="•"/>
        <a:defRPr kumimoji="1" sz="2863" kern="1200">
          <a:solidFill>
            <a:schemeClr val="tx1"/>
          </a:solidFill>
          <a:latin typeface="+mn-lt"/>
          <a:ea typeface="+mn-ea"/>
          <a:cs typeface="+mn-cs"/>
        </a:defRPr>
      </a:lvl9pPr>
    </p:bodyStyle>
    <p:otherStyle>
      <a:defPPr>
        <a:defRPr lang="en-US"/>
      </a:defPPr>
      <a:lvl1pPr marL="0" algn="l" defTabSz="1454349" rtl="0" eaLnBrk="1" latinLnBrk="0" hangingPunct="1">
        <a:defRPr kumimoji="1" sz="2863" kern="1200">
          <a:solidFill>
            <a:schemeClr val="tx1"/>
          </a:solidFill>
          <a:latin typeface="+mn-lt"/>
          <a:ea typeface="+mn-ea"/>
          <a:cs typeface="+mn-cs"/>
        </a:defRPr>
      </a:lvl1pPr>
      <a:lvl2pPr marL="727174" algn="l" defTabSz="1454349" rtl="0" eaLnBrk="1" latinLnBrk="0" hangingPunct="1">
        <a:defRPr kumimoji="1" sz="2863" kern="1200">
          <a:solidFill>
            <a:schemeClr val="tx1"/>
          </a:solidFill>
          <a:latin typeface="+mn-lt"/>
          <a:ea typeface="+mn-ea"/>
          <a:cs typeface="+mn-cs"/>
        </a:defRPr>
      </a:lvl2pPr>
      <a:lvl3pPr marL="1454349" algn="l" defTabSz="1454349" rtl="0" eaLnBrk="1" latinLnBrk="0" hangingPunct="1">
        <a:defRPr kumimoji="1" sz="2863" kern="1200">
          <a:solidFill>
            <a:schemeClr val="tx1"/>
          </a:solidFill>
          <a:latin typeface="+mn-lt"/>
          <a:ea typeface="+mn-ea"/>
          <a:cs typeface="+mn-cs"/>
        </a:defRPr>
      </a:lvl3pPr>
      <a:lvl4pPr marL="2181522" algn="l" defTabSz="1454349" rtl="0" eaLnBrk="1" latinLnBrk="0" hangingPunct="1">
        <a:defRPr kumimoji="1" sz="2863" kern="1200">
          <a:solidFill>
            <a:schemeClr val="tx1"/>
          </a:solidFill>
          <a:latin typeface="+mn-lt"/>
          <a:ea typeface="+mn-ea"/>
          <a:cs typeface="+mn-cs"/>
        </a:defRPr>
      </a:lvl4pPr>
      <a:lvl5pPr marL="2908696" algn="l" defTabSz="1454349" rtl="0" eaLnBrk="1" latinLnBrk="0" hangingPunct="1">
        <a:defRPr kumimoji="1" sz="2863" kern="1200">
          <a:solidFill>
            <a:schemeClr val="tx1"/>
          </a:solidFill>
          <a:latin typeface="+mn-lt"/>
          <a:ea typeface="+mn-ea"/>
          <a:cs typeface="+mn-cs"/>
        </a:defRPr>
      </a:lvl5pPr>
      <a:lvl6pPr marL="3635871" algn="l" defTabSz="1454349" rtl="0" eaLnBrk="1" latinLnBrk="0" hangingPunct="1">
        <a:defRPr kumimoji="1" sz="2863" kern="1200">
          <a:solidFill>
            <a:schemeClr val="tx1"/>
          </a:solidFill>
          <a:latin typeface="+mn-lt"/>
          <a:ea typeface="+mn-ea"/>
          <a:cs typeface="+mn-cs"/>
        </a:defRPr>
      </a:lvl6pPr>
      <a:lvl7pPr marL="4363045" algn="l" defTabSz="1454349" rtl="0" eaLnBrk="1" latinLnBrk="0" hangingPunct="1">
        <a:defRPr kumimoji="1" sz="2863" kern="1200">
          <a:solidFill>
            <a:schemeClr val="tx1"/>
          </a:solidFill>
          <a:latin typeface="+mn-lt"/>
          <a:ea typeface="+mn-ea"/>
          <a:cs typeface="+mn-cs"/>
        </a:defRPr>
      </a:lvl7pPr>
      <a:lvl8pPr marL="5090220" algn="l" defTabSz="1454349" rtl="0" eaLnBrk="1" latinLnBrk="0" hangingPunct="1">
        <a:defRPr kumimoji="1" sz="2863" kern="1200">
          <a:solidFill>
            <a:schemeClr val="tx1"/>
          </a:solidFill>
          <a:latin typeface="+mn-lt"/>
          <a:ea typeface="+mn-ea"/>
          <a:cs typeface="+mn-cs"/>
        </a:defRPr>
      </a:lvl8pPr>
      <a:lvl9pPr marL="5817393" algn="l" defTabSz="1454349" rtl="0" eaLnBrk="1" latinLnBrk="0" hangingPunct="1">
        <a:defRPr kumimoji="1" sz="28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0.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 xmlns:a16="http://schemas.microsoft.com/office/drawing/2014/main" id="{930FB94E-ED7E-48ED-8099-3DD0880A7D5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 r="41525"/>
          <a:stretch/>
        </p:blipFill>
        <p:spPr>
          <a:xfrm>
            <a:off x="16647" y="1740995"/>
            <a:ext cx="7775553" cy="9166717"/>
          </a:xfrm>
          <a:prstGeom prst="rect">
            <a:avLst/>
          </a:prstGeom>
        </p:spPr>
      </p:pic>
      <p:sp>
        <p:nvSpPr>
          <p:cNvPr id="57" name="正方形/長方形 56"/>
          <p:cNvSpPr/>
          <p:nvPr/>
        </p:nvSpPr>
        <p:spPr>
          <a:xfrm>
            <a:off x="331488" y="9262492"/>
            <a:ext cx="7088816" cy="1304128"/>
          </a:xfrm>
          <a:prstGeom prst="rect">
            <a:avLst/>
          </a:prstGeom>
          <a:ln>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3200"/>
          </a:p>
        </p:txBody>
      </p:sp>
      <p:sp>
        <p:nvSpPr>
          <p:cNvPr id="3" name="正方形/長方形 2"/>
          <p:cNvSpPr/>
          <p:nvPr/>
        </p:nvSpPr>
        <p:spPr>
          <a:xfrm>
            <a:off x="-19800" y="12588"/>
            <a:ext cx="7812000" cy="178744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36" name="正方形/長方形 35"/>
          <p:cNvSpPr/>
          <p:nvPr/>
        </p:nvSpPr>
        <p:spPr>
          <a:xfrm>
            <a:off x="67282" y="365068"/>
            <a:ext cx="7668137" cy="1023357"/>
          </a:xfrm>
          <a:prstGeom prst="rect">
            <a:avLst/>
          </a:prstGeom>
        </p:spPr>
        <p:txBody>
          <a:bodyPr wrap="square">
            <a:spAutoFit/>
          </a:bodyPr>
          <a:lstStyle/>
          <a:p>
            <a:pPr algn="ctr">
              <a:lnSpc>
                <a:spcPts val="3600"/>
              </a:lnSpc>
            </a:pPr>
            <a:r>
              <a:rPr lang="ja-JP" altLang="en-US" sz="3200" b="1" dirty="0">
                <a:solidFill>
                  <a:schemeClr val="bg1"/>
                </a:solidFill>
                <a:effectLst>
                  <a:outerShdw blurRad="38100" dist="38100" dir="2700000" algn="tl">
                    <a:srgbClr val="000000">
                      <a:alpha val="43137"/>
                    </a:srgbClr>
                  </a:outerShdw>
                </a:effectLst>
                <a:latin typeface="メイリオ" pitchFamily="50"/>
                <a:ea typeface="メイリオ" pitchFamily="50"/>
              </a:rPr>
              <a:t>アジア汚水管理</a:t>
            </a:r>
            <a:r>
              <a:rPr lang="ja-JP" altLang="en-US" sz="3200" b="1" dirty="0" smtClean="0">
                <a:solidFill>
                  <a:schemeClr val="bg1"/>
                </a:solidFill>
                <a:effectLst>
                  <a:outerShdw blurRad="38100" dist="38100" dir="2700000" algn="tl">
                    <a:srgbClr val="000000">
                      <a:alpha val="43137"/>
                    </a:srgbClr>
                  </a:outerShdw>
                </a:effectLst>
                <a:latin typeface="メイリオ" pitchFamily="50"/>
                <a:ea typeface="メイリオ" pitchFamily="50"/>
              </a:rPr>
              <a:t>パートナーシップ</a:t>
            </a:r>
            <a:endParaRPr lang="en-US" altLang="ja-JP" sz="3200" b="1" dirty="0" smtClean="0">
              <a:solidFill>
                <a:schemeClr val="bg1"/>
              </a:solidFill>
              <a:effectLst>
                <a:outerShdw blurRad="38100" dist="38100" dir="2700000" algn="tl">
                  <a:srgbClr val="000000">
                    <a:alpha val="43137"/>
                  </a:srgbClr>
                </a:outerShdw>
              </a:effectLst>
              <a:latin typeface="メイリオ" pitchFamily="50"/>
              <a:ea typeface="メイリオ" pitchFamily="50"/>
            </a:endParaRPr>
          </a:p>
          <a:p>
            <a:pPr algn="ctr">
              <a:lnSpc>
                <a:spcPts val="3600"/>
              </a:lnSpc>
            </a:pPr>
            <a:r>
              <a:rPr lang="ja-JP" altLang="en-US" sz="3200" b="1" dirty="0" smtClean="0">
                <a:solidFill>
                  <a:schemeClr val="bg1"/>
                </a:solidFill>
                <a:effectLst>
                  <a:outerShdw blurRad="38100" dist="38100" dir="2700000" algn="tl">
                    <a:srgbClr val="000000">
                      <a:alpha val="43137"/>
                    </a:srgbClr>
                  </a:outerShdw>
                </a:effectLst>
                <a:latin typeface="メイリオ" pitchFamily="50"/>
                <a:ea typeface="メイリオ" pitchFamily="50"/>
              </a:rPr>
              <a:t>（</a:t>
            </a:r>
            <a:r>
              <a:rPr lang="en-US" altLang="ja-JP" sz="3200" b="1" dirty="0" err="1" smtClean="0">
                <a:solidFill>
                  <a:schemeClr val="bg1"/>
                </a:solidFill>
                <a:effectLst>
                  <a:outerShdw blurRad="38100" dist="38100" dir="2700000" algn="tl">
                    <a:srgbClr val="000000">
                      <a:alpha val="43137"/>
                    </a:srgbClr>
                  </a:outerShdw>
                </a:effectLst>
                <a:latin typeface="メイリオ" pitchFamily="50"/>
                <a:ea typeface="メイリオ" pitchFamily="50"/>
              </a:rPr>
              <a:t>AWaP</a:t>
            </a:r>
            <a:r>
              <a:rPr lang="en-US" altLang="ja-JP" sz="3200" b="1" dirty="0" smtClean="0">
                <a:solidFill>
                  <a:schemeClr val="bg1"/>
                </a:solidFill>
                <a:effectLst>
                  <a:outerShdw blurRad="38100" dist="38100" dir="2700000" algn="tl">
                    <a:srgbClr val="000000">
                      <a:alpha val="43137"/>
                    </a:srgbClr>
                  </a:outerShdw>
                </a:effectLst>
                <a:latin typeface="メイリオ" pitchFamily="50"/>
                <a:ea typeface="メイリオ" pitchFamily="50"/>
              </a:rPr>
              <a:t>) </a:t>
            </a:r>
            <a:r>
              <a:rPr lang="ja-JP" altLang="en-US" sz="3200" b="1" dirty="0" smtClean="0">
                <a:solidFill>
                  <a:schemeClr val="bg1"/>
                </a:solidFill>
                <a:effectLst>
                  <a:outerShdw blurRad="38100" dist="38100" dir="2700000" algn="tl">
                    <a:srgbClr val="000000">
                      <a:alpha val="43137"/>
                    </a:srgbClr>
                  </a:outerShdw>
                </a:effectLst>
                <a:latin typeface="メイリオ" pitchFamily="50"/>
                <a:ea typeface="メイリオ" pitchFamily="50"/>
              </a:rPr>
              <a:t>設立記念シンポジウム</a:t>
            </a:r>
            <a:endParaRPr lang="en-US" altLang="ja-JP" sz="3200" b="1" dirty="0">
              <a:solidFill>
                <a:schemeClr val="bg1"/>
              </a:solidFill>
              <a:effectLst>
                <a:outerShdw blurRad="38100" dist="38100" dir="2700000" algn="tl">
                  <a:srgbClr val="000000">
                    <a:alpha val="43137"/>
                  </a:srgbClr>
                </a:outerShdw>
              </a:effectLst>
              <a:latin typeface="メイリオ" pitchFamily="50"/>
              <a:ea typeface="メイリオ" pitchFamily="50"/>
            </a:endParaRPr>
          </a:p>
        </p:txBody>
      </p:sp>
      <p:sp>
        <p:nvSpPr>
          <p:cNvPr id="41" name="正方形/長方形 40"/>
          <p:cNvSpPr/>
          <p:nvPr/>
        </p:nvSpPr>
        <p:spPr>
          <a:xfrm>
            <a:off x="391996" y="3853865"/>
            <a:ext cx="3071812" cy="923330"/>
          </a:xfrm>
          <a:prstGeom prst="rect">
            <a:avLst/>
          </a:prstGeom>
        </p:spPr>
        <p:txBody>
          <a:bodyPr wrap="square">
            <a:spAutoFit/>
          </a:bodyPr>
          <a:lstStyle/>
          <a:p>
            <a:r>
              <a:rPr lang="en-US" altLang="ja-JP" sz="5400" b="1" dirty="0">
                <a:solidFill>
                  <a:srgbClr val="002060"/>
                </a:solidFill>
                <a:latin typeface="メイリオ" panose="020B0604030504040204" pitchFamily="50" charset="-128"/>
                <a:ea typeface="メイリオ" panose="020B0604030504040204" pitchFamily="50" charset="-128"/>
              </a:rPr>
              <a:t>7</a:t>
            </a:r>
            <a:r>
              <a:rPr lang="ja-JP" altLang="en-US" sz="2400" b="1" dirty="0">
                <a:solidFill>
                  <a:srgbClr val="002060"/>
                </a:solidFill>
                <a:latin typeface="メイリオ" panose="020B0604030504040204" pitchFamily="50" charset="-128"/>
                <a:ea typeface="メイリオ" panose="020B0604030504040204" pitchFamily="50" charset="-128"/>
              </a:rPr>
              <a:t>月</a:t>
            </a:r>
            <a:r>
              <a:rPr lang="en-US" altLang="ja-JP" sz="5400" b="1" dirty="0">
                <a:solidFill>
                  <a:srgbClr val="002060"/>
                </a:solidFill>
                <a:latin typeface="メイリオ" panose="020B0604030504040204" pitchFamily="50" charset="-128"/>
                <a:ea typeface="メイリオ" panose="020B0604030504040204" pitchFamily="50" charset="-128"/>
              </a:rPr>
              <a:t>25</a:t>
            </a:r>
            <a:r>
              <a:rPr lang="ja-JP" altLang="en-US" sz="2400" b="1" dirty="0">
                <a:solidFill>
                  <a:srgbClr val="002060"/>
                </a:solidFill>
                <a:latin typeface="メイリオ" panose="020B0604030504040204" pitchFamily="50" charset="-128"/>
                <a:ea typeface="メイリオ" panose="020B0604030504040204" pitchFamily="50" charset="-128"/>
              </a:rPr>
              <a:t>日</a:t>
            </a:r>
            <a:endParaRPr lang="ja-JP" altLang="en-US" sz="4400" b="1" dirty="0">
              <a:solidFill>
                <a:srgbClr val="002060"/>
              </a:solidFill>
              <a:latin typeface="メイリオ" panose="020B0604030504040204" pitchFamily="50" charset="-128"/>
              <a:ea typeface="メイリオ" panose="020B0604030504040204" pitchFamily="50" charset="-128"/>
            </a:endParaRPr>
          </a:p>
        </p:txBody>
      </p:sp>
      <p:sp>
        <p:nvSpPr>
          <p:cNvPr id="42" name="正方形/長方形 41"/>
          <p:cNvSpPr/>
          <p:nvPr/>
        </p:nvSpPr>
        <p:spPr>
          <a:xfrm>
            <a:off x="3074689" y="3888332"/>
            <a:ext cx="3757906" cy="769441"/>
          </a:xfrm>
          <a:prstGeom prst="rect">
            <a:avLst/>
          </a:prstGeom>
        </p:spPr>
        <p:txBody>
          <a:bodyPr wrap="square">
            <a:spAutoFit/>
          </a:bodyPr>
          <a:lstStyle/>
          <a:p>
            <a:r>
              <a:rPr lang="en-US" altLang="ja-JP" sz="4400" dirty="0">
                <a:solidFill>
                  <a:srgbClr val="002060"/>
                </a:solidFill>
                <a:ea typeface="+mj-ea"/>
              </a:rPr>
              <a:t>13</a:t>
            </a:r>
            <a:r>
              <a:rPr lang="ja-JP" altLang="en-US" sz="4400" dirty="0">
                <a:solidFill>
                  <a:srgbClr val="002060"/>
                </a:solidFill>
                <a:ea typeface="+mj-ea"/>
              </a:rPr>
              <a:t>:00</a:t>
            </a:r>
            <a:r>
              <a:rPr lang="en-US" altLang="ja-JP" sz="3200" dirty="0">
                <a:solidFill>
                  <a:srgbClr val="002060"/>
                </a:solidFill>
                <a:ea typeface="+mj-ea"/>
              </a:rPr>
              <a:t>-</a:t>
            </a:r>
            <a:r>
              <a:rPr lang="ja-JP" altLang="en-US" sz="4400" dirty="0">
                <a:solidFill>
                  <a:srgbClr val="002060"/>
                </a:solidFill>
                <a:ea typeface="+mj-ea"/>
              </a:rPr>
              <a:t>1</a:t>
            </a:r>
            <a:r>
              <a:rPr lang="en-US" altLang="ja-JP" sz="4400" dirty="0">
                <a:solidFill>
                  <a:srgbClr val="002060"/>
                </a:solidFill>
                <a:ea typeface="+mj-ea"/>
              </a:rPr>
              <a:t>5</a:t>
            </a:r>
            <a:r>
              <a:rPr lang="ja-JP" altLang="en-US" sz="4400" dirty="0">
                <a:solidFill>
                  <a:srgbClr val="002060"/>
                </a:solidFill>
                <a:ea typeface="+mj-ea"/>
              </a:rPr>
              <a:t>:</a:t>
            </a:r>
            <a:r>
              <a:rPr lang="en-US" altLang="ja-JP" sz="4400" dirty="0">
                <a:solidFill>
                  <a:srgbClr val="002060"/>
                </a:solidFill>
                <a:ea typeface="+mj-ea"/>
              </a:rPr>
              <a:t>0</a:t>
            </a:r>
            <a:r>
              <a:rPr lang="ja-JP" altLang="en-US" sz="4400" dirty="0">
                <a:solidFill>
                  <a:srgbClr val="002060"/>
                </a:solidFill>
                <a:ea typeface="+mj-ea"/>
              </a:rPr>
              <a:t>0　</a:t>
            </a:r>
          </a:p>
        </p:txBody>
      </p:sp>
      <p:sp>
        <p:nvSpPr>
          <p:cNvPr id="47" name="正方形/長方形 46"/>
          <p:cNvSpPr/>
          <p:nvPr/>
        </p:nvSpPr>
        <p:spPr>
          <a:xfrm>
            <a:off x="395399" y="3636716"/>
            <a:ext cx="1207372" cy="369332"/>
          </a:xfrm>
          <a:prstGeom prst="rect">
            <a:avLst/>
          </a:prstGeom>
        </p:spPr>
        <p:txBody>
          <a:bodyPr wrap="square">
            <a:spAutoFit/>
          </a:bodyPr>
          <a:lstStyle/>
          <a:p>
            <a:r>
              <a:rPr lang="ja-JP" altLang="en-US" sz="1800" b="1" dirty="0">
                <a:solidFill>
                  <a:srgbClr val="002060"/>
                </a:solidFill>
                <a:latin typeface="メイリオ" panose="020B0604030504040204" pitchFamily="50" charset="-128"/>
                <a:ea typeface="メイリオ" panose="020B0604030504040204" pitchFamily="50" charset="-128"/>
              </a:rPr>
              <a:t>201</a:t>
            </a:r>
            <a:r>
              <a:rPr lang="en-US" altLang="ja-JP" sz="1800" b="1" dirty="0">
                <a:solidFill>
                  <a:srgbClr val="002060"/>
                </a:solidFill>
                <a:latin typeface="メイリオ" panose="020B0604030504040204" pitchFamily="50" charset="-128"/>
                <a:ea typeface="メイリオ" panose="020B0604030504040204" pitchFamily="50" charset="-128"/>
              </a:rPr>
              <a:t>8</a:t>
            </a:r>
            <a:r>
              <a:rPr lang="ja-JP" altLang="en-US" sz="1800" b="1" dirty="0">
                <a:solidFill>
                  <a:srgbClr val="002060"/>
                </a:solidFill>
                <a:latin typeface="メイリオ" panose="020B0604030504040204" pitchFamily="50" charset="-128"/>
                <a:ea typeface="メイリオ" panose="020B0604030504040204" pitchFamily="50" charset="-128"/>
              </a:rPr>
              <a:t>年</a:t>
            </a:r>
            <a:endParaRPr lang="ja-JP" altLang="en-US" sz="5400" b="1" dirty="0">
              <a:solidFill>
                <a:srgbClr val="002060"/>
              </a:solidFill>
              <a:latin typeface="メイリオ" panose="020B0604030504040204" pitchFamily="50" charset="-128"/>
              <a:ea typeface="メイリオ" panose="020B0604030504040204" pitchFamily="50" charset="-128"/>
            </a:endParaRPr>
          </a:p>
        </p:txBody>
      </p:sp>
      <p:sp>
        <p:nvSpPr>
          <p:cNvPr id="50" name="テキスト ボックス 31"/>
          <p:cNvSpPr txBox="1"/>
          <p:nvPr/>
        </p:nvSpPr>
        <p:spPr>
          <a:xfrm>
            <a:off x="395412" y="4572687"/>
            <a:ext cx="4540314" cy="400110"/>
          </a:xfrm>
          <a:prstGeom prst="rect">
            <a:avLst/>
          </a:prstGeom>
          <a:noFill/>
        </p:spPr>
        <p:txBody>
          <a:bodyPr wrap="squar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zh-TW" altLang="en-US" sz="2000" b="1" dirty="0">
                <a:solidFill>
                  <a:srgbClr val="002060"/>
                </a:solidFill>
                <a:latin typeface="メイリオ" panose="020B0604030504040204" pitchFamily="50" charset="-128"/>
                <a:ea typeface="メイリオ" panose="020B0604030504040204" pitchFamily="50" charset="-128"/>
              </a:rPr>
              <a:t>北九州国際会議場</a:t>
            </a:r>
            <a:r>
              <a:rPr lang="ja-JP" altLang="en-US" sz="2000" b="1" dirty="0">
                <a:solidFill>
                  <a:srgbClr val="002060"/>
                </a:solidFill>
                <a:latin typeface="メイリオ" panose="020B0604030504040204" pitchFamily="50" charset="-128"/>
                <a:ea typeface="メイリオ" panose="020B0604030504040204" pitchFamily="50" charset="-128"/>
              </a:rPr>
              <a:t>　メインホール　　</a:t>
            </a:r>
          </a:p>
        </p:txBody>
      </p:sp>
      <p:grpSp>
        <p:nvGrpSpPr>
          <p:cNvPr id="37" name="グループ化 36"/>
          <p:cNvGrpSpPr/>
          <p:nvPr/>
        </p:nvGrpSpPr>
        <p:grpSpPr>
          <a:xfrm>
            <a:off x="2483620" y="4011926"/>
            <a:ext cx="591069" cy="552857"/>
            <a:chOff x="2939484" y="3833088"/>
            <a:chExt cx="591069" cy="552857"/>
          </a:xfrm>
        </p:grpSpPr>
        <p:sp>
          <p:nvSpPr>
            <p:cNvPr id="39" name="角丸四角形 38"/>
            <p:cNvSpPr/>
            <p:nvPr/>
          </p:nvSpPr>
          <p:spPr>
            <a:xfrm>
              <a:off x="2999539" y="3833088"/>
              <a:ext cx="470959" cy="470959"/>
            </a:xfrm>
            <a:prstGeom prst="roundRect">
              <a:avLst/>
            </a:prstGeom>
            <a:solidFill>
              <a:srgbClr val="FF2D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solidFill>
                  <a:srgbClr val="002060"/>
                </a:solidFill>
                <a:latin typeface="メイリオ" panose="020B0604030504040204" pitchFamily="50" charset="-128"/>
                <a:ea typeface="メイリオ" panose="020B0604030504040204" pitchFamily="50" charset="-128"/>
              </a:endParaRPr>
            </a:p>
          </p:txBody>
        </p:sp>
        <p:sp>
          <p:nvSpPr>
            <p:cNvPr id="40" name="正方形/長方形 39"/>
            <p:cNvSpPr/>
            <p:nvPr/>
          </p:nvSpPr>
          <p:spPr>
            <a:xfrm>
              <a:off x="2939484" y="3862725"/>
              <a:ext cx="591069" cy="523220"/>
            </a:xfrm>
            <a:prstGeom prst="rect">
              <a:avLst/>
            </a:prstGeom>
          </p:spPr>
          <p:txBody>
            <a:bodyPr wrap="square" anchor="ctr">
              <a:spAutoFit/>
            </a:bodyPr>
            <a:lstStyle/>
            <a:p>
              <a:pPr algn="ctr"/>
              <a:r>
                <a:rPr lang="ja-JP" altLang="en-US" sz="2800" b="1" dirty="0">
                  <a:solidFill>
                    <a:schemeClr val="bg1"/>
                  </a:solidFill>
                  <a:latin typeface="メイリオ" panose="020B0604030504040204" pitchFamily="50" charset="-128"/>
                  <a:ea typeface="メイリオ" panose="020B0604030504040204" pitchFamily="50" charset="-128"/>
                </a:rPr>
                <a:t>水</a:t>
              </a:r>
            </a:p>
          </p:txBody>
        </p:sp>
      </p:grpSp>
      <p:sp>
        <p:nvSpPr>
          <p:cNvPr id="43" name="正方形/長方形 42"/>
          <p:cNvSpPr/>
          <p:nvPr/>
        </p:nvSpPr>
        <p:spPr>
          <a:xfrm>
            <a:off x="362429" y="2245495"/>
            <a:ext cx="7219787" cy="369332"/>
          </a:xfrm>
          <a:prstGeom prst="rect">
            <a:avLst/>
          </a:prstGeom>
        </p:spPr>
        <p:txBody>
          <a:bodyPr wrap="square">
            <a:spAutoFit/>
          </a:bodyPr>
          <a:lstStyle/>
          <a:p>
            <a:endParaRPr lang="ja-JP" altLang="en-US" sz="1800" dirty="0">
              <a:ln w="22225">
                <a:solidFill>
                  <a:schemeClr val="bg1"/>
                </a:solidFill>
                <a:prstDash val="solid"/>
              </a:ln>
              <a:solidFill>
                <a:srgbClr val="002060"/>
              </a:solidFill>
              <a:effectLst>
                <a:glow rad="228600">
                  <a:schemeClr val="accent1">
                    <a:satMod val="175000"/>
                    <a:alpha val="40000"/>
                  </a:schemeClr>
                </a:glow>
              </a:effectLst>
              <a:latin typeface="ＭＳ Ｐゴシック" panose="020B0600070205080204" pitchFamily="50" charset="-128"/>
              <a:ea typeface="ＭＳ Ｐゴシック" panose="020B0600070205080204" pitchFamily="50" charset="-128"/>
            </a:endParaRPr>
          </a:p>
        </p:txBody>
      </p:sp>
      <p:sp>
        <p:nvSpPr>
          <p:cNvPr id="44" name="正方形/長方形 43"/>
          <p:cNvSpPr/>
          <p:nvPr/>
        </p:nvSpPr>
        <p:spPr>
          <a:xfrm>
            <a:off x="331488" y="1911725"/>
            <a:ext cx="7088816" cy="1234953"/>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a:spAutoFit/>
          </a:bodyPr>
          <a:lstStyle/>
          <a:p>
            <a:pPr>
              <a:lnSpc>
                <a:spcPts val="1800"/>
              </a:lnSpc>
            </a:pPr>
            <a:r>
              <a:rPr lang="ja-JP" altLang="en-US" sz="1200" dirty="0">
                <a:solidFill>
                  <a:srgbClr val="002060"/>
                </a:solidFill>
                <a:latin typeface="メイリオ" pitchFamily="50"/>
                <a:ea typeface="メイリオ" pitchFamily="50"/>
                <a:cs typeface=""/>
              </a:rPr>
              <a:t>　</a:t>
            </a:r>
            <a:r>
              <a:rPr lang="en-US" altLang="ja-JP" sz="1200" dirty="0">
                <a:solidFill>
                  <a:srgbClr val="002060"/>
                </a:solidFill>
                <a:latin typeface="メイリオ" pitchFamily="50"/>
                <a:ea typeface="メイリオ" pitchFamily="50"/>
                <a:cs typeface=""/>
              </a:rPr>
              <a:t>2015</a:t>
            </a:r>
            <a:r>
              <a:rPr lang="ja-JP" altLang="en-US" sz="1200" dirty="0">
                <a:solidFill>
                  <a:srgbClr val="002060"/>
                </a:solidFill>
                <a:latin typeface="メイリオ" pitchFamily="50"/>
                <a:ea typeface="メイリオ" pitchFamily="50"/>
                <a:cs typeface=""/>
              </a:rPr>
              <a:t>年</a:t>
            </a:r>
            <a:r>
              <a:rPr lang="en-US" altLang="ja-JP" sz="1200" dirty="0">
                <a:solidFill>
                  <a:srgbClr val="002060"/>
                </a:solidFill>
                <a:latin typeface="メイリオ" pitchFamily="50"/>
                <a:ea typeface="メイリオ" pitchFamily="50"/>
                <a:cs typeface=""/>
              </a:rPr>
              <a:t>9</a:t>
            </a:r>
            <a:r>
              <a:rPr lang="ja-JP" altLang="en-US" sz="1200" dirty="0">
                <a:solidFill>
                  <a:srgbClr val="002060"/>
                </a:solidFill>
                <a:latin typeface="メイリオ" pitchFamily="50"/>
                <a:ea typeface="メイリオ" pitchFamily="50"/>
                <a:cs typeface=""/>
              </a:rPr>
              <a:t>月に国連サミットで採択された持続可能な開発目標（</a:t>
            </a:r>
            <a:r>
              <a:rPr lang="en-US" altLang="ja-JP" sz="1200" dirty="0">
                <a:solidFill>
                  <a:srgbClr val="002060"/>
                </a:solidFill>
                <a:latin typeface="メイリオ" pitchFamily="50"/>
                <a:ea typeface="メイリオ" pitchFamily="50"/>
                <a:cs typeface=""/>
              </a:rPr>
              <a:t>SDGs</a:t>
            </a:r>
            <a:r>
              <a:rPr lang="ja-JP" altLang="en-US" sz="1200" dirty="0">
                <a:solidFill>
                  <a:srgbClr val="002060"/>
                </a:solidFill>
                <a:latin typeface="メイリオ" pitchFamily="50"/>
                <a:ea typeface="メイリオ" pitchFamily="50"/>
                <a:cs typeface=""/>
              </a:rPr>
              <a:t>）のターゲット</a:t>
            </a:r>
            <a:r>
              <a:rPr lang="en-US" altLang="ja-JP" sz="1200" dirty="0">
                <a:solidFill>
                  <a:srgbClr val="002060"/>
                </a:solidFill>
                <a:latin typeface="メイリオ" pitchFamily="50"/>
                <a:ea typeface="メイリオ" pitchFamily="50"/>
                <a:cs typeface=""/>
              </a:rPr>
              <a:t>6.3</a:t>
            </a:r>
            <a:r>
              <a:rPr lang="ja-JP" altLang="en-US" sz="1200" dirty="0">
                <a:solidFill>
                  <a:srgbClr val="002060"/>
                </a:solidFill>
                <a:latin typeface="メイリオ" pitchFamily="50"/>
                <a:ea typeface="メイリオ" pitchFamily="50"/>
                <a:cs typeface=""/>
              </a:rPr>
              <a:t>では、「</a:t>
            </a:r>
            <a:r>
              <a:rPr lang="en-US" altLang="ja-JP" sz="1200" dirty="0">
                <a:solidFill>
                  <a:srgbClr val="002060"/>
                </a:solidFill>
                <a:latin typeface="メイリオ" pitchFamily="50"/>
                <a:ea typeface="メイリオ" pitchFamily="50"/>
                <a:cs typeface=""/>
              </a:rPr>
              <a:t>2030</a:t>
            </a:r>
            <a:r>
              <a:rPr lang="ja-JP" altLang="en-US" sz="1200" dirty="0">
                <a:solidFill>
                  <a:srgbClr val="002060"/>
                </a:solidFill>
                <a:latin typeface="メイリオ" pitchFamily="50"/>
                <a:ea typeface="メイリオ" pitchFamily="50"/>
                <a:cs typeface=""/>
              </a:rPr>
              <a:t>年までに各国における未処理汚水の半減」が目標に掲げられています。国土交通省と環境省では、アジア各国の目標達成を支援するために、この度アジア</a:t>
            </a:r>
            <a:r>
              <a:rPr lang="en-US" altLang="ja-JP" sz="1200" dirty="0">
                <a:solidFill>
                  <a:srgbClr val="002060"/>
                </a:solidFill>
                <a:latin typeface="メイリオ" pitchFamily="50"/>
                <a:ea typeface="メイリオ" pitchFamily="50"/>
                <a:cs typeface=""/>
              </a:rPr>
              <a:t>6</a:t>
            </a:r>
            <a:r>
              <a:rPr lang="ja-JP" altLang="en-US" sz="1200" dirty="0">
                <a:solidFill>
                  <a:srgbClr val="002060"/>
                </a:solidFill>
                <a:latin typeface="メイリオ" pitchFamily="50"/>
                <a:ea typeface="メイリオ" pitchFamily="50"/>
                <a:cs typeface=""/>
              </a:rPr>
              <a:t>か国による、アジア汚水管理パートナーシップ</a:t>
            </a:r>
            <a:r>
              <a:rPr lang="en-US" altLang="ja-JP" sz="1200" dirty="0">
                <a:solidFill>
                  <a:srgbClr val="002060"/>
                </a:solidFill>
                <a:latin typeface="メイリオ" pitchFamily="50"/>
                <a:ea typeface="メイリオ" pitchFamily="50"/>
                <a:cs typeface=""/>
              </a:rPr>
              <a:t>(</a:t>
            </a:r>
            <a:r>
              <a:rPr lang="en-US" altLang="ja-JP" sz="1200" dirty="0" err="1">
                <a:solidFill>
                  <a:srgbClr val="002060"/>
                </a:solidFill>
                <a:latin typeface="メイリオ" pitchFamily="50"/>
                <a:ea typeface="メイリオ" pitchFamily="50"/>
                <a:cs typeface=""/>
              </a:rPr>
              <a:t>AWaP</a:t>
            </a:r>
            <a:r>
              <a:rPr lang="ja-JP" altLang="en-US" sz="1200" dirty="0">
                <a:solidFill>
                  <a:srgbClr val="002060"/>
                </a:solidFill>
                <a:latin typeface="メイリオ" pitchFamily="50"/>
                <a:ea typeface="メイリオ" pitchFamily="50"/>
                <a:cs typeface=""/>
              </a:rPr>
              <a:t>：エイワップ）を設立しました</a:t>
            </a:r>
            <a:r>
              <a:rPr lang="ja-JP" altLang="en-US" sz="1200" dirty="0" smtClean="0">
                <a:solidFill>
                  <a:srgbClr val="002060"/>
                </a:solidFill>
                <a:latin typeface="メイリオ" pitchFamily="50"/>
                <a:ea typeface="メイリオ" pitchFamily="50"/>
                <a:cs typeface=""/>
              </a:rPr>
              <a:t>。</a:t>
            </a:r>
            <a:r>
              <a:rPr lang="en-US" altLang="ja-JP" sz="1200" dirty="0" err="1" smtClean="0">
                <a:solidFill>
                  <a:srgbClr val="002060"/>
                </a:solidFill>
                <a:latin typeface="メイリオ" pitchFamily="50"/>
                <a:ea typeface="メイリオ" pitchFamily="50"/>
                <a:cs typeface=""/>
              </a:rPr>
              <a:t>AWaP</a:t>
            </a:r>
            <a:r>
              <a:rPr lang="ja-JP" altLang="en-US" sz="1200" dirty="0">
                <a:solidFill>
                  <a:srgbClr val="002060"/>
                </a:solidFill>
                <a:latin typeface="メイリオ" pitchFamily="50"/>
                <a:ea typeface="メイリオ" pitchFamily="50"/>
                <a:cs typeface=""/>
              </a:rPr>
              <a:t>の設立を記念した</a:t>
            </a:r>
            <a:r>
              <a:rPr lang="ja-JP" altLang="en-US" sz="1200" dirty="0" smtClean="0">
                <a:solidFill>
                  <a:srgbClr val="002060"/>
                </a:solidFill>
                <a:latin typeface="メイリオ" pitchFamily="50"/>
                <a:ea typeface="メイリオ" pitchFamily="50"/>
                <a:cs typeface=""/>
              </a:rPr>
              <a:t>シンポジウムでは、</a:t>
            </a:r>
            <a:r>
              <a:rPr lang="en-US" altLang="ja-JP" sz="1200" dirty="0" smtClean="0">
                <a:solidFill>
                  <a:srgbClr val="002060"/>
                </a:solidFill>
                <a:latin typeface="メイリオ" pitchFamily="50"/>
                <a:ea typeface="メイリオ" pitchFamily="50"/>
                <a:cs typeface=""/>
              </a:rPr>
              <a:t>SDGs</a:t>
            </a:r>
            <a:r>
              <a:rPr lang="ja-JP" altLang="en-US" sz="1200" dirty="0">
                <a:solidFill>
                  <a:srgbClr val="002060"/>
                </a:solidFill>
                <a:latin typeface="メイリオ" pitchFamily="50"/>
                <a:ea typeface="メイリオ" pitchFamily="50"/>
                <a:cs typeface=""/>
              </a:rPr>
              <a:t>達成に向けた汚水管理の世界動向</a:t>
            </a:r>
            <a:r>
              <a:rPr lang="ja-JP" altLang="en-US" sz="1200" dirty="0" smtClean="0">
                <a:solidFill>
                  <a:srgbClr val="002060"/>
                </a:solidFill>
                <a:latin typeface="メイリオ" pitchFamily="50"/>
                <a:ea typeface="メイリオ" pitchFamily="50"/>
                <a:cs typeface=""/>
              </a:rPr>
              <a:t>やアジア</a:t>
            </a:r>
            <a:r>
              <a:rPr lang="ja-JP" altLang="en-US" sz="1200" dirty="0">
                <a:solidFill>
                  <a:srgbClr val="002060"/>
                </a:solidFill>
                <a:latin typeface="メイリオ" pitchFamily="50"/>
                <a:ea typeface="メイリオ" pitchFamily="50"/>
                <a:cs typeface=""/>
              </a:rPr>
              <a:t>各国の取組</a:t>
            </a:r>
            <a:r>
              <a:rPr lang="ja-JP" altLang="en-US" sz="1200" dirty="0" smtClean="0">
                <a:solidFill>
                  <a:srgbClr val="002060"/>
                </a:solidFill>
                <a:latin typeface="メイリオ" pitchFamily="50"/>
                <a:ea typeface="メイリオ" pitchFamily="50"/>
                <a:cs typeface=""/>
              </a:rPr>
              <a:t>を共有し、議論</a:t>
            </a:r>
            <a:r>
              <a:rPr lang="ja-JP" altLang="en-US" sz="1200" dirty="0">
                <a:solidFill>
                  <a:srgbClr val="002060"/>
                </a:solidFill>
                <a:latin typeface="メイリオ" pitchFamily="50"/>
                <a:ea typeface="メイリオ" pitchFamily="50"/>
                <a:cs typeface=""/>
              </a:rPr>
              <a:t>いたします。</a:t>
            </a:r>
            <a:endParaRPr lang="en-US" altLang="ja-JP" sz="1200" dirty="0">
              <a:solidFill>
                <a:srgbClr val="002060"/>
              </a:solidFill>
              <a:latin typeface="メイリオ" pitchFamily="50"/>
              <a:ea typeface="メイリオ" pitchFamily="50"/>
              <a:cs typeface=""/>
            </a:endParaRPr>
          </a:p>
        </p:txBody>
      </p:sp>
      <p:sp>
        <p:nvSpPr>
          <p:cNvPr id="48" name="正方形/長方形 47"/>
          <p:cNvSpPr/>
          <p:nvPr/>
        </p:nvSpPr>
        <p:spPr>
          <a:xfrm>
            <a:off x="6132889" y="4122156"/>
            <a:ext cx="1371140" cy="369332"/>
          </a:xfrm>
          <a:prstGeom prst="rect">
            <a:avLst/>
          </a:prstGeom>
        </p:spPr>
        <p:txBody>
          <a:bodyPr wrap="square">
            <a:spAutoFit/>
          </a:bodyPr>
          <a:lstStyle/>
          <a:p>
            <a:r>
              <a:rPr lang="en-US" altLang="ja-JP" sz="1800" b="1" dirty="0">
                <a:solidFill>
                  <a:srgbClr val="FF2D82"/>
                </a:solidFill>
                <a:latin typeface="+mn-ea"/>
              </a:rPr>
              <a:t>12:30</a:t>
            </a:r>
            <a:r>
              <a:rPr lang="ja-JP" altLang="en-US" sz="1800" b="1" dirty="0">
                <a:solidFill>
                  <a:srgbClr val="FF2D82"/>
                </a:solidFill>
                <a:latin typeface="+mn-ea"/>
              </a:rPr>
              <a:t>開場</a:t>
            </a:r>
          </a:p>
        </p:txBody>
      </p:sp>
      <p:sp>
        <p:nvSpPr>
          <p:cNvPr id="52" name="テキスト ボックス 31"/>
          <p:cNvSpPr txBox="1"/>
          <p:nvPr/>
        </p:nvSpPr>
        <p:spPr>
          <a:xfrm>
            <a:off x="4581997" y="4620496"/>
            <a:ext cx="3032739" cy="307777"/>
          </a:xfrm>
          <a:prstGeom prst="rect">
            <a:avLst/>
          </a:prstGeom>
          <a:noFill/>
        </p:spPr>
        <p:txBody>
          <a:bodyPr wrap="squar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zh-CN" altLang="en-US" sz="1400" b="1" dirty="0">
                <a:solidFill>
                  <a:srgbClr val="002060"/>
                </a:solidFill>
                <a:latin typeface="メイリオ" panose="020B0604030504040204" pitchFamily="50" charset="-128"/>
                <a:ea typeface="メイリオ" panose="020B0604030504040204" pitchFamily="50" charset="-128"/>
              </a:rPr>
              <a:t>北九州市小倉北区浅野三丁目</a:t>
            </a:r>
            <a:r>
              <a:rPr lang="en-US" altLang="zh-CN" sz="1400" b="1" dirty="0">
                <a:solidFill>
                  <a:srgbClr val="002060"/>
                </a:solidFill>
                <a:latin typeface="メイリオ" panose="020B0604030504040204" pitchFamily="50" charset="-128"/>
                <a:ea typeface="メイリオ" panose="020B0604030504040204" pitchFamily="50" charset="-128"/>
              </a:rPr>
              <a:t>8-1</a:t>
            </a:r>
            <a:endParaRPr lang="ja-JP" altLang="en-US" sz="1400" b="1" dirty="0">
              <a:solidFill>
                <a:srgbClr val="002060"/>
              </a:solidFill>
              <a:latin typeface="メイリオ" panose="020B0604030504040204" pitchFamily="50" charset="-128"/>
              <a:ea typeface="メイリオ" panose="020B0604030504040204" pitchFamily="50" charset="-128"/>
            </a:endParaRPr>
          </a:p>
        </p:txBody>
      </p:sp>
      <p:pic>
        <p:nvPicPr>
          <p:cNvPr id="114" name="Picture 14" descr="ベトナム"/>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08795" y="1324880"/>
            <a:ext cx="568872" cy="423569"/>
          </a:xfrm>
          <a:prstGeom prst="rect">
            <a:avLst/>
          </a:prstGeom>
          <a:noFill/>
          <a:extLst>
            <a:ext uri="{909E8E84-426E-40DD-AFC4-6F175D3DCCD1}">
              <a14:hiddenFill xmlns:a14="http://schemas.microsoft.com/office/drawing/2010/main">
                <a:solidFill>
                  <a:srgbClr val="FFFFFF"/>
                </a:solidFill>
              </a14:hiddenFill>
            </a:ext>
          </a:extLst>
        </p:spPr>
      </p:pic>
      <p:pic>
        <p:nvPicPr>
          <p:cNvPr id="115" name="Picture 11" descr="インドネシア"/>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45745" y="1324880"/>
            <a:ext cx="568872" cy="42356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16" name="Picture 17" descr="カンボジア"/>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21414" y="1324880"/>
            <a:ext cx="570497" cy="423569"/>
          </a:xfrm>
          <a:prstGeom prst="rect">
            <a:avLst/>
          </a:prstGeom>
          <a:noFill/>
          <a:extLst>
            <a:ext uri="{909E8E84-426E-40DD-AFC4-6F175D3DCCD1}">
              <a14:hiddenFill xmlns:a14="http://schemas.microsoft.com/office/drawing/2010/main">
                <a:solidFill>
                  <a:srgbClr val="FFFFFF"/>
                </a:solidFill>
              </a14:hiddenFill>
            </a:ext>
          </a:extLst>
        </p:spPr>
      </p:pic>
      <p:pic>
        <p:nvPicPr>
          <p:cNvPr id="118" name="Picture 16" descr="日本"/>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797083" y="1324880"/>
            <a:ext cx="570497" cy="42356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19"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68451" y="1327035"/>
            <a:ext cx="562180" cy="4192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8" name="正方形/長方形 127"/>
          <p:cNvSpPr/>
          <p:nvPr/>
        </p:nvSpPr>
        <p:spPr>
          <a:xfrm>
            <a:off x="396330" y="3235029"/>
            <a:ext cx="6134955" cy="430887"/>
          </a:xfrm>
          <a:prstGeom prst="rect">
            <a:avLst/>
          </a:prstGeom>
          <a:ln>
            <a:noFill/>
          </a:ln>
        </p:spPr>
        <p:txBody>
          <a:bodyPr wrap="square" anchor="ctr">
            <a:spAutoFit/>
          </a:bodyPr>
          <a:lstStyle/>
          <a:p>
            <a:r>
              <a:rPr lang="ja-JP" altLang="en-US" sz="1100" b="1" dirty="0">
                <a:solidFill>
                  <a:srgbClr val="FF2D82"/>
                </a:solidFill>
                <a:latin typeface="メイリオ" pitchFamily="50"/>
                <a:ea typeface="メイリオ" pitchFamily="50"/>
                <a:cs typeface=""/>
              </a:rPr>
              <a:t>主催：アジア汚水管理パートナーシップ事務局 </a:t>
            </a:r>
            <a:r>
              <a:rPr lang="en-US" altLang="ja-JP" sz="1100" b="1" dirty="0">
                <a:solidFill>
                  <a:srgbClr val="FF2D82"/>
                </a:solidFill>
                <a:latin typeface="メイリオ" pitchFamily="50"/>
                <a:ea typeface="メイリオ" pitchFamily="50"/>
                <a:cs typeface=""/>
              </a:rPr>
              <a:t>(</a:t>
            </a:r>
            <a:r>
              <a:rPr lang="ja-JP" altLang="en-US" sz="1100" b="1" dirty="0">
                <a:solidFill>
                  <a:srgbClr val="FF2D82"/>
                </a:solidFill>
                <a:latin typeface="メイリオ" pitchFamily="50"/>
                <a:ea typeface="メイリオ" pitchFamily="50"/>
                <a:cs typeface=""/>
              </a:rPr>
              <a:t>国土交通省・環境省）</a:t>
            </a:r>
            <a:endParaRPr lang="en-US" altLang="ja-JP" sz="1100" b="1" dirty="0">
              <a:solidFill>
                <a:srgbClr val="FF2D82"/>
              </a:solidFill>
              <a:latin typeface="メイリオ" pitchFamily="50"/>
              <a:ea typeface="メイリオ" pitchFamily="50"/>
              <a:cs typeface=""/>
            </a:endParaRPr>
          </a:p>
          <a:p>
            <a:r>
              <a:rPr lang="ja-JP" altLang="en-US" sz="1100" b="1" dirty="0">
                <a:solidFill>
                  <a:srgbClr val="FF2D82"/>
                </a:solidFill>
                <a:latin typeface="メイリオ" pitchFamily="50"/>
                <a:ea typeface="メイリオ" pitchFamily="50"/>
                <a:cs typeface=""/>
              </a:rPr>
              <a:t>言語：日英同時通訳</a:t>
            </a:r>
            <a:endParaRPr lang="en-US" altLang="ja-JP" sz="1100" b="1" dirty="0">
              <a:solidFill>
                <a:srgbClr val="FF2D82"/>
              </a:solidFill>
              <a:latin typeface="メイリオ" pitchFamily="50"/>
              <a:ea typeface="メイリオ" pitchFamily="50"/>
              <a:cs typeface=""/>
            </a:endParaRPr>
          </a:p>
        </p:txBody>
      </p:sp>
      <p:sp>
        <p:nvSpPr>
          <p:cNvPr id="54" name="正方形/長方形 53"/>
          <p:cNvSpPr/>
          <p:nvPr/>
        </p:nvSpPr>
        <p:spPr>
          <a:xfrm>
            <a:off x="5252083" y="9307639"/>
            <a:ext cx="2115671" cy="461665"/>
          </a:xfrm>
          <a:prstGeom prst="rect">
            <a:avLst/>
          </a:prstGeom>
        </p:spPr>
        <p:txBody>
          <a:bodyPr wrap="square">
            <a:spAutoFit/>
          </a:bodyPr>
          <a:lstStyle/>
          <a:p>
            <a:r>
              <a:rPr lang="ja-JP" altLang="en-US" sz="2400" b="1" dirty="0">
                <a:latin typeface="メイリオ" panose="020B0604030504040204" pitchFamily="50" charset="-128"/>
                <a:ea typeface="メイリオ" panose="020B0604030504040204" pitchFamily="50" charset="-128"/>
              </a:rPr>
              <a:t>■参加費 無料</a:t>
            </a:r>
            <a:endParaRPr lang="en-US" altLang="ja-JP" sz="2400" b="1" dirty="0">
              <a:latin typeface="メイリオ" panose="020B0604030504040204" pitchFamily="50" charset="-128"/>
              <a:ea typeface="メイリオ" panose="020B0604030504040204" pitchFamily="50" charset="-128"/>
            </a:endParaRPr>
          </a:p>
        </p:txBody>
      </p:sp>
      <p:sp>
        <p:nvSpPr>
          <p:cNvPr id="58" name="テキスト ボックス 21"/>
          <p:cNvSpPr txBox="1"/>
          <p:nvPr/>
        </p:nvSpPr>
        <p:spPr>
          <a:xfrm>
            <a:off x="1310915" y="6878290"/>
            <a:ext cx="4161750" cy="261610"/>
          </a:xfrm>
          <a:prstGeom prst="rect">
            <a:avLst/>
          </a:prstGeom>
          <a:noFill/>
          <a:ln>
            <a:noFill/>
          </a:ln>
        </p:spPr>
        <p:txBody>
          <a:bodyPr vert="horz" wrap="square" lIns="91440" tIns="45720" rIns="91440" bIns="45720" anchor="b" anchorCtr="0" compatLnSpc="1">
            <a:spAutoFit/>
          </a:bodyPr>
          <a:lstStyle/>
          <a:p>
            <a:pPr marL="180978" lvl="0">
              <a:defRPr sz="1800" b="0" i="0" u="none" strike="noStrike" kern="0" cap="none" spc="0" baseline="0">
                <a:solidFill>
                  <a:srgbClr val="000000"/>
                </a:solidFill>
                <a:uFillTx/>
              </a:defRPr>
            </a:pPr>
            <a:r>
              <a:rPr lang="ja-JP" altLang="en-US" sz="1100" kern="0" dirty="0" err="1">
                <a:solidFill>
                  <a:schemeClr val="bg1"/>
                </a:solidFill>
                <a:latin typeface="メイリオ" pitchFamily="50"/>
                <a:ea typeface="メイリオ" pitchFamily="50"/>
                <a:cs typeface=""/>
              </a:rPr>
              <a:t>。</a:t>
            </a:r>
            <a:endParaRPr lang="en-US" sz="1400" b="0" i="0" u="none" strike="noStrike" kern="1200" cap="none" spc="0" baseline="0" dirty="0">
              <a:solidFill>
                <a:schemeClr val="bg1"/>
              </a:solidFill>
              <a:uFillTx/>
              <a:latin typeface="メイリオ" pitchFamily="50"/>
              <a:ea typeface="メイリオ" pitchFamily="50"/>
              <a:cs typeface=""/>
            </a:endParaRPr>
          </a:p>
        </p:txBody>
      </p:sp>
      <p:sp>
        <p:nvSpPr>
          <p:cNvPr id="45" name="正方形/長方形 44">
            <a:extLst>
              <a:ext uri="{FF2B5EF4-FFF2-40B4-BE49-F238E27FC236}">
                <a16:creationId xmlns="" xmlns:a16="http://schemas.microsoft.com/office/drawing/2014/main" id="{9F1C97C5-5C72-436B-8C2D-180634CA1B3C}"/>
              </a:ext>
            </a:extLst>
          </p:cNvPr>
          <p:cNvSpPr/>
          <p:nvPr/>
        </p:nvSpPr>
        <p:spPr>
          <a:xfrm>
            <a:off x="624932" y="9278850"/>
            <a:ext cx="6711289" cy="1323439"/>
          </a:xfrm>
          <a:prstGeom prst="rect">
            <a:avLst/>
          </a:prstGeom>
        </p:spPr>
        <p:txBody>
          <a:bodyPr wrap="square">
            <a:spAutoFit/>
          </a:bodyPr>
          <a:lstStyle/>
          <a:p>
            <a:r>
              <a:rPr lang="ja-JP" altLang="en-US" sz="1400" b="1" dirty="0">
                <a:solidFill>
                  <a:srgbClr val="FF0000"/>
                </a:solidFill>
                <a:latin typeface="ＭＳ ゴシック" panose="020B0609070205080204" pitchFamily="49" charset="-128"/>
                <a:ea typeface="ＭＳ ゴシック" panose="020B0609070205080204" pitchFamily="49" charset="-128"/>
              </a:rPr>
              <a:t>■</a:t>
            </a:r>
            <a:r>
              <a:rPr lang="ja-JP" altLang="en-US" sz="1400" b="1" dirty="0">
                <a:solidFill>
                  <a:srgbClr val="FF0000"/>
                </a:solidFill>
                <a:latin typeface="メイリオ" panose="020B0604030504040204" pitchFamily="50" charset="-128"/>
                <a:ea typeface="メイリオ" panose="020B0604030504040204" pitchFamily="50" charset="-128"/>
              </a:rPr>
              <a:t>下記の専用ウェブページよりお申し込みください</a:t>
            </a:r>
            <a:endParaRPr lang="en-US" altLang="ja-JP" sz="1400" b="1" dirty="0">
              <a:solidFill>
                <a:srgbClr val="FF0000"/>
              </a:solidFill>
              <a:latin typeface="メイリオ" panose="020B0604030504040204" pitchFamily="50" charset="-128"/>
              <a:ea typeface="メイリオ" panose="020B0604030504040204" pitchFamily="50" charset="-128"/>
            </a:endParaRPr>
          </a:p>
          <a:p>
            <a:pPr>
              <a:spcBef>
                <a:spcPts val="300"/>
              </a:spcBef>
              <a:spcAft>
                <a:spcPts val="300"/>
              </a:spcAft>
            </a:pPr>
            <a:r>
              <a:rPr lang="ja-JP" altLang="en-US" sz="1400" b="1" dirty="0">
                <a:solidFill>
                  <a:srgbClr val="FF0000"/>
                </a:solidFill>
                <a:latin typeface="メイリオ" panose="020B0604030504040204" pitchFamily="50" charset="-128"/>
                <a:ea typeface="メイリオ" panose="020B0604030504040204" pitchFamily="50" charset="-128"/>
              </a:rPr>
              <a:t>　 </a:t>
            </a:r>
            <a:r>
              <a:rPr lang="en-US" altLang="ja-JP" sz="1400" b="1" dirty="0">
                <a:solidFill>
                  <a:srgbClr val="FF0000"/>
                </a:solidFill>
                <a:latin typeface="メイリオ" panose="020B0604030504040204" pitchFamily="50" charset="-128"/>
                <a:ea typeface="メイリオ" panose="020B0604030504040204" pitchFamily="50" charset="-128"/>
              </a:rPr>
              <a:t>http://www.mri.co.jp/kitakyushu/</a:t>
            </a:r>
            <a:endParaRPr lang="ja-JP" altLang="en-US" sz="1400" b="1" dirty="0">
              <a:solidFill>
                <a:srgbClr val="FF0000"/>
              </a:solidFill>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問い合わせ先：「下水道国際シンポジウム」事務局　　担当：三堀、小竹、佐藤</a:t>
            </a:r>
          </a:p>
          <a:p>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100-8141</a:t>
            </a:r>
            <a:r>
              <a:rPr lang="ja-JP" altLang="en-US" sz="1100" dirty="0">
                <a:latin typeface="メイリオ" panose="020B0604030504040204" pitchFamily="50" charset="-128"/>
                <a:ea typeface="メイリオ" panose="020B0604030504040204" pitchFamily="50" charset="-128"/>
              </a:rPr>
              <a:t>　東京都千代田区永田町二丁目</a:t>
            </a:r>
            <a:r>
              <a:rPr lang="en-US" altLang="ja-JP" sz="1100" dirty="0">
                <a:latin typeface="メイリオ" panose="020B0604030504040204" pitchFamily="50" charset="-128"/>
                <a:ea typeface="メイリオ" panose="020B0604030504040204" pitchFamily="50" charset="-128"/>
              </a:rPr>
              <a:t>10</a:t>
            </a:r>
            <a:r>
              <a:rPr lang="ja-JP" altLang="en-US" sz="1100" dirty="0">
                <a:latin typeface="メイリオ" panose="020B0604030504040204" pitchFamily="50" charset="-128"/>
                <a:ea typeface="メイリオ" panose="020B0604030504040204" pitchFamily="50" charset="-128"/>
              </a:rPr>
              <a:t>番</a:t>
            </a:r>
            <a:r>
              <a:rPr lang="en-US" altLang="ja-JP" sz="1100" dirty="0">
                <a:latin typeface="メイリオ" panose="020B0604030504040204" pitchFamily="50" charset="-128"/>
                <a:ea typeface="メイリオ" panose="020B0604030504040204" pitchFamily="50" charset="-128"/>
              </a:rPr>
              <a:t>3</a:t>
            </a:r>
            <a:r>
              <a:rPr lang="ja-JP" altLang="en-US" sz="1100" dirty="0">
                <a:latin typeface="メイリオ" panose="020B0604030504040204" pitchFamily="50" charset="-128"/>
                <a:ea typeface="メイリオ" panose="020B0604030504040204" pitchFamily="50" charset="-128"/>
              </a:rPr>
              <a:t>号　　</a:t>
            </a:r>
            <a:r>
              <a:rPr lang="en-US" altLang="ja-JP" sz="1100" dirty="0">
                <a:latin typeface="メイリオ" panose="020B0604030504040204" pitchFamily="50" charset="-128"/>
                <a:ea typeface="メイリオ" panose="020B0604030504040204" pitchFamily="50" charset="-128"/>
              </a:rPr>
              <a:t>E-mail</a:t>
            </a: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awap-sec@mri-ra.co.jp</a:t>
            </a:r>
          </a:p>
          <a:p>
            <a:r>
              <a:rPr lang="ja-JP" altLang="en-US" sz="1100" dirty="0">
                <a:latin typeface="メイリオ" panose="020B0604030504040204" pitchFamily="50" charset="-128"/>
                <a:ea typeface="メイリオ" panose="020B0604030504040204" pitchFamily="50" charset="-128"/>
              </a:rPr>
              <a:t>　　電話：</a:t>
            </a:r>
            <a:r>
              <a:rPr lang="en-US" altLang="ja-JP" sz="1100" dirty="0">
                <a:latin typeface="メイリオ" panose="020B0604030504040204" pitchFamily="50" charset="-128"/>
                <a:ea typeface="メイリオ" panose="020B0604030504040204" pitchFamily="50" charset="-128"/>
              </a:rPr>
              <a:t>03-6705-6884</a:t>
            </a:r>
            <a:r>
              <a:rPr lang="ja-JP" altLang="en-US" sz="1100" dirty="0">
                <a:latin typeface="メイリオ" panose="020B0604030504040204" pitchFamily="50" charset="-128"/>
                <a:ea typeface="メイリオ" panose="020B0604030504040204" pitchFamily="50" charset="-128"/>
              </a:rPr>
              <a:t>（平日</a:t>
            </a:r>
            <a:r>
              <a:rPr lang="en-US" altLang="ja-JP" sz="1100" dirty="0">
                <a:latin typeface="メイリオ" panose="020B0604030504040204" pitchFamily="50" charset="-128"/>
                <a:ea typeface="メイリオ" panose="020B0604030504040204" pitchFamily="50" charset="-128"/>
              </a:rPr>
              <a:t>9</a:t>
            </a: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30</a:t>
            </a: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12</a:t>
            </a: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00</a:t>
            </a:r>
            <a:r>
              <a:rPr lang="ja-JP" altLang="en-US" sz="1100" dirty="0">
                <a:latin typeface="メイリオ" panose="020B0604030504040204" pitchFamily="50" charset="-128"/>
                <a:ea typeface="メイリオ" panose="020B0604030504040204" pitchFamily="50" charset="-128"/>
              </a:rPr>
              <a:t>及び</a:t>
            </a:r>
            <a:r>
              <a:rPr lang="en-US" altLang="ja-JP" sz="1100" dirty="0">
                <a:latin typeface="メイリオ" panose="020B0604030504040204" pitchFamily="50" charset="-128"/>
                <a:ea typeface="メイリオ" panose="020B0604030504040204" pitchFamily="50" charset="-128"/>
              </a:rPr>
              <a:t>13</a:t>
            </a: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00</a:t>
            </a: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17</a:t>
            </a: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30</a:t>
            </a:r>
            <a:r>
              <a:rPr lang="ja-JP" altLang="en-US" sz="1100" dirty="0">
                <a:latin typeface="メイリオ" panose="020B0604030504040204" pitchFamily="50" charset="-128"/>
                <a:ea typeface="メイリオ" panose="020B0604030504040204" pitchFamily="50" charset="-128"/>
              </a:rPr>
              <a:t>）</a:t>
            </a:r>
          </a:p>
          <a:p>
            <a:r>
              <a:rPr lang="ja-JP" altLang="en-US" sz="1400" b="1" dirty="0">
                <a:solidFill>
                  <a:srgbClr val="FF0000"/>
                </a:solidFill>
                <a:latin typeface="ＭＳ ゴシック" panose="020B0609070205080204" pitchFamily="49" charset="-128"/>
                <a:ea typeface="ＭＳ ゴシック" panose="020B0609070205080204" pitchFamily="49" charset="-128"/>
              </a:rPr>
              <a:t>■ </a:t>
            </a:r>
            <a:r>
              <a:rPr lang="ja-JP" altLang="en-US" sz="1400" b="1" dirty="0">
                <a:solidFill>
                  <a:srgbClr val="FF0000"/>
                </a:solidFill>
                <a:latin typeface="メイリオ" panose="020B0604030504040204" pitchFamily="50" charset="-128"/>
                <a:ea typeface="メイリオ" panose="020B0604030504040204" pitchFamily="50" charset="-128"/>
              </a:rPr>
              <a:t>〆切　</a:t>
            </a:r>
            <a:r>
              <a:rPr lang="en-US" altLang="ja-JP" sz="1400" b="1" dirty="0">
                <a:solidFill>
                  <a:srgbClr val="FF0000"/>
                </a:solidFill>
                <a:latin typeface="メイリオ" panose="020B0604030504040204" pitchFamily="50" charset="-128"/>
                <a:ea typeface="メイリオ" panose="020B0604030504040204" pitchFamily="50" charset="-128"/>
              </a:rPr>
              <a:t>7</a:t>
            </a:r>
            <a:r>
              <a:rPr lang="ja-JP" altLang="en-US" sz="1400" b="1" dirty="0">
                <a:solidFill>
                  <a:srgbClr val="FF0000"/>
                </a:solidFill>
                <a:latin typeface="メイリオ" panose="020B0604030504040204" pitchFamily="50" charset="-128"/>
                <a:ea typeface="メイリオ" panose="020B0604030504040204" pitchFamily="50" charset="-128"/>
              </a:rPr>
              <a:t>月</a:t>
            </a:r>
            <a:r>
              <a:rPr lang="en-US" altLang="ja-JP" sz="1400" b="1" dirty="0">
                <a:solidFill>
                  <a:srgbClr val="FF0000"/>
                </a:solidFill>
                <a:latin typeface="メイリオ" panose="020B0604030504040204" pitchFamily="50" charset="-128"/>
                <a:ea typeface="メイリオ" panose="020B0604030504040204" pitchFamily="50" charset="-128"/>
              </a:rPr>
              <a:t>20</a:t>
            </a:r>
            <a:r>
              <a:rPr lang="ja-JP" altLang="en-US" sz="1400" b="1" dirty="0">
                <a:solidFill>
                  <a:srgbClr val="FF0000"/>
                </a:solidFill>
                <a:latin typeface="メイリオ" panose="020B0604030504040204" pitchFamily="50" charset="-128"/>
                <a:ea typeface="メイリオ" panose="020B0604030504040204" pitchFamily="50" charset="-128"/>
              </a:rPr>
              <a:t>日（金）　</a:t>
            </a:r>
            <a:r>
              <a:rPr lang="en-US" altLang="ja-JP" sz="1200" dirty="0">
                <a:solidFill>
                  <a:srgbClr val="FF0000"/>
                </a:solidFill>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定員</a:t>
            </a:r>
            <a:r>
              <a:rPr lang="en-US" altLang="ja-JP" sz="1200" dirty="0">
                <a:solidFill>
                  <a:srgbClr val="FF0000"/>
                </a:solidFill>
                <a:latin typeface="メイリオ" panose="020B0604030504040204" pitchFamily="50" charset="-128"/>
                <a:ea typeface="メイリオ" panose="020B0604030504040204" pitchFamily="50" charset="-128"/>
              </a:rPr>
              <a:t>500</a:t>
            </a:r>
            <a:r>
              <a:rPr lang="ja-JP" altLang="en-US" sz="1200" dirty="0">
                <a:solidFill>
                  <a:srgbClr val="FF0000"/>
                </a:solidFill>
                <a:latin typeface="メイリオ" panose="020B0604030504040204" pitchFamily="50" charset="-128"/>
                <a:ea typeface="メイリオ" panose="020B0604030504040204" pitchFamily="50" charset="-128"/>
              </a:rPr>
              <a:t>名を超える場合は申込をお断りすることがあります</a:t>
            </a:r>
            <a:endParaRPr lang="en-US" altLang="ja-JP" sz="1200" dirty="0">
              <a:solidFill>
                <a:srgbClr val="FF0000"/>
              </a:solidFill>
              <a:latin typeface="メイリオ" panose="020B0604030504040204" pitchFamily="50" charset="-128"/>
              <a:ea typeface="メイリオ" panose="020B0604030504040204" pitchFamily="50" charset="-128"/>
            </a:endParaRPr>
          </a:p>
        </p:txBody>
      </p:sp>
      <p:sp>
        <p:nvSpPr>
          <p:cNvPr id="49" name="正方形/長方形 48">
            <a:extLst>
              <a:ext uri="{FF2B5EF4-FFF2-40B4-BE49-F238E27FC236}">
                <a16:creationId xmlns="" xmlns:a16="http://schemas.microsoft.com/office/drawing/2014/main" id="{05A2C16C-5DBD-4B8A-8260-9BA6CAE39562}"/>
              </a:ext>
            </a:extLst>
          </p:cNvPr>
          <p:cNvSpPr/>
          <p:nvPr/>
        </p:nvSpPr>
        <p:spPr>
          <a:xfrm>
            <a:off x="285482" y="9285697"/>
            <a:ext cx="553998" cy="1252443"/>
          </a:xfrm>
          <a:prstGeom prst="rect">
            <a:avLst/>
          </a:prstGeom>
          <a:ln w="28575">
            <a:noFill/>
          </a:ln>
        </p:spPr>
        <p:txBody>
          <a:bodyPr vert="eaVert" wrap="square" anchor="ctr">
            <a:spAutoFit/>
          </a:bodyPr>
          <a:lstStyle/>
          <a:p>
            <a:pPr algn="ctr"/>
            <a:r>
              <a:rPr lang="ja-JP" altLang="en-US" sz="2400" b="1" dirty="0"/>
              <a:t>申込</a:t>
            </a:r>
          </a:p>
        </p:txBody>
      </p:sp>
      <p:sp>
        <p:nvSpPr>
          <p:cNvPr id="61" name="テキスト ボックス 29">
            <a:extLst>
              <a:ext uri="{FF2B5EF4-FFF2-40B4-BE49-F238E27FC236}">
                <a16:creationId xmlns="" xmlns:a16="http://schemas.microsoft.com/office/drawing/2014/main" id="{18782D9D-E919-4E24-9C31-967BC74825D4}"/>
              </a:ext>
            </a:extLst>
          </p:cNvPr>
          <p:cNvSpPr txBox="1"/>
          <p:nvPr/>
        </p:nvSpPr>
        <p:spPr>
          <a:xfrm>
            <a:off x="294782" y="5531699"/>
            <a:ext cx="7572800" cy="307777"/>
          </a:xfrm>
          <a:prstGeom prst="rect">
            <a:avLst/>
          </a:prstGeom>
          <a:noFill/>
        </p:spPr>
        <p:txBody>
          <a:bodyPr wrap="squar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en-US" altLang="ja-JP" sz="1400" dirty="0">
                <a:solidFill>
                  <a:srgbClr val="002060"/>
                </a:solidFill>
                <a:latin typeface="メイリオ" panose="020B0604030504040204" pitchFamily="50" charset="-128"/>
                <a:ea typeface="メイリオ" panose="020B0604030504040204" pitchFamily="50" charset="-128"/>
              </a:rPr>
              <a:t>13:00-13:15</a:t>
            </a:r>
            <a:r>
              <a:rPr lang="ja-JP" altLang="en-US" sz="1400" dirty="0">
                <a:solidFill>
                  <a:srgbClr val="002060"/>
                </a:solidFill>
                <a:latin typeface="メイリオ" panose="020B0604030504040204" pitchFamily="50" charset="-128"/>
                <a:ea typeface="メイリオ" panose="020B0604030504040204" pitchFamily="50" charset="-128"/>
              </a:rPr>
              <a:t>  </a:t>
            </a:r>
            <a:r>
              <a:rPr lang="ja-JP" altLang="en-US" sz="1400" b="1" dirty="0">
                <a:solidFill>
                  <a:srgbClr val="002060"/>
                </a:solidFill>
                <a:latin typeface="メイリオ" panose="020B0604030504040204" pitchFamily="50" charset="-128"/>
                <a:ea typeface="メイリオ" panose="020B0604030504040204" pitchFamily="50" charset="-128"/>
              </a:rPr>
              <a:t>開会挨拶</a:t>
            </a:r>
            <a:endParaRPr lang="en-US" altLang="ja-JP" sz="1400" b="1" dirty="0">
              <a:solidFill>
                <a:srgbClr val="002060"/>
              </a:solidFill>
              <a:latin typeface="メイリオ" panose="020B0604030504040204" pitchFamily="50" charset="-128"/>
              <a:ea typeface="メイリオ" panose="020B0604030504040204" pitchFamily="50" charset="-128"/>
            </a:endParaRPr>
          </a:p>
        </p:txBody>
      </p:sp>
      <p:sp>
        <p:nvSpPr>
          <p:cNvPr id="62" name="正方形/長方形 61">
            <a:extLst>
              <a:ext uri="{FF2B5EF4-FFF2-40B4-BE49-F238E27FC236}">
                <a16:creationId xmlns="" xmlns:a16="http://schemas.microsoft.com/office/drawing/2014/main" id="{D9990F6C-E368-4CC5-B3FA-E256B5586CF8}"/>
              </a:ext>
            </a:extLst>
          </p:cNvPr>
          <p:cNvSpPr/>
          <p:nvPr/>
        </p:nvSpPr>
        <p:spPr>
          <a:xfrm>
            <a:off x="2639244" y="8096846"/>
            <a:ext cx="4909435" cy="253916"/>
          </a:xfrm>
          <a:prstGeom prst="rect">
            <a:avLst/>
          </a:prstGeom>
          <a:ln>
            <a:noFill/>
          </a:ln>
        </p:spPr>
        <p:txBody>
          <a:bodyPr wrap="square" anchor="ctr">
            <a:spAutoFit/>
          </a:bodyPr>
          <a:lstStyle/>
          <a:p>
            <a:r>
              <a:rPr lang="en-US" altLang="ja-JP" sz="1050" dirty="0">
                <a:latin typeface="メイリオ" pitchFamily="50"/>
                <a:ea typeface="メイリオ" pitchFamily="50"/>
                <a:cs typeface=""/>
              </a:rPr>
              <a:t>※</a:t>
            </a:r>
            <a:r>
              <a:rPr lang="ja-JP" altLang="en-US" sz="1050" dirty="0">
                <a:latin typeface="メイリオ" pitchFamily="50"/>
                <a:ea typeface="メイリオ" pitchFamily="50"/>
                <a:cs typeface=""/>
              </a:rPr>
              <a:t>プログラムは現段階の予定であり、今後内容が変更になる可能性があります</a:t>
            </a:r>
            <a:endParaRPr lang="en-US" altLang="ja-JP" sz="1050" dirty="0">
              <a:latin typeface="メイリオ" pitchFamily="50"/>
              <a:ea typeface="メイリオ" pitchFamily="50"/>
              <a:cs typeface=""/>
            </a:endParaRPr>
          </a:p>
        </p:txBody>
      </p:sp>
      <p:cxnSp>
        <p:nvCxnSpPr>
          <p:cNvPr id="63" name="直線コネクタ 62">
            <a:extLst>
              <a:ext uri="{FF2B5EF4-FFF2-40B4-BE49-F238E27FC236}">
                <a16:creationId xmlns="" xmlns:a16="http://schemas.microsoft.com/office/drawing/2014/main" id="{D3045809-190E-4F1F-A93A-4F58D18A4290}"/>
              </a:ext>
            </a:extLst>
          </p:cNvPr>
          <p:cNvCxnSpPr/>
          <p:nvPr/>
        </p:nvCxnSpPr>
        <p:spPr>
          <a:xfrm flipV="1">
            <a:off x="136239" y="5485397"/>
            <a:ext cx="7380000" cy="0"/>
          </a:xfrm>
          <a:prstGeom prst="line">
            <a:avLst/>
          </a:prstGeom>
          <a:ln w="12700">
            <a:solidFill>
              <a:srgbClr val="0B5395"/>
            </a:solidFill>
          </a:ln>
        </p:spPr>
        <p:style>
          <a:lnRef idx="1">
            <a:schemeClr val="accent1"/>
          </a:lnRef>
          <a:fillRef idx="0">
            <a:schemeClr val="accent1"/>
          </a:fillRef>
          <a:effectRef idx="0">
            <a:schemeClr val="accent1"/>
          </a:effectRef>
          <a:fontRef idx="minor">
            <a:schemeClr val="tx1"/>
          </a:fontRef>
        </p:style>
      </p:cxnSp>
      <p:sp>
        <p:nvSpPr>
          <p:cNvPr id="64" name="正方形/長方形 63">
            <a:extLst>
              <a:ext uri="{FF2B5EF4-FFF2-40B4-BE49-F238E27FC236}">
                <a16:creationId xmlns="" xmlns:a16="http://schemas.microsoft.com/office/drawing/2014/main" id="{D4EBA23A-3F55-4E70-B3FB-D27F1934C0E2}"/>
              </a:ext>
            </a:extLst>
          </p:cNvPr>
          <p:cNvSpPr/>
          <p:nvPr/>
        </p:nvSpPr>
        <p:spPr>
          <a:xfrm>
            <a:off x="376516" y="5027102"/>
            <a:ext cx="3537648" cy="430887"/>
          </a:xfrm>
          <a:prstGeom prst="rect">
            <a:avLst/>
          </a:prstGeom>
          <a:noFill/>
        </p:spPr>
        <p:txBody>
          <a:bodyPr wrap="square" rtlCol="0">
            <a:spAutoFit/>
          </a:bodyPr>
          <a:lstStyle/>
          <a:p>
            <a:r>
              <a:rPr lang="ja-JP" altLang="en-US" sz="1100" b="1" dirty="0">
                <a:solidFill>
                  <a:srgbClr val="002060"/>
                </a:solidFill>
                <a:latin typeface="メイリオ" panose="020B0604030504040204" pitchFamily="50" charset="-128"/>
                <a:ea typeface="メイリオ" panose="020B0604030504040204" pitchFamily="50" charset="-128"/>
              </a:rPr>
              <a:t>モデレーター：高知大学農林海洋科学部 藤原拓 教授</a:t>
            </a:r>
            <a:endParaRPr lang="en-US" altLang="ja-JP" sz="1100" b="1" dirty="0">
              <a:solidFill>
                <a:srgbClr val="002060"/>
              </a:solidFill>
              <a:latin typeface="メイリオ" panose="020B0604030504040204" pitchFamily="50" charset="-128"/>
              <a:ea typeface="メイリオ" panose="020B0604030504040204" pitchFamily="50" charset="-128"/>
            </a:endParaRPr>
          </a:p>
          <a:p>
            <a:r>
              <a:rPr lang="ja-JP" altLang="en-US" sz="1100" b="1" dirty="0">
                <a:solidFill>
                  <a:srgbClr val="002060"/>
                </a:solidFill>
                <a:latin typeface="メイリオ" panose="020B0604030504040204" pitchFamily="50" charset="-128"/>
                <a:ea typeface="メイリオ" panose="020B0604030504040204" pitchFamily="50" charset="-128"/>
              </a:rPr>
              <a:t>司会：ミス日本「水の天使」 浦底里沙</a:t>
            </a:r>
            <a:endParaRPr lang="en-US" altLang="ja-JP" sz="1100" b="1" dirty="0">
              <a:solidFill>
                <a:srgbClr val="002060"/>
              </a:solidFill>
              <a:latin typeface="メイリオ" panose="020B0604030504040204" pitchFamily="50" charset="-128"/>
              <a:ea typeface="メイリオ" panose="020B0604030504040204" pitchFamily="50" charset="-128"/>
            </a:endParaRPr>
          </a:p>
        </p:txBody>
      </p:sp>
      <p:cxnSp>
        <p:nvCxnSpPr>
          <p:cNvPr id="65" name="直線コネクタ 64">
            <a:extLst>
              <a:ext uri="{FF2B5EF4-FFF2-40B4-BE49-F238E27FC236}">
                <a16:creationId xmlns="" xmlns:a16="http://schemas.microsoft.com/office/drawing/2014/main" id="{CB1D8CBB-85D1-480F-9313-9A098F0E6221}"/>
              </a:ext>
            </a:extLst>
          </p:cNvPr>
          <p:cNvCxnSpPr/>
          <p:nvPr/>
        </p:nvCxnSpPr>
        <p:spPr>
          <a:xfrm flipV="1">
            <a:off x="113135" y="8014278"/>
            <a:ext cx="7380000" cy="0"/>
          </a:xfrm>
          <a:prstGeom prst="line">
            <a:avLst/>
          </a:prstGeom>
          <a:ln w="12700">
            <a:solidFill>
              <a:srgbClr val="0B5395"/>
            </a:solidFill>
          </a:ln>
        </p:spPr>
        <p:style>
          <a:lnRef idx="1">
            <a:schemeClr val="accent1"/>
          </a:lnRef>
          <a:fillRef idx="0">
            <a:schemeClr val="accent1"/>
          </a:fillRef>
          <a:effectRef idx="0">
            <a:schemeClr val="accent1"/>
          </a:effectRef>
          <a:fontRef idx="minor">
            <a:schemeClr val="tx1"/>
          </a:fontRef>
        </p:style>
      </p:cxnSp>
      <p:sp>
        <p:nvSpPr>
          <p:cNvPr id="66" name="テキスト ボックス 29">
            <a:extLst>
              <a:ext uri="{FF2B5EF4-FFF2-40B4-BE49-F238E27FC236}">
                <a16:creationId xmlns="" xmlns:a16="http://schemas.microsoft.com/office/drawing/2014/main" id="{85CDDD53-B269-4E95-891C-F52ACABFA7C8}"/>
              </a:ext>
            </a:extLst>
          </p:cNvPr>
          <p:cNvSpPr txBox="1"/>
          <p:nvPr/>
        </p:nvSpPr>
        <p:spPr>
          <a:xfrm>
            <a:off x="282159" y="6817952"/>
            <a:ext cx="7637684" cy="307777"/>
          </a:xfrm>
          <a:prstGeom prst="rect">
            <a:avLst/>
          </a:prstGeom>
          <a:noFill/>
        </p:spPr>
        <p:txBody>
          <a:bodyPr wrap="squar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en-US" altLang="ja-JP" sz="1400" dirty="0">
                <a:solidFill>
                  <a:srgbClr val="002060"/>
                </a:solidFill>
                <a:latin typeface="メイリオ" panose="020B0604030504040204" pitchFamily="50" charset="-128"/>
                <a:ea typeface="メイリオ" panose="020B0604030504040204" pitchFamily="50" charset="-128"/>
              </a:rPr>
              <a:t>13:45-14:40</a:t>
            </a:r>
            <a:r>
              <a:rPr lang="ja-JP" altLang="en-US" sz="1400" dirty="0">
                <a:solidFill>
                  <a:srgbClr val="002060"/>
                </a:solidFill>
                <a:latin typeface="メイリオ" panose="020B0604030504040204" pitchFamily="50" charset="-128"/>
                <a:ea typeface="メイリオ" panose="020B0604030504040204" pitchFamily="50" charset="-128"/>
              </a:rPr>
              <a:t>  </a:t>
            </a:r>
            <a:r>
              <a:rPr lang="en-US" altLang="ja-JP" sz="1400" b="1" dirty="0">
                <a:solidFill>
                  <a:srgbClr val="002060"/>
                </a:solidFill>
                <a:latin typeface="メイリオ" panose="020B0604030504040204" pitchFamily="50" charset="-128"/>
                <a:ea typeface="メイリオ" panose="020B0604030504040204" pitchFamily="50" charset="-128"/>
              </a:rPr>
              <a:t>SDGs</a:t>
            </a:r>
            <a:r>
              <a:rPr lang="ja-JP" altLang="en-US" sz="1400" b="1" dirty="0">
                <a:solidFill>
                  <a:srgbClr val="002060"/>
                </a:solidFill>
                <a:latin typeface="メイリオ" panose="020B0604030504040204" pitchFamily="50" charset="-128"/>
                <a:ea typeface="メイリオ" panose="020B0604030504040204" pitchFamily="50" charset="-128"/>
              </a:rPr>
              <a:t>達成に向けた</a:t>
            </a:r>
            <a:r>
              <a:rPr lang="en-US" altLang="ja-JP" sz="1400" b="1" dirty="0" err="1">
                <a:solidFill>
                  <a:srgbClr val="002060"/>
                </a:solidFill>
                <a:latin typeface="メイリオ" panose="020B0604030504040204" pitchFamily="50" charset="-128"/>
                <a:ea typeface="メイリオ" panose="020B0604030504040204" pitchFamily="50" charset="-128"/>
              </a:rPr>
              <a:t>AWaP</a:t>
            </a:r>
            <a:r>
              <a:rPr lang="ja-JP" altLang="en-US" sz="1400" b="1" dirty="0">
                <a:solidFill>
                  <a:srgbClr val="002060"/>
                </a:solidFill>
                <a:latin typeface="メイリオ" panose="020B0604030504040204" pitchFamily="50" charset="-128"/>
                <a:ea typeface="メイリオ" panose="020B0604030504040204" pitchFamily="50" charset="-128"/>
              </a:rPr>
              <a:t>参加国の取組（パネルディスカッション）</a:t>
            </a:r>
            <a:endParaRPr lang="ja-JP" altLang="en-US" sz="1100" b="1" dirty="0">
              <a:solidFill>
                <a:srgbClr val="FF0000"/>
              </a:solidFill>
              <a:latin typeface="メイリオ" panose="020B0604030504040204" pitchFamily="50" charset="-128"/>
              <a:ea typeface="メイリオ" panose="020B0604030504040204" pitchFamily="50" charset="-128"/>
            </a:endParaRPr>
          </a:p>
        </p:txBody>
      </p:sp>
      <p:cxnSp>
        <p:nvCxnSpPr>
          <p:cNvPr id="67" name="直線コネクタ 66">
            <a:extLst>
              <a:ext uri="{FF2B5EF4-FFF2-40B4-BE49-F238E27FC236}">
                <a16:creationId xmlns="" xmlns:a16="http://schemas.microsoft.com/office/drawing/2014/main" id="{2095176F-9E45-47D3-8349-222F4026B1CD}"/>
              </a:ext>
            </a:extLst>
          </p:cNvPr>
          <p:cNvCxnSpPr/>
          <p:nvPr/>
        </p:nvCxnSpPr>
        <p:spPr>
          <a:xfrm flipV="1">
            <a:off x="113135" y="6792408"/>
            <a:ext cx="7380000" cy="0"/>
          </a:xfrm>
          <a:prstGeom prst="line">
            <a:avLst/>
          </a:prstGeom>
          <a:ln w="12700">
            <a:solidFill>
              <a:srgbClr val="0B5395"/>
            </a:solidFill>
          </a:ln>
        </p:spPr>
        <p:style>
          <a:lnRef idx="1">
            <a:schemeClr val="accent1"/>
          </a:lnRef>
          <a:fillRef idx="0">
            <a:schemeClr val="accent1"/>
          </a:fillRef>
          <a:effectRef idx="0">
            <a:schemeClr val="accent1"/>
          </a:effectRef>
          <a:fontRef idx="minor">
            <a:schemeClr val="tx1"/>
          </a:fontRef>
        </p:style>
      </p:cxnSp>
      <p:cxnSp>
        <p:nvCxnSpPr>
          <p:cNvPr id="68" name="直線コネクタ 67">
            <a:extLst>
              <a:ext uri="{FF2B5EF4-FFF2-40B4-BE49-F238E27FC236}">
                <a16:creationId xmlns="" xmlns:a16="http://schemas.microsoft.com/office/drawing/2014/main" id="{6368608D-48DE-476B-9BEF-66AE44F63D17}"/>
              </a:ext>
            </a:extLst>
          </p:cNvPr>
          <p:cNvCxnSpPr/>
          <p:nvPr/>
        </p:nvCxnSpPr>
        <p:spPr>
          <a:xfrm flipV="1">
            <a:off x="113135" y="7600866"/>
            <a:ext cx="7380000" cy="0"/>
          </a:xfrm>
          <a:prstGeom prst="line">
            <a:avLst/>
          </a:prstGeom>
          <a:ln w="12700">
            <a:solidFill>
              <a:srgbClr val="0B5395"/>
            </a:solidFill>
          </a:ln>
        </p:spPr>
        <p:style>
          <a:lnRef idx="1">
            <a:schemeClr val="accent1"/>
          </a:lnRef>
          <a:fillRef idx="0">
            <a:schemeClr val="accent1"/>
          </a:fillRef>
          <a:effectRef idx="0">
            <a:schemeClr val="accent1"/>
          </a:effectRef>
          <a:fontRef idx="minor">
            <a:schemeClr val="tx1"/>
          </a:fontRef>
        </p:style>
      </p:cxnSp>
      <p:sp>
        <p:nvSpPr>
          <p:cNvPr id="69" name="テキスト ボックス 29">
            <a:extLst>
              <a:ext uri="{FF2B5EF4-FFF2-40B4-BE49-F238E27FC236}">
                <a16:creationId xmlns="" xmlns:a16="http://schemas.microsoft.com/office/drawing/2014/main" id="{3AFF59EC-0F2A-409C-B007-615E6F5B75B4}"/>
              </a:ext>
            </a:extLst>
          </p:cNvPr>
          <p:cNvSpPr txBox="1"/>
          <p:nvPr/>
        </p:nvSpPr>
        <p:spPr>
          <a:xfrm>
            <a:off x="271678" y="7691431"/>
            <a:ext cx="7430164" cy="307777"/>
          </a:xfrm>
          <a:prstGeom prst="rect">
            <a:avLst/>
          </a:prstGeom>
          <a:noFill/>
        </p:spPr>
        <p:txBody>
          <a:bodyPr wrap="squar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en-US" altLang="ja-JP" sz="1400" dirty="0">
                <a:solidFill>
                  <a:srgbClr val="002060"/>
                </a:solidFill>
                <a:latin typeface="メイリオ" panose="020B0604030504040204" pitchFamily="50" charset="-128"/>
                <a:ea typeface="メイリオ" panose="020B0604030504040204" pitchFamily="50" charset="-128"/>
              </a:rPr>
              <a:t>14:40-15:00  </a:t>
            </a:r>
            <a:r>
              <a:rPr lang="ja-JP" altLang="en-US" sz="1400" b="1" dirty="0">
                <a:solidFill>
                  <a:srgbClr val="002060"/>
                </a:solidFill>
                <a:latin typeface="メイリオ" panose="020B0604030504040204" pitchFamily="50" charset="-128"/>
                <a:ea typeface="メイリオ" panose="020B0604030504040204" pitchFamily="50" charset="-128"/>
              </a:rPr>
              <a:t>質疑応答</a:t>
            </a:r>
            <a:endParaRPr lang="en-US" altLang="ja-JP" sz="1400" b="1" dirty="0">
              <a:solidFill>
                <a:srgbClr val="002060"/>
              </a:solidFill>
              <a:latin typeface="メイリオ" panose="020B0604030504040204" pitchFamily="50" charset="-128"/>
              <a:ea typeface="メイリオ" panose="020B0604030504040204" pitchFamily="50" charset="-128"/>
            </a:endParaRPr>
          </a:p>
        </p:txBody>
      </p:sp>
      <p:cxnSp>
        <p:nvCxnSpPr>
          <p:cNvPr id="70" name="直線コネクタ 69">
            <a:extLst>
              <a:ext uri="{FF2B5EF4-FFF2-40B4-BE49-F238E27FC236}">
                <a16:creationId xmlns="" xmlns:a16="http://schemas.microsoft.com/office/drawing/2014/main" id="{5820F497-BA3E-4055-B126-A924B7ED93C4}"/>
              </a:ext>
            </a:extLst>
          </p:cNvPr>
          <p:cNvCxnSpPr/>
          <p:nvPr/>
        </p:nvCxnSpPr>
        <p:spPr>
          <a:xfrm flipV="1">
            <a:off x="136239" y="5854546"/>
            <a:ext cx="7380000" cy="0"/>
          </a:xfrm>
          <a:prstGeom prst="line">
            <a:avLst/>
          </a:prstGeom>
          <a:ln w="12700">
            <a:solidFill>
              <a:srgbClr val="0B5395"/>
            </a:solidFill>
          </a:ln>
        </p:spPr>
        <p:style>
          <a:lnRef idx="1">
            <a:schemeClr val="accent1"/>
          </a:lnRef>
          <a:fillRef idx="0">
            <a:schemeClr val="accent1"/>
          </a:fillRef>
          <a:effectRef idx="0">
            <a:schemeClr val="accent1"/>
          </a:effectRef>
          <a:fontRef idx="minor">
            <a:schemeClr val="tx1"/>
          </a:fontRef>
        </p:style>
      </p:cxnSp>
      <p:sp>
        <p:nvSpPr>
          <p:cNvPr id="71" name="テキスト ボックス 29">
            <a:extLst>
              <a:ext uri="{FF2B5EF4-FFF2-40B4-BE49-F238E27FC236}">
                <a16:creationId xmlns="" xmlns:a16="http://schemas.microsoft.com/office/drawing/2014/main" id="{40148EFA-672A-4BD0-8607-DD556DFCB009}"/>
              </a:ext>
            </a:extLst>
          </p:cNvPr>
          <p:cNvSpPr txBox="1"/>
          <p:nvPr/>
        </p:nvSpPr>
        <p:spPr>
          <a:xfrm>
            <a:off x="294782" y="5900848"/>
            <a:ext cx="7209247" cy="892552"/>
          </a:xfrm>
          <a:prstGeom prst="rect">
            <a:avLst/>
          </a:prstGeom>
          <a:noFill/>
        </p:spPr>
        <p:txBody>
          <a:bodyPr wrap="squar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en-US" altLang="ja-JP" sz="1400" dirty="0">
                <a:solidFill>
                  <a:srgbClr val="002060"/>
                </a:solidFill>
                <a:latin typeface="メイリオ" panose="020B0604030504040204" pitchFamily="50" charset="-128"/>
                <a:ea typeface="メイリオ" panose="020B0604030504040204" pitchFamily="50" charset="-128"/>
              </a:rPr>
              <a:t>13:15-13:45  </a:t>
            </a:r>
            <a:r>
              <a:rPr lang="ja-JP" altLang="en-US" sz="1400" b="1" dirty="0">
                <a:solidFill>
                  <a:srgbClr val="002060"/>
                </a:solidFill>
                <a:latin typeface="メイリオ" panose="020B0604030504040204" pitchFamily="50" charset="-128"/>
                <a:ea typeface="メイリオ" panose="020B0604030504040204" pitchFamily="50" charset="-128"/>
              </a:rPr>
              <a:t>基調講演</a:t>
            </a:r>
          </a:p>
          <a:p>
            <a:r>
              <a:rPr lang="ja-JP" altLang="en-US" sz="1400" dirty="0">
                <a:solidFill>
                  <a:srgbClr val="002060"/>
                </a:solidFill>
                <a:latin typeface="メイリオ" panose="020B0604030504040204" pitchFamily="50" charset="-128"/>
                <a:ea typeface="メイリオ" panose="020B0604030504040204" pitchFamily="50" charset="-128"/>
              </a:rPr>
              <a:t>　　　　　　　</a:t>
            </a:r>
            <a:r>
              <a:rPr lang="ja-JP" altLang="en-US" sz="1400" dirty="0" smtClean="0">
                <a:solidFill>
                  <a:srgbClr val="002060"/>
                </a:solidFill>
                <a:latin typeface="メイリオ" panose="020B0604030504040204" pitchFamily="50" charset="-128"/>
                <a:ea typeface="メイリオ" panose="020B0604030504040204" pitchFamily="50" charset="-128"/>
              </a:rPr>
              <a:t>　</a:t>
            </a:r>
            <a:r>
              <a:rPr lang="en-US" altLang="ja-JP" sz="1200" dirty="0" smtClean="0">
                <a:solidFill>
                  <a:srgbClr val="002060"/>
                </a:solidFill>
                <a:latin typeface="メイリオ" panose="020B0604030504040204" pitchFamily="50" charset="-128"/>
                <a:ea typeface="メイリオ" panose="020B0604030504040204" pitchFamily="50" charset="-128"/>
              </a:rPr>
              <a:t>SDGs </a:t>
            </a:r>
            <a:r>
              <a:rPr lang="ja-JP" altLang="en-US" sz="1200" dirty="0">
                <a:solidFill>
                  <a:srgbClr val="002060"/>
                </a:solidFill>
                <a:latin typeface="メイリオ" panose="020B0604030504040204" pitchFamily="50" charset="-128"/>
                <a:ea typeface="メイリオ" panose="020B0604030504040204" pitchFamily="50" charset="-128"/>
              </a:rPr>
              <a:t>ターゲット</a:t>
            </a:r>
            <a:r>
              <a:rPr lang="en-US" altLang="ja-JP" sz="1200" dirty="0">
                <a:solidFill>
                  <a:srgbClr val="002060"/>
                </a:solidFill>
                <a:latin typeface="メイリオ" panose="020B0604030504040204" pitchFamily="50" charset="-128"/>
                <a:ea typeface="メイリオ" panose="020B0604030504040204" pitchFamily="50" charset="-128"/>
              </a:rPr>
              <a:t>6.3</a:t>
            </a:r>
            <a:r>
              <a:rPr lang="ja-JP" altLang="en-US" sz="1200" dirty="0">
                <a:solidFill>
                  <a:srgbClr val="002060"/>
                </a:solidFill>
                <a:latin typeface="メイリオ" panose="020B0604030504040204" pitchFamily="50" charset="-128"/>
                <a:ea typeface="メイリオ" panose="020B0604030504040204" pitchFamily="50" charset="-128"/>
              </a:rPr>
              <a:t>のモニタリングと</a:t>
            </a:r>
            <a:r>
              <a:rPr lang="en-US" altLang="ja-JP" sz="1200" dirty="0" err="1">
                <a:solidFill>
                  <a:srgbClr val="002060"/>
                </a:solidFill>
                <a:latin typeface="メイリオ" panose="020B0604030504040204" pitchFamily="50" charset="-128"/>
                <a:ea typeface="メイリオ" panose="020B0604030504040204" pitchFamily="50" charset="-128"/>
              </a:rPr>
              <a:t>AWaP</a:t>
            </a:r>
            <a:r>
              <a:rPr lang="ja-JP" altLang="en-US" sz="1200" dirty="0" err="1">
                <a:solidFill>
                  <a:srgbClr val="002060"/>
                </a:solidFill>
                <a:latin typeface="メイリオ" panose="020B0604030504040204" pitchFamily="50" charset="-128"/>
                <a:ea typeface="メイリオ" panose="020B0604030504040204" pitchFamily="50" charset="-128"/>
              </a:rPr>
              <a:t>への</a:t>
            </a:r>
            <a:r>
              <a:rPr lang="ja-JP" altLang="en-US" sz="1200" dirty="0">
                <a:solidFill>
                  <a:srgbClr val="002060"/>
                </a:solidFill>
                <a:latin typeface="メイリオ" panose="020B0604030504040204" pitchFamily="50" charset="-128"/>
                <a:ea typeface="メイリオ" panose="020B0604030504040204" pitchFamily="50" charset="-128"/>
              </a:rPr>
              <a:t>期待：世界保健機関（</a:t>
            </a:r>
            <a:r>
              <a:rPr lang="en-US" altLang="ja-JP" sz="1200" dirty="0">
                <a:solidFill>
                  <a:srgbClr val="002060"/>
                </a:solidFill>
                <a:latin typeface="メイリオ" panose="020B0604030504040204" pitchFamily="50" charset="-128"/>
                <a:ea typeface="メイリオ" panose="020B0604030504040204" pitchFamily="50" charset="-128"/>
              </a:rPr>
              <a:t>WHO</a:t>
            </a:r>
            <a:r>
              <a:rPr lang="ja-JP" altLang="en-US" sz="1200" dirty="0">
                <a:solidFill>
                  <a:srgbClr val="002060"/>
                </a:solidFill>
                <a:latin typeface="メイリオ" panose="020B0604030504040204" pitchFamily="50" charset="-128"/>
                <a:ea typeface="メイリオ" panose="020B0604030504040204" pitchFamily="50" charset="-128"/>
              </a:rPr>
              <a:t>）</a:t>
            </a:r>
          </a:p>
          <a:p>
            <a:r>
              <a:rPr lang="ja-JP" altLang="en-US" sz="1200" dirty="0">
                <a:solidFill>
                  <a:srgbClr val="002060"/>
                </a:solidFill>
                <a:latin typeface="メイリオ" panose="020B0604030504040204" pitchFamily="50" charset="-128"/>
                <a:ea typeface="メイリオ" panose="020B0604030504040204" pitchFamily="50" charset="-128"/>
              </a:rPr>
              <a:t>　　　　　　　　</a:t>
            </a:r>
            <a:r>
              <a:rPr lang="ja-JP" altLang="en-US" sz="1200" dirty="0" smtClean="0">
                <a:solidFill>
                  <a:srgbClr val="002060"/>
                </a:solidFill>
                <a:latin typeface="メイリオ" panose="020B0604030504040204" pitchFamily="50" charset="-128"/>
                <a:ea typeface="メイリオ" panose="020B0604030504040204" pitchFamily="50" charset="-128"/>
              </a:rPr>
              <a:t>　 アジア</a:t>
            </a:r>
            <a:r>
              <a:rPr lang="ja-JP" altLang="en-US" sz="1200" dirty="0">
                <a:solidFill>
                  <a:srgbClr val="002060"/>
                </a:solidFill>
                <a:latin typeface="メイリオ" panose="020B0604030504040204" pitchFamily="50" charset="-128"/>
                <a:ea typeface="メイリオ" panose="020B0604030504040204" pitchFamily="50" charset="-128"/>
              </a:rPr>
              <a:t>太平洋地域における</a:t>
            </a:r>
            <a:r>
              <a:rPr lang="en-US" altLang="ja-JP" sz="1200" dirty="0">
                <a:solidFill>
                  <a:srgbClr val="002060"/>
                </a:solidFill>
                <a:latin typeface="メイリオ" panose="020B0604030504040204" pitchFamily="50" charset="-128"/>
                <a:ea typeface="メイリオ" panose="020B0604030504040204" pitchFamily="50" charset="-128"/>
              </a:rPr>
              <a:t>SDGs</a:t>
            </a:r>
            <a:r>
              <a:rPr lang="ja-JP" altLang="en-US" sz="1200" dirty="0">
                <a:solidFill>
                  <a:srgbClr val="002060"/>
                </a:solidFill>
                <a:latin typeface="メイリオ" panose="020B0604030504040204" pitchFamily="50" charset="-128"/>
                <a:ea typeface="メイリオ" panose="020B0604030504040204" pitchFamily="50" charset="-128"/>
              </a:rPr>
              <a:t>の達成に向けたロードマップ：</a:t>
            </a:r>
            <a:endParaRPr lang="en-US" altLang="ja-JP" sz="1200" dirty="0">
              <a:solidFill>
                <a:srgbClr val="002060"/>
              </a:solidFill>
              <a:latin typeface="メイリオ" panose="020B0604030504040204" pitchFamily="50" charset="-128"/>
              <a:ea typeface="メイリオ" panose="020B0604030504040204" pitchFamily="50" charset="-128"/>
            </a:endParaRPr>
          </a:p>
          <a:p>
            <a:r>
              <a:rPr lang="en-US" altLang="ja-JP" sz="1200" dirty="0">
                <a:solidFill>
                  <a:srgbClr val="002060"/>
                </a:solidFill>
                <a:latin typeface="メイリオ" panose="020B0604030504040204" pitchFamily="50" charset="-128"/>
                <a:ea typeface="メイリオ" panose="020B0604030504040204" pitchFamily="50" charset="-128"/>
              </a:rPr>
              <a:t>		</a:t>
            </a:r>
            <a:r>
              <a:rPr lang="ja-JP" altLang="en-US" sz="1200" dirty="0" smtClean="0">
                <a:solidFill>
                  <a:srgbClr val="002060"/>
                </a:solidFill>
                <a:latin typeface="メイリオ" panose="020B0604030504040204" pitchFamily="50" charset="-128"/>
                <a:ea typeface="メイリオ" panose="020B0604030504040204" pitchFamily="50" charset="-128"/>
              </a:rPr>
              <a:t>　　</a:t>
            </a:r>
            <a:r>
              <a:rPr lang="en-US" altLang="ja-JP" sz="1200" dirty="0">
                <a:solidFill>
                  <a:srgbClr val="002060"/>
                </a:solidFill>
                <a:latin typeface="メイリオ" panose="020B0604030504040204" pitchFamily="50" charset="-128"/>
                <a:ea typeface="メイリオ" panose="020B0604030504040204" pitchFamily="50" charset="-128"/>
              </a:rPr>
              <a:t>	</a:t>
            </a:r>
            <a:r>
              <a:rPr lang="ja-JP" altLang="en-US" sz="1200" dirty="0">
                <a:solidFill>
                  <a:srgbClr val="002060"/>
                </a:solidFill>
                <a:latin typeface="メイリオ" panose="020B0604030504040204" pitchFamily="50" charset="-128"/>
                <a:ea typeface="メイリオ" panose="020B0604030504040204" pitchFamily="50" charset="-128"/>
              </a:rPr>
              <a:t>　</a:t>
            </a:r>
            <a:r>
              <a:rPr lang="ja-JP" altLang="en-US" sz="1200" dirty="0" smtClean="0">
                <a:solidFill>
                  <a:srgbClr val="002060"/>
                </a:solidFill>
                <a:latin typeface="メイリオ" panose="020B0604030504040204" pitchFamily="50" charset="-128"/>
                <a:ea typeface="メイリオ" panose="020B0604030504040204" pitchFamily="50" charset="-128"/>
              </a:rPr>
              <a:t>　国際</a:t>
            </a:r>
            <a:r>
              <a:rPr lang="ja-JP" altLang="en-US" sz="1200" dirty="0">
                <a:solidFill>
                  <a:srgbClr val="002060"/>
                </a:solidFill>
                <a:latin typeface="メイリオ" panose="020B0604030504040204" pitchFamily="50" charset="-128"/>
                <a:ea typeface="メイリオ" panose="020B0604030504040204" pitchFamily="50" charset="-128"/>
              </a:rPr>
              <a:t>連合アジア太平洋経済社会委員会（</a:t>
            </a:r>
            <a:r>
              <a:rPr lang="en-US" altLang="ja-JP" sz="1200" dirty="0">
                <a:solidFill>
                  <a:srgbClr val="002060"/>
                </a:solidFill>
                <a:latin typeface="メイリオ" panose="020B0604030504040204" pitchFamily="50" charset="-128"/>
                <a:ea typeface="メイリオ" panose="020B0604030504040204" pitchFamily="50" charset="-128"/>
              </a:rPr>
              <a:t>UNESCAP</a:t>
            </a:r>
            <a:r>
              <a:rPr lang="ja-JP" altLang="en-US" sz="1200" dirty="0">
                <a:solidFill>
                  <a:srgbClr val="002060"/>
                </a:solidFill>
                <a:latin typeface="メイリオ" panose="020B0604030504040204" pitchFamily="50" charset="-128"/>
                <a:ea typeface="メイリオ" panose="020B0604030504040204" pitchFamily="50" charset="-128"/>
              </a:rPr>
              <a:t>）</a:t>
            </a:r>
          </a:p>
        </p:txBody>
      </p:sp>
      <p:sp>
        <p:nvSpPr>
          <p:cNvPr id="72" name="テキスト ボックス 29">
            <a:extLst>
              <a:ext uri="{FF2B5EF4-FFF2-40B4-BE49-F238E27FC236}">
                <a16:creationId xmlns="" xmlns:a16="http://schemas.microsoft.com/office/drawing/2014/main" id="{4A4E8102-DB0E-45DD-9EE0-A0FF58657965}"/>
              </a:ext>
            </a:extLst>
          </p:cNvPr>
          <p:cNvSpPr txBox="1"/>
          <p:nvPr/>
        </p:nvSpPr>
        <p:spPr>
          <a:xfrm>
            <a:off x="271678" y="8060580"/>
            <a:ext cx="7430164" cy="307777"/>
          </a:xfrm>
          <a:prstGeom prst="rect">
            <a:avLst/>
          </a:prstGeom>
          <a:noFill/>
        </p:spPr>
        <p:txBody>
          <a:bodyPr wrap="squar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en-US" altLang="ja-JP" sz="1400" dirty="0">
                <a:solidFill>
                  <a:srgbClr val="002060"/>
                </a:solidFill>
                <a:latin typeface="メイリオ" panose="020B0604030504040204" pitchFamily="50" charset="-128"/>
                <a:ea typeface="メイリオ" panose="020B0604030504040204" pitchFamily="50" charset="-128"/>
              </a:rPr>
              <a:t>15:00 </a:t>
            </a:r>
            <a:r>
              <a:rPr lang="ja-JP" altLang="en-US" sz="1400" dirty="0">
                <a:solidFill>
                  <a:srgbClr val="002060"/>
                </a:solidFill>
                <a:latin typeface="メイリオ" panose="020B0604030504040204" pitchFamily="50" charset="-128"/>
                <a:ea typeface="メイリオ" panose="020B0604030504040204" pitchFamily="50" charset="-128"/>
              </a:rPr>
              <a:t>　　　  </a:t>
            </a:r>
            <a:r>
              <a:rPr lang="ja-JP" altLang="en-US" sz="1400" b="1" dirty="0">
                <a:solidFill>
                  <a:srgbClr val="002060"/>
                </a:solidFill>
                <a:latin typeface="メイリオ" panose="020B0604030504040204" pitchFamily="50" charset="-128"/>
                <a:ea typeface="メイリオ" panose="020B0604030504040204" pitchFamily="50" charset="-128"/>
              </a:rPr>
              <a:t>閉会</a:t>
            </a:r>
            <a:endParaRPr lang="en-US" altLang="ja-JP" sz="1400" b="1" dirty="0">
              <a:solidFill>
                <a:srgbClr val="002060"/>
              </a:solidFill>
              <a:latin typeface="メイリオ" panose="020B0604030504040204" pitchFamily="50" charset="-128"/>
              <a:ea typeface="メイリオ" panose="020B0604030504040204" pitchFamily="50" charset="-128"/>
            </a:endParaRPr>
          </a:p>
        </p:txBody>
      </p:sp>
      <p:cxnSp>
        <p:nvCxnSpPr>
          <p:cNvPr id="73" name="直線コネクタ 72">
            <a:extLst>
              <a:ext uri="{FF2B5EF4-FFF2-40B4-BE49-F238E27FC236}">
                <a16:creationId xmlns="" xmlns:a16="http://schemas.microsoft.com/office/drawing/2014/main" id="{D3AED29B-145A-44E2-97F8-962D34CF0F62}"/>
              </a:ext>
            </a:extLst>
          </p:cNvPr>
          <p:cNvCxnSpPr/>
          <p:nvPr/>
        </p:nvCxnSpPr>
        <p:spPr>
          <a:xfrm flipV="1">
            <a:off x="113135" y="8383427"/>
            <a:ext cx="7380000" cy="0"/>
          </a:xfrm>
          <a:prstGeom prst="line">
            <a:avLst/>
          </a:prstGeom>
          <a:ln w="12700">
            <a:solidFill>
              <a:srgbClr val="0B5395"/>
            </a:solidFill>
          </a:ln>
        </p:spPr>
        <p:style>
          <a:lnRef idx="1">
            <a:schemeClr val="accent1"/>
          </a:lnRef>
          <a:fillRef idx="0">
            <a:schemeClr val="accent1"/>
          </a:fillRef>
          <a:effectRef idx="0">
            <a:schemeClr val="accent1"/>
          </a:effectRef>
          <a:fontRef idx="minor">
            <a:schemeClr val="tx1"/>
          </a:fontRef>
        </p:style>
      </p:cxnSp>
      <p:cxnSp>
        <p:nvCxnSpPr>
          <p:cNvPr id="75" name="直線コネクタ 74">
            <a:extLst>
              <a:ext uri="{FF2B5EF4-FFF2-40B4-BE49-F238E27FC236}">
                <a16:creationId xmlns="" xmlns:a16="http://schemas.microsoft.com/office/drawing/2014/main" id="{7D5C569D-5560-405B-87CC-2A6A45E2DFA0}"/>
              </a:ext>
            </a:extLst>
          </p:cNvPr>
          <p:cNvCxnSpPr/>
          <p:nvPr/>
        </p:nvCxnSpPr>
        <p:spPr>
          <a:xfrm flipV="1">
            <a:off x="139777" y="4969456"/>
            <a:ext cx="7380000" cy="0"/>
          </a:xfrm>
          <a:prstGeom prst="line">
            <a:avLst/>
          </a:prstGeom>
          <a:ln w="12700">
            <a:solidFill>
              <a:srgbClr val="0B5395"/>
            </a:solidFill>
          </a:ln>
        </p:spPr>
        <p:style>
          <a:lnRef idx="1">
            <a:schemeClr val="accent1"/>
          </a:lnRef>
          <a:fillRef idx="0">
            <a:schemeClr val="accent1"/>
          </a:fillRef>
          <a:effectRef idx="0">
            <a:schemeClr val="accent1"/>
          </a:effectRef>
          <a:fontRef idx="minor">
            <a:schemeClr val="tx1"/>
          </a:fontRef>
        </p:style>
      </p:cxnSp>
      <p:sp>
        <p:nvSpPr>
          <p:cNvPr id="76" name="テキスト ボックス 29">
            <a:extLst>
              <a:ext uri="{FF2B5EF4-FFF2-40B4-BE49-F238E27FC236}">
                <a16:creationId xmlns="" xmlns:a16="http://schemas.microsoft.com/office/drawing/2014/main" id="{C6E4726D-8D09-4AD8-ADF1-E9218057FF13}"/>
              </a:ext>
            </a:extLst>
          </p:cNvPr>
          <p:cNvSpPr txBox="1"/>
          <p:nvPr/>
        </p:nvSpPr>
        <p:spPr>
          <a:xfrm>
            <a:off x="377539" y="8511810"/>
            <a:ext cx="6674900" cy="615553"/>
          </a:xfrm>
          <a:prstGeom prst="rect">
            <a:avLst/>
          </a:prstGeom>
          <a:noFill/>
        </p:spPr>
        <p:txBody>
          <a:bodyPr wrap="squar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en-US" altLang="ja-JP" sz="1400" b="1" dirty="0">
                <a:solidFill>
                  <a:srgbClr val="002060"/>
                </a:solidFill>
                <a:latin typeface="メイリオ" panose="020B0604030504040204" pitchFamily="50" charset="-128"/>
                <a:ea typeface="メイリオ" panose="020B0604030504040204" pitchFamily="50" charset="-128"/>
              </a:rPr>
              <a:t>15:15</a:t>
            </a:r>
            <a:r>
              <a:rPr lang="ja-JP" altLang="en-US" sz="1400" b="1" dirty="0">
                <a:solidFill>
                  <a:srgbClr val="002060"/>
                </a:solidFill>
                <a:latin typeface="メイリオ" panose="020B0604030504040204" pitchFamily="50" charset="-128"/>
                <a:ea typeface="メイリオ" panose="020B0604030504040204" pitchFamily="50" charset="-128"/>
              </a:rPr>
              <a:t>～</a:t>
            </a:r>
            <a:r>
              <a:rPr lang="en-US" altLang="ja-JP" sz="1400" b="1" dirty="0">
                <a:solidFill>
                  <a:srgbClr val="002060"/>
                </a:solidFill>
                <a:latin typeface="メイリオ" panose="020B0604030504040204" pitchFamily="50" charset="-128"/>
                <a:ea typeface="メイリオ" panose="020B0604030504040204" pitchFamily="50" charset="-128"/>
              </a:rPr>
              <a:t>17:15</a:t>
            </a:r>
            <a:r>
              <a:rPr lang="ja-JP" altLang="en-US" sz="1400" b="1" dirty="0">
                <a:solidFill>
                  <a:srgbClr val="002060"/>
                </a:solidFill>
                <a:latin typeface="メイリオ" panose="020B0604030504040204" pitchFamily="50" charset="-128"/>
                <a:ea typeface="メイリオ" panose="020B0604030504040204" pitchFamily="50" charset="-128"/>
              </a:rPr>
              <a:t>　下水道国際シンポジウム </a:t>
            </a:r>
            <a:r>
              <a:rPr lang="en-US" altLang="ja-JP" sz="1400" b="1" dirty="0">
                <a:solidFill>
                  <a:srgbClr val="002060"/>
                </a:solidFill>
                <a:latin typeface="メイリオ" panose="020B0604030504040204" pitchFamily="50" charset="-128"/>
                <a:ea typeface="メイリオ" panose="020B0604030504040204" pitchFamily="50" charset="-128"/>
              </a:rPr>
              <a:t>in </a:t>
            </a:r>
            <a:r>
              <a:rPr lang="ja-JP" altLang="en-US" sz="1400" b="1" dirty="0" smtClean="0">
                <a:solidFill>
                  <a:srgbClr val="002060"/>
                </a:solidFill>
                <a:latin typeface="メイリオ" panose="020B0604030504040204" pitchFamily="50" charset="-128"/>
                <a:ea typeface="メイリオ" panose="020B0604030504040204" pitchFamily="50" charset="-128"/>
              </a:rPr>
              <a:t>北九州</a:t>
            </a:r>
            <a:r>
              <a:rPr lang="ja-JP" altLang="en-US" sz="1050" b="1" dirty="0" smtClean="0">
                <a:solidFill>
                  <a:srgbClr val="002060"/>
                </a:solidFill>
                <a:latin typeface="メイリオ" panose="020B0604030504040204" pitchFamily="50" charset="-128"/>
                <a:ea typeface="メイリオ" panose="020B0604030504040204" pitchFamily="50" charset="-128"/>
              </a:rPr>
              <a:t>（同会場で続けて開催）</a:t>
            </a:r>
          </a:p>
          <a:p>
            <a:pPr>
              <a:lnSpc>
                <a:spcPts val="1200"/>
              </a:lnSpc>
            </a:pPr>
            <a:r>
              <a:rPr lang="ja-JP" altLang="en-US" sz="1000" b="1" dirty="0" smtClean="0">
                <a:solidFill>
                  <a:srgbClr val="002060"/>
                </a:solidFill>
                <a:latin typeface="メイリオ" panose="020B0604030504040204" pitchFamily="50" charset="-128"/>
                <a:ea typeface="メイリオ" panose="020B0604030504040204" pitchFamily="50" charset="-128"/>
              </a:rPr>
              <a:t>主催：</a:t>
            </a:r>
            <a:r>
              <a:rPr lang="ja-JP" altLang="en-US" sz="1000" dirty="0" smtClean="0">
                <a:solidFill>
                  <a:srgbClr val="002060"/>
                </a:solidFill>
                <a:latin typeface="メイリオ" panose="020B0604030504040204" pitchFamily="50" charset="-128"/>
                <a:ea typeface="メイリオ" panose="020B0604030504040204" pitchFamily="50" charset="-128"/>
              </a:rPr>
              <a:t>北九州市、</a:t>
            </a:r>
            <a:r>
              <a:rPr lang="en-US" altLang="ja-JP" sz="1000" dirty="0" smtClean="0">
                <a:solidFill>
                  <a:srgbClr val="002060"/>
                </a:solidFill>
                <a:latin typeface="メイリオ" panose="020B0604030504040204" pitchFamily="50" charset="-128"/>
                <a:ea typeface="メイリオ" panose="020B0604030504040204" pitchFamily="50" charset="-128"/>
              </a:rPr>
              <a:t>JICA</a:t>
            </a:r>
            <a:r>
              <a:rPr lang="ja-JP" altLang="en-US" sz="1000" b="1" dirty="0" smtClean="0">
                <a:solidFill>
                  <a:srgbClr val="002060"/>
                </a:solidFill>
                <a:latin typeface="メイリオ" panose="020B0604030504040204" pitchFamily="50" charset="-128"/>
                <a:ea typeface="メイリオ" panose="020B0604030504040204" pitchFamily="50" charset="-128"/>
              </a:rPr>
              <a:t>　　参加都市：</a:t>
            </a:r>
            <a:r>
              <a:rPr lang="ja-JP" altLang="en-US" sz="1000" dirty="0" smtClean="0">
                <a:solidFill>
                  <a:srgbClr val="002060"/>
                </a:solidFill>
                <a:latin typeface="メイリオ" panose="020B0604030504040204" pitchFamily="50" charset="-128"/>
                <a:ea typeface="メイリオ" panose="020B0604030504040204" pitchFamily="50" charset="-128"/>
              </a:rPr>
              <a:t>北九州市、大連市、ハイフォン市、プノンペン都、ジャカルタ特別州</a:t>
            </a:r>
            <a:endParaRPr lang="en-US" altLang="ja-JP" sz="1000" dirty="0" smtClean="0">
              <a:solidFill>
                <a:srgbClr val="002060"/>
              </a:solidFill>
              <a:latin typeface="メイリオ" panose="020B0604030504040204" pitchFamily="50" charset="-128"/>
              <a:ea typeface="メイリオ" panose="020B0604030504040204" pitchFamily="50" charset="-128"/>
            </a:endParaRPr>
          </a:p>
          <a:p>
            <a:pPr>
              <a:lnSpc>
                <a:spcPts val="1200"/>
              </a:lnSpc>
            </a:pPr>
            <a:r>
              <a:rPr lang="en-US" altLang="ja-JP" sz="1000" dirty="0" smtClean="0">
                <a:solidFill>
                  <a:srgbClr val="002060"/>
                </a:solidFill>
                <a:latin typeface="メイリオ" pitchFamily="50"/>
                <a:ea typeface="メイリオ" pitchFamily="50"/>
                <a:cs typeface=""/>
              </a:rPr>
              <a:t>※</a:t>
            </a:r>
            <a:r>
              <a:rPr lang="ja-JP" altLang="en-US" sz="1000" dirty="0" smtClean="0">
                <a:solidFill>
                  <a:srgbClr val="002060"/>
                </a:solidFill>
                <a:latin typeface="メイリオ" pitchFamily="50"/>
                <a:ea typeface="メイリオ" pitchFamily="50"/>
                <a:cs typeface=""/>
              </a:rPr>
              <a:t>有識者による基調講演や北九州市とつながりの深い海外都市によるプレゼン・パネルディスカッションが予定</a:t>
            </a:r>
            <a:endParaRPr lang="en-US" altLang="ja-JP" sz="1000" dirty="0">
              <a:solidFill>
                <a:srgbClr val="002060"/>
              </a:solidFill>
              <a:latin typeface="メイリオ" pitchFamily="50"/>
              <a:ea typeface="メイリオ" pitchFamily="50"/>
              <a:cs typeface=""/>
            </a:endParaRPr>
          </a:p>
        </p:txBody>
      </p:sp>
      <p:sp>
        <p:nvSpPr>
          <p:cNvPr id="51" name="正方形/長方形 50">
            <a:extLst>
              <a:ext uri="{FF2B5EF4-FFF2-40B4-BE49-F238E27FC236}">
                <a16:creationId xmlns="" xmlns:a16="http://schemas.microsoft.com/office/drawing/2014/main" id="{7AEEA3F7-0DCC-4E52-AB28-D8E59C14877C}"/>
              </a:ext>
            </a:extLst>
          </p:cNvPr>
          <p:cNvSpPr/>
          <p:nvPr/>
        </p:nvSpPr>
        <p:spPr>
          <a:xfrm>
            <a:off x="1444616" y="7085547"/>
            <a:ext cx="6026593" cy="430887"/>
          </a:xfrm>
          <a:prstGeom prst="rect">
            <a:avLst/>
          </a:prstGeom>
          <a:noFill/>
        </p:spPr>
        <p:txBody>
          <a:bodyPr wrap="square" rtlCol="0">
            <a:spAutoFit/>
          </a:bodyPr>
          <a:lstStyle/>
          <a:p>
            <a:pPr marL="220663" indent="-134938"/>
            <a:r>
              <a:rPr lang="ja-JP" altLang="en-US" sz="1100" dirty="0" smtClean="0">
                <a:solidFill>
                  <a:srgbClr val="002060"/>
                </a:solidFill>
                <a:latin typeface="メイリオ" panose="020B0604030504040204" pitchFamily="50" charset="-128"/>
                <a:ea typeface="メイリオ" panose="020B0604030504040204" pitchFamily="50" charset="-128"/>
              </a:rPr>
              <a:t>　日本国</a:t>
            </a:r>
            <a:r>
              <a:rPr lang="ja-JP" altLang="en-US" sz="1100" i="1" dirty="0" smtClean="0">
                <a:solidFill>
                  <a:srgbClr val="002060"/>
                </a:solidFill>
                <a:latin typeface="メイリオ" panose="020B0604030504040204" pitchFamily="50" charset="-128"/>
                <a:ea typeface="メイリオ" panose="020B0604030504040204" pitchFamily="50" charset="-128"/>
              </a:rPr>
              <a:t>国土交通省、日本国環境省</a:t>
            </a:r>
            <a:r>
              <a:rPr lang="ja-JP" altLang="en-US" sz="1100" b="1" i="1" dirty="0" smtClean="0">
                <a:solidFill>
                  <a:srgbClr val="002060"/>
                </a:solidFill>
                <a:latin typeface="メイリオ" panose="020B0604030504040204" pitchFamily="50" charset="-128"/>
                <a:ea typeface="メイリオ" panose="020B0604030504040204" pitchFamily="50" charset="-128"/>
              </a:rPr>
              <a:t>、</a:t>
            </a:r>
            <a:r>
              <a:rPr lang="ja-JP" altLang="en-US" sz="1100" dirty="0" smtClean="0">
                <a:solidFill>
                  <a:srgbClr val="002060"/>
                </a:solidFill>
                <a:latin typeface="メイリオ" panose="020B0604030504040204" pitchFamily="50" charset="-128"/>
                <a:ea typeface="メイリオ" panose="020B0604030504040204" pitchFamily="50" charset="-128"/>
              </a:rPr>
              <a:t>カンボジア</a:t>
            </a:r>
            <a:r>
              <a:rPr lang="ja-JP" altLang="en-US" sz="1100" dirty="0">
                <a:solidFill>
                  <a:srgbClr val="002060"/>
                </a:solidFill>
                <a:latin typeface="メイリオ" panose="020B0604030504040204" pitchFamily="50" charset="-128"/>
                <a:ea typeface="メイリオ" panose="020B0604030504040204" pitchFamily="50" charset="-128"/>
              </a:rPr>
              <a:t>公共事業</a:t>
            </a:r>
            <a:r>
              <a:rPr lang="ja-JP" altLang="en-US" sz="1100" dirty="0" smtClean="0">
                <a:solidFill>
                  <a:srgbClr val="002060"/>
                </a:solidFill>
                <a:latin typeface="メイリオ" panose="020B0604030504040204" pitchFamily="50" charset="-128"/>
                <a:ea typeface="メイリオ" panose="020B0604030504040204" pitchFamily="50" charset="-128"/>
              </a:rPr>
              <a:t>運輸省、インドネシア</a:t>
            </a:r>
            <a:r>
              <a:rPr lang="ja-JP" altLang="en-US" sz="1100" dirty="0">
                <a:solidFill>
                  <a:srgbClr val="002060"/>
                </a:solidFill>
                <a:latin typeface="メイリオ" panose="020B0604030504040204" pitchFamily="50" charset="-128"/>
                <a:ea typeface="メイリオ" panose="020B0604030504040204" pitchFamily="50" charset="-128"/>
              </a:rPr>
              <a:t>公共事業・国民住宅省</a:t>
            </a:r>
            <a:r>
              <a:rPr lang="ja-JP" altLang="en-US" sz="1100" dirty="0" smtClean="0">
                <a:solidFill>
                  <a:srgbClr val="002060"/>
                </a:solidFill>
                <a:latin typeface="メイリオ" panose="020B0604030504040204" pitchFamily="50" charset="-128"/>
                <a:ea typeface="メイリオ" panose="020B0604030504040204" pitchFamily="50" charset="-128"/>
              </a:rPr>
              <a:t>、ミャンマー</a:t>
            </a:r>
            <a:r>
              <a:rPr lang="ja-JP" altLang="en-US" sz="1100" dirty="0">
                <a:solidFill>
                  <a:srgbClr val="002060"/>
                </a:solidFill>
                <a:latin typeface="メイリオ" panose="020B0604030504040204" pitchFamily="50" charset="-128"/>
                <a:ea typeface="メイリオ" panose="020B0604030504040204" pitchFamily="50" charset="-128"/>
              </a:rPr>
              <a:t>建設省</a:t>
            </a:r>
            <a:r>
              <a:rPr lang="ja-JP" altLang="en-US" sz="1100" dirty="0" smtClean="0">
                <a:solidFill>
                  <a:srgbClr val="002060"/>
                </a:solidFill>
                <a:latin typeface="メイリオ" panose="020B0604030504040204" pitchFamily="50" charset="-128"/>
                <a:ea typeface="メイリオ" panose="020B0604030504040204" pitchFamily="50" charset="-128"/>
              </a:rPr>
              <a:t>、</a:t>
            </a:r>
            <a:r>
              <a:rPr lang="ja-JP" altLang="en-US" sz="1100" dirty="0">
                <a:solidFill>
                  <a:srgbClr val="002060"/>
                </a:solidFill>
                <a:latin typeface="メイリオ" panose="020B0604030504040204" pitchFamily="50" charset="-128"/>
                <a:ea typeface="メイリオ" panose="020B0604030504040204" pitchFamily="50" charset="-128"/>
              </a:rPr>
              <a:t>フィリピン公共事業・高速道路省、</a:t>
            </a:r>
            <a:r>
              <a:rPr lang="ja-JP" altLang="en-US" sz="1100" dirty="0" smtClean="0">
                <a:solidFill>
                  <a:srgbClr val="002060"/>
                </a:solidFill>
                <a:latin typeface="メイリオ" panose="020B0604030504040204" pitchFamily="50" charset="-128"/>
                <a:ea typeface="メイリオ" panose="020B0604030504040204" pitchFamily="50" charset="-128"/>
              </a:rPr>
              <a:t>ベトナム建設省</a:t>
            </a:r>
            <a:endParaRPr lang="en-US" altLang="ja-JP" sz="1100" dirty="0">
              <a:solidFill>
                <a:srgbClr val="002060"/>
              </a:solidFill>
              <a:latin typeface="メイリオ" panose="020B0604030504040204" pitchFamily="50" charset="-128"/>
              <a:ea typeface="メイリオ" panose="020B0604030504040204" pitchFamily="50" charset="-128"/>
            </a:endParaRPr>
          </a:p>
        </p:txBody>
      </p:sp>
      <p:pic>
        <p:nvPicPr>
          <p:cNvPr id="60" name="Picture 9" descr="フィリピン"/>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684465" y="1324880"/>
            <a:ext cx="570497" cy="4235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4798104"/>
      </p:ext>
    </p:extLst>
  </p:cSld>
  <p:clrMapOvr>
    <a:masterClrMapping/>
  </p:clrMapOvr>
</p:sld>
</file>

<file path=ppt/theme/theme1.xml><?xml version="1.0" encoding="utf-8"?>
<a:theme xmlns:a="http://schemas.openxmlformats.org/drawingml/2006/main" name="Office テーマ">
  <a:themeElements>
    <a:clrScheme name="青">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Segoe　メイリオ">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2.potx" id="{A2FFFB87-B135-4F6F-93C3-31EBF096B488}" vid="{48EE3F0C-4BC7-4324-B8FB-B9F6BD660F7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16学術会セミナー</Template>
  <TotalTime>0</TotalTime>
  <Words>130</Words>
  <Application>Microsoft Office PowerPoint</Application>
  <PresentationFormat>ユーザー設定</PresentationFormat>
  <Paragraphs>37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ＭＳ ゴシック</vt:lpstr>
      <vt:lpstr>メイリオ</vt:lpstr>
      <vt:lpstr>游ゴシック</vt:lpstr>
      <vt:lpstr>Arial</vt:lpstr>
      <vt:lpstr>Segoe UI</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2015-04-28T11:50:18Z</dcterms:created>
  <dcterms:modified xsi:type="dcterms:W3CDTF">2018-07-05T09:40:09Z</dcterms:modified>
</cp:coreProperties>
</file>