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5" r:id="rId2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EADD"/>
    <a:srgbClr val="FF9999"/>
    <a:srgbClr val="43F354"/>
    <a:srgbClr val="FFCC99"/>
    <a:srgbClr val="FFCC66"/>
    <a:srgbClr val="FFFF66"/>
    <a:srgbClr val="A1EEFD"/>
    <a:srgbClr val="0000CC"/>
    <a:srgbClr val="66CCFF"/>
    <a:srgbClr val="BBB3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3885" autoAdjust="0"/>
  </p:normalViewPr>
  <p:slideViewPr>
    <p:cSldViewPr snapToGrid="0">
      <p:cViewPr varScale="1">
        <p:scale>
          <a:sx n="69" d="100"/>
          <a:sy n="69" d="100"/>
        </p:scale>
        <p:origin x="1194" y="5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1638" y="-108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r">
              <a:defRPr sz="1200"/>
            </a:lvl1pPr>
          </a:lstStyle>
          <a:p>
            <a:fld id="{13726843-0C32-43A8-B571-6BF83C437551}" type="datetimeFigureOut">
              <a:rPr kumimoji="1" lang="ja-JP" altLang="en-US" smtClean="0"/>
              <a:pPr/>
              <a:t>2020/4/10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r">
              <a:defRPr sz="1200"/>
            </a:lvl1pPr>
          </a:lstStyle>
          <a:p>
            <a:fld id="{7CBAE885-7443-4864-9274-036699D6CF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127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r">
              <a:defRPr sz="1200"/>
            </a:lvl1pPr>
          </a:lstStyle>
          <a:p>
            <a:fld id="{D2281287-AD28-4DF2-96EF-BC3A5215D968}" type="datetimeFigureOut">
              <a:rPr kumimoji="1" lang="ja-JP" altLang="en-US" smtClean="0"/>
              <a:pPr/>
              <a:t>2020/4/10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2" rIns="91426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vert="horz" lIns="91426" tIns="45712" rIns="91426" bIns="4571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r">
              <a:defRPr sz="1200"/>
            </a:lvl1pPr>
          </a:lstStyle>
          <a:p>
            <a:fld id="{821EF19B-3F4B-47A2-B616-CAB23E0ED0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8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EF19B-3F4B-47A2-B616-CAB23E0ED0EB}" type="slidenum">
              <a:rPr kumimoji="1" lang="ja-JP" altLang="en-US" smtClean="0"/>
              <a:pPr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196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6CF93-C58B-4979-8307-9D169B4356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53356-5BFB-4B11-875D-C4AE2156F5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BCDB8-1F51-49C0-AA05-04D96BC5FE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94600" y="6561137"/>
            <a:ext cx="2311400" cy="296863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86513-F2D4-49BF-AC98-E552B951F9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272D6-ED83-4BF4-B794-A6F37F09DE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C75E5-B087-44C3-B4A1-BCC9F0BB4B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1490F-C9CB-414A-B65C-3F83854DFE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E319D-43A1-49B9-A626-84CDDC0120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81900" y="6537325"/>
            <a:ext cx="2311400" cy="307975"/>
          </a:xfrm>
          <a:ln/>
        </p:spPr>
        <p:txBody>
          <a:bodyPr/>
          <a:lstStyle>
            <a:lvl1pPr>
              <a:defRPr sz="1400" baseline="0"/>
            </a:lvl1pPr>
          </a:lstStyle>
          <a:p>
            <a:pPr>
              <a:defRPr/>
            </a:pPr>
            <a:fld id="{699077B1-A9D3-4022-8692-51CBC38E358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C9415-5C7E-4704-9505-95FA17FD99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E8762-5993-4C1D-883C-8F553BD208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4415D1-A693-449E-BB4E-D91AC26504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3" name="正方形/長方形 2"/>
          <p:cNvSpPr/>
          <p:nvPr/>
        </p:nvSpPr>
        <p:spPr>
          <a:xfrm>
            <a:off x="0" y="-1"/>
            <a:ext cx="9906000" cy="60491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/>
              <a:t>実験名称（申請主体名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122829" y="2958663"/>
            <a:ext cx="4653887" cy="1225403"/>
          </a:xfrm>
          <a:prstGeom prst="roundRect">
            <a:avLst>
              <a:gd name="adj" fmla="val 1011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400" dirty="0" err="1" smtClean="0">
                <a:solidFill>
                  <a:schemeClr val="tx1"/>
                </a:solidFill>
              </a:rPr>
              <a:t>MaaS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の提供により解決したい地域の課題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</a:rPr>
              <a:t>公募申請書１０．を参考に記載してください。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752900"/>
            <a:ext cx="9906000" cy="6937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実験の概要（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100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字程度）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en-US" altLang="ja-JP" sz="1400" dirty="0">
                <a:solidFill>
                  <a:schemeClr val="tx1"/>
                </a:solidFill>
              </a:rPr>
              <a:t>※</a:t>
            </a:r>
            <a:r>
              <a:rPr lang="ja-JP" altLang="en-US" sz="1400" dirty="0">
                <a:solidFill>
                  <a:schemeClr val="tx1"/>
                </a:solidFill>
              </a:rPr>
              <a:t>公募</a:t>
            </a:r>
            <a:r>
              <a:rPr lang="ja-JP" altLang="en-US" sz="1400" dirty="0" smtClean="0">
                <a:solidFill>
                  <a:schemeClr val="tx1"/>
                </a:solidFill>
              </a:rPr>
              <a:t>申請書８．</a:t>
            </a:r>
            <a:r>
              <a:rPr lang="ja-JP" altLang="en-US" sz="1400" dirty="0">
                <a:solidFill>
                  <a:schemeClr val="tx1"/>
                </a:solidFill>
              </a:rPr>
              <a:t>を参考に記載してください</a:t>
            </a:r>
            <a:r>
              <a:rPr lang="ja-JP" altLang="en-US" sz="1400" dirty="0" smtClean="0">
                <a:solidFill>
                  <a:schemeClr val="tx1"/>
                </a:solidFill>
              </a:rPr>
              <a:t>。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22829" y="5577169"/>
            <a:ext cx="4653887" cy="118344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>
                <a:solidFill>
                  <a:schemeClr val="tx1"/>
                </a:solidFill>
              </a:rPr>
              <a:t>本格的な導入に</a:t>
            </a:r>
            <a:r>
              <a:rPr lang="ja-JP" altLang="en-US" sz="1400" dirty="0" smtClean="0">
                <a:solidFill>
                  <a:schemeClr val="tx1"/>
                </a:solidFill>
              </a:rPr>
              <a:t>向けた検証項目、目標値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</a:rPr>
              <a:t>公募申請書１７．を参考に記載してください。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006316" y="0"/>
            <a:ext cx="1899684" cy="6049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50" dirty="0" smtClean="0"/>
              <a:t>※</a:t>
            </a:r>
            <a:r>
              <a:rPr kumimoji="1" lang="ja-JP" altLang="en-US" sz="1050" dirty="0" smtClean="0"/>
              <a:t>事務局記入欄</a:t>
            </a:r>
            <a:endParaRPr kumimoji="1" lang="ja-JP" altLang="en-US" sz="1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63318" y="1631583"/>
            <a:ext cx="4802685" cy="47965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実験内容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</a:rPr>
              <a:t>公募申請書８．を参考に記載してください。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83383" y="6654098"/>
            <a:ext cx="46129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/>
              <a:t>※</a:t>
            </a:r>
            <a:r>
              <a:rPr kumimoji="1" lang="ja-JP" altLang="en-US" sz="1000" dirty="0" smtClean="0"/>
              <a:t>レイアウトは自由に変更して構いません。</a:t>
            </a:r>
            <a:endParaRPr kumimoji="1" lang="en-US" altLang="ja-JP" sz="1000" dirty="0" smtClean="0"/>
          </a:p>
        </p:txBody>
      </p:sp>
      <p:sp>
        <p:nvSpPr>
          <p:cNvPr id="13" name="角丸四角形 12"/>
          <p:cNvSpPr/>
          <p:nvPr/>
        </p:nvSpPr>
        <p:spPr>
          <a:xfrm>
            <a:off x="122829" y="1624795"/>
            <a:ext cx="4653887" cy="1183446"/>
          </a:xfrm>
          <a:prstGeom prst="roundRect">
            <a:avLst/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協議会の構成員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</a:rPr>
              <a:t>公募申請書５．を参考に記載してください。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22829" y="4267916"/>
            <a:ext cx="4653887" cy="1225403"/>
          </a:xfrm>
          <a:prstGeom prst="roundRect">
            <a:avLst>
              <a:gd name="adj" fmla="val 10110"/>
            </a:avLst>
          </a:prstGeom>
          <a:solidFill>
            <a:srgbClr val="B4EA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交通手段と連携するサービス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</a:rPr>
              <a:t>公募申請書</a:t>
            </a:r>
            <a:r>
              <a:rPr lang="ja-JP" altLang="en-US" sz="1400" dirty="0" smtClean="0">
                <a:solidFill>
                  <a:schemeClr val="tx1"/>
                </a:solidFill>
              </a:rPr>
              <a:t>１４．（４）を</a:t>
            </a:r>
            <a:r>
              <a:rPr lang="ja-JP" altLang="en-US" sz="1400" dirty="0" smtClean="0">
                <a:solidFill>
                  <a:schemeClr val="tx1"/>
                </a:solidFill>
              </a:rPr>
              <a:t>参考に記載してください。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592305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11855</TotalTime>
  <Words>133</Words>
  <Application>Microsoft Office PowerPoint</Application>
  <PresentationFormat>A4 210 x 297 mm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標準デザイン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行政情報システム室</dc:creator>
  <cp:lastModifiedBy>ㅤ</cp:lastModifiedBy>
  <cp:revision>1202</cp:revision>
  <cp:lastPrinted>2020-04-10T11:57:57Z</cp:lastPrinted>
  <dcterms:created xsi:type="dcterms:W3CDTF">2009-06-17T02:26:51Z</dcterms:created>
  <dcterms:modified xsi:type="dcterms:W3CDTF">2020-04-10T11:58:30Z</dcterms:modified>
</cp:coreProperties>
</file>