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86395" autoAdjust="0"/>
  </p:normalViewPr>
  <p:slideViewPr>
    <p:cSldViewPr>
      <p:cViewPr varScale="1">
        <p:scale>
          <a:sx n="105" d="100"/>
          <a:sy n="105" d="100"/>
        </p:scale>
        <p:origin x="1356" y="108"/>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2023/6/15</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2023/6/15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03-5323-1111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shidoushitsu@mhlw.go.jp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協議会当日にむけて水道事業者等が貴企業における受注実績や取組事例、水道事業者等への事業提</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案内容等を把握し、フリーマッチングの際の参考資料として活用するために作成いただくものです。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水道事業者等から提出いただいた「課題調査票（別紙２）」を後日送付いたしますので、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内容は、「官民連携における取組・提案」や「水道事業者が抱える課題への対応方策」を盛込んだものとし</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p>
          <a:p>
            <a:pPr marL="180975" indent="-180975"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14034</TotalTime>
  <Words>214</Words>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2021-03-23T05:00:35Z</cp:lastPrinted>
  <dcterms:created xsi:type="dcterms:W3CDTF">2021-01-07T10:15:48Z</dcterms:created>
  <dcterms:modified xsi:type="dcterms:W3CDTF">2023-06-15T08:07:20Z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