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2" r:id="rId2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3115B657-073B-4941-9C34-984EE6A24038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pos="2183" userDrawn="1">
          <p15:clr>
            <a:srgbClr val="A4A3A4"/>
          </p15:clr>
        </p15:guide>
        <p15:guide id="2" orient="horz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3B27"/>
    <a:srgbClr val="FFC1E0"/>
    <a:srgbClr val="FFABD5"/>
    <a:srgbClr val="FFCCFF"/>
    <a:srgbClr val="D9B3FF"/>
    <a:srgbClr val="F2E5FF"/>
    <a:srgbClr val="EBF0F9"/>
    <a:srgbClr val="FF5BAD"/>
    <a:srgbClr val="FFE5FF"/>
    <a:srgbClr val="FEF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250" y="84"/>
      </p:cViewPr>
      <p:guideLst>
        <p:guide pos="2183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089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41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30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501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74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53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49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50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946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752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630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1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55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角丸四角形 29"/>
          <p:cNvSpPr/>
          <p:nvPr/>
        </p:nvSpPr>
        <p:spPr>
          <a:xfrm>
            <a:off x="211493" y="140583"/>
            <a:ext cx="3113980" cy="1046071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584155" y="7825266"/>
            <a:ext cx="261624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endParaRPr lang="en-US" altLang="ja-JP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-723751" y="5759871"/>
            <a:ext cx="5746307" cy="400110"/>
          </a:xfrm>
          <a:prstGeom prst="rect">
            <a:avLst/>
          </a:prstGeom>
          <a:noFill/>
        </p:spPr>
        <p:txBody>
          <a:bodyPr vert="horz" wrap="square">
            <a:spAutoFit/>
          </a:bodyPr>
          <a:lstStyle/>
          <a:p>
            <a:r>
              <a:rPr kumimoji="1" lang="ja-JP" altLang="en-US" sz="2000" dirty="0" smtClean="0"/>
              <a:t>　</a:t>
            </a:r>
            <a:endParaRPr kumimoji="1" lang="en-US" altLang="ja-JP" sz="2000" dirty="0" smtClean="0"/>
          </a:p>
        </p:txBody>
      </p:sp>
      <p:sp>
        <p:nvSpPr>
          <p:cNvPr id="3" name="角丸四角形 2"/>
          <p:cNvSpPr/>
          <p:nvPr/>
        </p:nvSpPr>
        <p:spPr>
          <a:xfrm>
            <a:off x="233893" y="1386654"/>
            <a:ext cx="6384437" cy="1007298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3571987" y="2555113"/>
            <a:ext cx="3046344" cy="2539674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190800" y="2555112"/>
            <a:ext cx="3187764" cy="2539674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245320" y="5299008"/>
            <a:ext cx="3187764" cy="3758477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3571986" y="5299007"/>
            <a:ext cx="3046344" cy="3758477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-192270" y="1365098"/>
            <a:ext cx="4155664" cy="44061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Ink Free" panose="03080402000500000000" pitchFamily="66" charset="0"/>
              </a:rPr>
              <a:t>How are you?</a:t>
            </a:r>
            <a:r>
              <a:rPr kumimoji="1" lang="ja-JP" altLang="en-US" sz="1000" dirty="0" smtClean="0">
                <a:latin typeface="Ink Free" panose="03080402000500000000" pitchFamily="66" charset="0"/>
              </a:rPr>
              <a:t>（きょうのきぶんはどう？）</a:t>
            </a:r>
            <a:endParaRPr kumimoji="1" lang="ja-JP" altLang="en-US" sz="1000" dirty="0">
              <a:latin typeface="Ink Free" panose="03080402000500000000" pitchFamily="66" charset="0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245320" y="2512778"/>
            <a:ext cx="2608186" cy="5001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Ink Free" panose="03080402000500000000" pitchFamily="66" charset="0"/>
              </a:rPr>
              <a:t>Good News</a:t>
            </a:r>
            <a:r>
              <a:rPr kumimoji="1" lang="ja-JP" altLang="en-US" sz="1000" dirty="0" smtClean="0">
                <a:latin typeface="Ink Free" panose="03080402000500000000" pitchFamily="66" charset="0"/>
              </a:rPr>
              <a:t>（うれしかったこと）</a:t>
            </a:r>
            <a:endParaRPr kumimoji="1" lang="ja-JP" altLang="en-US" sz="1000" dirty="0">
              <a:latin typeface="Ink Free" panose="03080402000500000000" pitchFamily="66" charset="0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3607653" y="2546753"/>
            <a:ext cx="2671928" cy="40732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Ink Free" panose="03080402000500000000" pitchFamily="66" charset="0"/>
              </a:rPr>
              <a:t>Bad News</a:t>
            </a:r>
            <a:r>
              <a:rPr kumimoji="1" lang="ja-JP" altLang="en-US" sz="1000" dirty="0" smtClean="0">
                <a:latin typeface="Ink Free" panose="03080402000500000000" pitchFamily="66" charset="0"/>
              </a:rPr>
              <a:t>（かなしかったこと）</a:t>
            </a:r>
            <a:endParaRPr kumimoji="1" lang="ja-JP" altLang="en-US" sz="1000" dirty="0">
              <a:latin typeface="Ink Free" panose="03080402000500000000" pitchFamily="66" charset="0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-100758" y="5351803"/>
            <a:ext cx="3149847" cy="43234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Ink Free" panose="03080402000500000000" pitchFamily="66" charset="0"/>
              </a:rPr>
              <a:t>Question</a:t>
            </a:r>
            <a:r>
              <a:rPr kumimoji="1" lang="ja-JP" altLang="en-US" sz="1000" dirty="0" smtClean="0">
                <a:latin typeface="Ink Free" panose="03080402000500000000" pitchFamily="66" charset="0"/>
              </a:rPr>
              <a:t>（ききたいこと）</a:t>
            </a:r>
            <a:endParaRPr kumimoji="1" lang="ja-JP" altLang="en-US" sz="1000" dirty="0">
              <a:latin typeface="Ink Free" panose="03080402000500000000" pitchFamily="66" charset="0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3607653" y="5376084"/>
            <a:ext cx="2664600" cy="47802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Ink Free" panose="03080402000500000000" pitchFamily="66" charset="0"/>
              </a:rPr>
              <a:t>Free Space</a:t>
            </a:r>
            <a:r>
              <a:rPr kumimoji="1" lang="ja-JP" altLang="en-US" sz="1000" dirty="0" smtClean="0">
                <a:latin typeface="Ink Free" panose="03080402000500000000" pitchFamily="66" charset="0"/>
              </a:rPr>
              <a:t>（じゆうにかこう）</a:t>
            </a:r>
            <a:endParaRPr kumimoji="1" lang="en-US" altLang="ja-JP" sz="1000" dirty="0" smtClean="0">
              <a:latin typeface="Ink Free" panose="03080402000500000000" pitchFamily="66" charset="0"/>
            </a:endParaRPr>
          </a:p>
          <a:p>
            <a:pPr algn="ctr"/>
            <a:endParaRPr kumimoji="1" lang="ja-JP" altLang="en-US" sz="1000" dirty="0">
              <a:latin typeface="Ink Free" panose="03080402000500000000" pitchFamily="66" charset="0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3084163" y="182258"/>
            <a:ext cx="4301375" cy="6888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kumimoji="1" lang="ja-JP" altLang="en-US" sz="3200" dirty="0" smtClean="0">
                <a:latin typeface="Ink Free" panose="03080402000500000000" pitchFamily="66" charset="0"/>
              </a:rPr>
              <a:t>　</a:t>
            </a:r>
            <a:r>
              <a:rPr kumimoji="1" lang="ja-JP" altLang="en-US" sz="2400" dirty="0" smtClean="0">
                <a:latin typeface="Ink Free" panose="03080402000500000000" pitchFamily="66" charset="0"/>
              </a:rPr>
              <a:t>　</a:t>
            </a:r>
            <a:r>
              <a:rPr kumimoji="1" lang="ja-JP" altLang="en-US" dirty="0" smtClean="0">
                <a:latin typeface="Ink Free" panose="03080402000500000000" pitchFamily="66" charset="0"/>
              </a:rPr>
              <a:t>　　　　　</a:t>
            </a:r>
            <a:endParaRPr kumimoji="1" lang="ja-JP" altLang="en-US" dirty="0">
              <a:latin typeface="Ink Free" panose="03080402000500000000" pitchFamily="66" charset="0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65021" y="10140"/>
            <a:ext cx="2190642" cy="53167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Ink Free" panose="03080402000500000000" pitchFamily="66" charset="0"/>
              </a:rPr>
              <a:t>Name</a:t>
            </a:r>
            <a:r>
              <a:rPr kumimoji="1" lang="en-US" altLang="ja-JP" sz="1000" dirty="0" smtClean="0">
                <a:latin typeface="Ink Free" panose="03080402000500000000" pitchFamily="66" charset="0"/>
              </a:rPr>
              <a:t>(</a:t>
            </a:r>
            <a:r>
              <a:rPr kumimoji="1" lang="ja-JP" altLang="en-US" sz="1000" dirty="0" smtClean="0">
                <a:latin typeface="Ink Free" panose="03080402000500000000" pitchFamily="66" charset="0"/>
              </a:rPr>
              <a:t>じぶんのなまえ）</a:t>
            </a:r>
            <a:endParaRPr kumimoji="1" lang="en-US" altLang="ja-JP" sz="1000" dirty="0" smtClean="0">
              <a:latin typeface="Ink Free" panose="03080402000500000000" pitchFamily="66" charset="0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5530462" y="8505524"/>
            <a:ext cx="1328588" cy="5935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角丸四角形 33"/>
          <p:cNvSpPr/>
          <p:nvPr/>
        </p:nvSpPr>
        <p:spPr>
          <a:xfrm>
            <a:off x="17884" y="7324228"/>
            <a:ext cx="2334990" cy="5010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Ink Free" panose="03080402000500000000" pitchFamily="66" charset="0"/>
              </a:rPr>
              <a:t>Answer</a:t>
            </a:r>
            <a:r>
              <a:rPr kumimoji="1" lang="ja-JP" altLang="en-US" sz="1000" dirty="0" smtClean="0">
                <a:latin typeface="Ink Free" panose="03080402000500000000" pitchFamily="66" charset="0"/>
              </a:rPr>
              <a:t>（へんじ）</a:t>
            </a:r>
            <a:endParaRPr kumimoji="1" lang="en-US" altLang="ja-JP" sz="1000" dirty="0" smtClean="0">
              <a:latin typeface="Ink Free" panose="03080402000500000000" pitchFamily="66" charset="0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3571986" y="140583"/>
            <a:ext cx="2985052" cy="1072053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　　　</a:t>
            </a:r>
            <a:endParaRPr kumimoji="1" lang="ja-JP" altLang="en-US" dirty="0"/>
          </a:p>
        </p:txBody>
      </p:sp>
      <p:sp>
        <p:nvSpPr>
          <p:cNvPr id="37" name="角丸四角形 36"/>
          <p:cNvSpPr/>
          <p:nvPr/>
        </p:nvSpPr>
        <p:spPr>
          <a:xfrm>
            <a:off x="3378564" y="0"/>
            <a:ext cx="1781311" cy="59275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Ink Free" panose="03080402000500000000" pitchFamily="66" charset="0"/>
              </a:rPr>
              <a:t>Date</a:t>
            </a:r>
            <a:r>
              <a:rPr kumimoji="1" lang="ja-JP" altLang="en-US" sz="1000" dirty="0" smtClean="0">
                <a:latin typeface="Ink Free" panose="03080402000500000000" pitchFamily="66" charset="0"/>
              </a:rPr>
              <a:t>（きょう）</a:t>
            </a:r>
            <a:endParaRPr kumimoji="1" lang="ja-JP" altLang="en-US" sz="1000" dirty="0">
              <a:latin typeface="Ink Free" panose="03080402000500000000" pitchFamily="66" charset="0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4011316" y="647907"/>
            <a:ext cx="2132017" cy="5871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Ink Free" panose="03080402000500000000" pitchFamily="66" charset="0"/>
              </a:rPr>
              <a:t>／　　／</a:t>
            </a:r>
            <a:endParaRPr kumimoji="1" lang="ja-JP" altLang="en-US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92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4618</TotalTime>
  <Words>66</Words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HGS創英角ｺﾞｼｯｸUB</vt:lpstr>
      <vt:lpstr>游ゴシック</vt:lpstr>
      <vt:lpstr>游ゴシック Light</vt:lpstr>
      <vt:lpstr>Arial</vt:lpstr>
      <vt:lpstr>Calibri</vt:lpstr>
      <vt:lpstr>Calibri Light</vt:lpstr>
      <vt:lpstr>Ink Free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2024-03-06T02:59:17Z</cp:lastPrinted>
  <dcterms:created xsi:type="dcterms:W3CDTF">2024-02-06T10:33:53Z</dcterms:created>
  <dcterms:modified xsi:type="dcterms:W3CDTF">2024-03-14T02:45:11Z</dcterms:modified>
</cp:coreProperties>
</file>