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147470678" r:id="rId2"/>
    <p:sldId id="2147470690" r:id="rId3"/>
    <p:sldId id="2147470679" r:id="rId4"/>
    <p:sldId id="2147470680" r:id="rId5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ヒラギノ角ゴ StdN W8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ヒラギノ角ゴ StdN W8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ヒラギノ角ゴ StdN W8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ヒラギノ角ゴ StdN W8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ヒラギノ角ゴ StdN W8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ヒラギノ角ゴ StdN W8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ヒラギノ角ゴ StdN W8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ヒラギノ角ゴ StdN W8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ヒラギノ角ゴ StdN W8"/>
      </a:defRPr>
    </a:lvl9pPr>
  </p:defaultTextStyle>
  <p:extLst>
    <p:ext uri="{EFAFB233-063F-42B5-8137-9DF3F51BA10A}">
      <p15:sldGuideLst xmlns:p15="http://schemas.microsoft.com/office/powerpoint/2012/main">
        <p15:guide id="1" orient="horz" pos="4161" userDrawn="1">
          <p15:clr>
            <a:srgbClr val="A4A3A4"/>
          </p15:clr>
        </p15:guide>
        <p15:guide id="2" pos="76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丹野敬大" initials="" lastIdx="1" clrIdx="0"/>
  <p:cmAuthor id="2" name="稲垣 理美（公共事業推進本部）- Inagaki Rimi -" initials="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32FF"/>
    <a:srgbClr val="FF2F92"/>
    <a:srgbClr val="FF4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3DC5C2F9-1CAC-4260-A1DD-9FCDBB87749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C5C7C9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CDEE0"/>
          </a:solidFill>
        </a:fill>
      </a:tcStyle>
    </a:firstCol>
    <a:lastRow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E9639D4-E3E2-4D34-9284-5A2195B3D0D7}" styleName="スタイル (淡色)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淡色スタイル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0580"/>
    <p:restoredTop sz="86395"/>
  </p:normalViewPr>
  <p:slideViewPr>
    <p:cSldViewPr snapToGrid="0" snapToObjects="1" showGuides="1">
      <p:cViewPr>
        <p:scale>
          <a:sx n="45" d="100"/>
          <a:sy n="45" d="100"/>
        </p:scale>
        <p:origin x="560" y="520"/>
      </p:cViewPr>
      <p:guideLst>
        <p:guide orient="horz" pos="4161"/>
        <p:guide pos="76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napToObjects="1">
      <p:cViewPr varScale="1">
        <p:scale>
          <a:sx n="97" d="100"/>
          <a:sy n="97" d="100"/>
        </p:scale>
        <p:origin x="4328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D60F0CEE-1F81-2C4E-A0E3-A40700C6FD6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9850BD08-89E4-A942-A2FF-532F0A39434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EB0705-F823-EB4D-8517-57A009F4C5AE}" type="datetimeFigureOut">
              <a:rPr kumimoji="1" lang="ja-JP" altLang="en-US" smtClean="0"/>
              <a:t>2024/4/19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0D0150B6-67CD-C843-8043-B7246E7B344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24AE2115-8622-F44A-8ED3-47CCD6BE9BD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FF59ED-453A-8648-B38B-EA108A8E494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226112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Shape 160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1" name="Shape 161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defRPr sz="3000">
        <a:latin typeface="Lucida Grande"/>
        <a:ea typeface="Lucida Grande"/>
        <a:cs typeface="Lucida Grande"/>
        <a:sym typeface="Lucida Grande"/>
      </a:defRPr>
    </a:lvl1pPr>
    <a:lvl2pPr indent="228600" defTabSz="457200" latinLnBrk="0">
      <a:defRPr sz="3000">
        <a:latin typeface="Lucida Grande"/>
        <a:ea typeface="Lucida Grande"/>
        <a:cs typeface="Lucida Grande"/>
        <a:sym typeface="Lucida Grande"/>
      </a:defRPr>
    </a:lvl2pPr>
    <a:lvl3pPr indent="457200" defTabSz="457200" latinLnBrk="0">
      <a:defRPr sz="3000">
        <a:latin typeface="Lucida Grande"/>
        <a:ea typeface="Lucida Grande"/>
        <a:cs typeface="Lucida Grande"/>
        <a:sym typeface="Lucida Grande"/>
      </a:defRPr>
    </a:lvl3pPr>
    <a:lvl4pPr indent="685800" defTabSz="457200" latinLnBrk="0">
      <a:defRPr sz="3000">
        <a:latin typeface="Lucida Grande"/>
        <a:ea typeface="Lucida Grande"/>
        <a:cs typeface="Lucida Grande"/>
        <a:sym typeface="Lucida Grande"/>
      </a:defRPr>
    </a:lvl4pPr>
    <a:lvl5pPr indent="914400" defTabSz="457200" latinLnBrk="0">
      <a:defRPr sz="3000">
        <a:latin typeface="Lucida Grande"/>
        <a:ea typeface="Lucida Grande"/>
        <a:cs typeface="Lucida Grande"/>
        <a:sym typeface="Lucida Grande"/>
      </a:defRPr>
    </a:lvl5pPr>
    <a:lvl6pPr indent="1143000" defTabSz="457200" latinLnBrk="0">
      <a:defRPr sz="3000">
        <a:latin typeface="Lucida Grande"/>
        <a:ea typeface="Lucida Grande"/>
        <a:cs typeface="Lucida Grande"/>
        <a:sym typeface="Lucida Grande"/>
      </a:defRPr>
    </a:lvl6pPr>
    <a:lvl7pPr indent="1371600" defTabSz="457200" latinLnBrk="0">
      <a:defRPr sz="3000">
        <a:latin typeface="Lucida Grande"/>
        <a:ea typeface="Lucida Grande"/>
        <a:cs typeface="Lucida Grande"/>
        <a:sym typeface="Lucida Grande"/>
      </a:defRPr>
    </a:lvl7pPr>
    <a:lvl8pPr indent="1600200" defTabSz="457200" latinLnBrk="0">
      <a:defRPr sz="3000">
        <a:latin typeface="Lucida Grande"/>
        <a:ea typeface="Lucida Grande"/>
        <a:cs typeface="Lucida Grande"/>
        <a:sym typeface="Lucida Grande"/>
      </a:defRPr>
    </a:lvl8pPr>
    <a:lvl9pPr indent="1828800" defTabSz="457200" latinLnBrk="0">
      <a:defRPr sz="3000">
        <a:latin typeface="Lucida Grande"/>
        <a:ea typeface="Lucida Grande"/>
        <a:cs typeface="Lucida Grande"/>
        <a:sym typeface="Lucida Grand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51338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949981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684248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699016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（上） コピ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タイトルテキスト"/>
          <p:cNvSpPr txBox="1">
            <a:spLocks noGrp="1"/>
          </p:cNvSpPr>
          <p:nvPr>
            <p:ph type="title"/>
          </p:nvPr>
        </p:nvSpPr>
        <p:spPr>
          <a:xfrm>
            <a:off x="7299" y="14871"/>
            <a:ext cx="24369404" cy="1370747"/>
          </a:xfrm>
          <a:prstGeom prst="rect">
            <a:avLst/>
          </a:prstGeom>
        </p:spPr>
        <p:txBody>
          <a:bodyPr lIns="71437" tIns="71437" rIns="71437" bIns="71437">
            <a:noAutofit/>
          </a:bodyPr>
          <a:lstStyle>
            <a:lvl1pPr algn="l" defTabSz="584185">
              <a:defRPr sz="7000">
                <a:latin typeface="Meiryo" panose="020B0604030504040204" pitchFamily="34" charset="-128"/>
                <a:ea typeface="Meiryo" panose="020B0604030504040204" pitchFamily="34" charset="-128"/>
                <a:cs typeface="+mn-cs"/>
                <a:sym typeface="ヒラギノ角ゴ StdN W8"/>
              </a:defRPr>
            </a:lvl1pPr>
          </a:lstStyle>
          <a:p>
            <a:r>
              <a:rPr dirty="0" err="1"/>
              <a:t>タイトルテキスト</a:t>
            </a:r>
            <a:endParaRPr dirty="0"/>
          </a:p>
        </p:txBody>
      </p:sp>
      <p:sp>
        <p:nvSpPr>
          <p:cNvPr id="20" name="スライド番号"/>
          <p:cNvSpPr txBox="1">
            <a:spLocks noGrp="1"/>
          </p:cNvSpPr>
          <p:nvPr>
            <p:ph type="sldNum" sz="quarter" idx="2"/>
          </p:nvPr>
        </p:nvSpPr>
        <p:spPr>
          <a:xfrm>
            <a:off x="22894468" y="314482"/>
            <a:ext cx="1051569" cy="898322"/>
          </a:xfrm>
          <a:prstGeom prst="rect">
            <a:avLst/>
          </a:prstGeom>
        </p:spPr>
        <p:txBody>
          <a:bodyPr lIns="71437" tIns="71437" rIns="71437" bIns="71437"/>
          <a:lstStyle>
            <a:lvl1pPr defTabSz="584185">
              <a:defRPr sz="4900">
                <a:latin typeface="ヒラギノ角ゴ ProN W6"/>
                <a:ea typeface="ヒラギノ角ゴ ProN W6"/>
                <a:cs typeface="ヒラギノ角ゴ ProN W6"/>
                <a:sym typeface="ヒラギノ角ゴ ProN W6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（上） コピ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タイトルテキスト"/>
          <p:cNvSpPr txBox="1">
            <a:spLocks noGrp="1"/>
          </p:cNvSpPr>
          <p:nvPr>
            <p:ph type="title"/>
          </p:nvPr>
        </p:nvSpPr>
        <p:spPr>
          <a:xfrm>
            <a:off x="7299" y="14871"/>
            <a:ext cx="24369404" cy="1370747"/>
          </a:xfrm>
          <a:prstGeom prst="rect">
            <a:avLst/>
          </a:prstGeom>
        </p:spPr>
        <p:txBody>
          <a:bodyPr lIns="71437" tIns="71437" rIns="71437" bIns="71437">
            <a:noAutofit/>
          </a:bodyPr>
          <a:lstStyle>
            <a:lvl1pPr algn="l" defTabSz="584185">
              <a:defRPr sz="7000">
                <a:latin typeface="Meiryo" panose="020B0604030504040204" pitchFamily="34" charset="-128"/>
                <a:ea typeface="Meiryo" panose="020B0604030504040204" pitchFamily="34" charset="-128"/>
                <a:cs typeface="Meiryo" panose="020B0604030504040204" pitchFamily="34" charset="-128"/>
                <a:sym typeface="ヒラギノ角ゴ ProN W6"/>
              </a:defRPr>
            </a:lvl1pPr>
          </a:lstStyle>
          <a:p>
            <a:r>
              <a:rPr dirty="0" err="1"/>
              <a:t>タイトルテキスト</a:t>
            </a:r>
            <a:endParaRPr dirty="0"/>
          </a:p>
        </p:txBody>
      </p:sp>
      <p:sp>
        <p:nvSpPr>
          <p:cNvPr id="28" name="スライド番号"/>
          <p:cNvSpPr txBox="1">
            <a:spLocks noGrp="1"/>
          </p:cNvSpPr>
          <p:nvPr>
            <p:ph type="sldNum" sz="quarter" idx="2"/>
          </p:nvPr>
        </p:nvSpPr>
        <p:spPr>
          <a:xfrm>
            <a:off x="22894468" y="314482"/>
            <a:ext cx="1051569" cy="898322"/>
          </a:xfrm>
          <a:prstGeom prst="rect">
            <a:avLst/>
          </a:prstGeom>
        </p:spPr>
        <p:txBody>
          <a:bodyPr lIns="71437" tIns="71437" rIns="71437" bIns="71437"/>
          <a:lstStyle>
            <a:lvl1pPr defTabSz="584185">
              <a:defRPr sz="4900">
                <a:latin typeface="ヒラギノ角ゴ ProN W6"/>
                <a:ea typeface="ヒラギノ角ゴ ProN W6"/>
                <a:cs typeface="ヒラギノ角ゴ ProN W6"/>
                <a:sym typeface="ヒラギノ角ゴ ProN W6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（上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タイトルテキスト"/>
          <p:cNvSpPr txBox="1">
            <a:spLocks noGrp="1"/>
          </p:cNvSpPr>
          <p:nvPr>
            <p:ph type="title"/>
          </p:nvPr>
        </p:nvSpPr>
        <p:spPr>
          <a:xfrm>
            <a:off x="7299" y="14871"/>
            <a:ext cx="24369404" cy="1370747"/>
          </a:xfrm>
          <a:prstGeom prst="rect">
            <a:avLst/>
          </a:prstGeom>
        </p:spPr>
        <p:txBody>
          <a:bodyPr lIns="71437" tIns="71437" rIns="71437" bIns="71437">
            <a:noAutofit/>
          </a:bodyPr>
          <a:lstStyle>
            <a:lvl1pPr algn="l" defTabSz="584185">
              <a:defRPr sz="7000">
                <a:latin typeface="+mn-lt"/>
                <a:ea typeface="+mn-ea"/>
                <a:cs typeface="+mn-cs"/>
                <a:sym typeface="ヒラギノ角ゴ StdN W8"/>
              </a:defRPr>
            </a:lvl1pPr>
          </a:lstStyle>
          <a:p>
            <a:r>
              <a:t>タイトルテキスト</a:t>
            </a:r>
          </a:p>
        </p:txBody>
      </p:sp>
      <p:sp>
        <p:nvSpPr>
          <p:cNvPr id="76" name="スライド番号"/>
          <p:cNvSpPr txBox="1">
            <a:spLocks noGrp="1"/>
          </p:cNvSpPr>
          <p:nvPr>
            <p:ph type="sldNum" sz="quarter" idx="2"/>
          </p:nvPr>
        </p:nvSpPr>
        <p:spPr>
          <a:xfrm>
            <a:off x="23176222" y="133504"/>
            <a:ext cx="1013097" cy="867544"/>
          </a:xfrm>
          <a:prstGeom prst="rect">
            <a:avLst/>
          </a:prstGeom>
        </p:spPr>
        <p:txBody>
          <a:bodyPr lIns="71437" tIns="71437" rIns="71437" bIns="71437"/>
          <a:lstStyle>
            <a:lvl1pPr defTabSz="584185">
              <a:defRPr sz="4700">
                <a:latin typeface="ヒラギノ角ゴ ProN W6"/>
                <a:ea typeface="ヒラギノ角ゴ ProN W6"/>
                <a:cs typeface="ヒラギノ角ゴ ProN W6"/>
                <a:sym typeface="ヒラギノ角ゴ ProN W6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E2974DD-6039-5441-B616-736DB7DF71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-229739" y="13066353"/>
            <a:ext cx="1009892" cy="964367"/>
          </a:xfrm>
        </p:spPr>
        <p:txBody>
          <a:bodyPr/>
          <a:lstStyle/>
          <a:p>
            <a:fld id="{94A49AC5-548B-D94C-9886-1CFF6FAB75DD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D9405BCA-B58F-6E46-A014-E81C8726EE7C}"/>
              </a:ext>
            </a:extLst>
          </p:cNvPr>
          <p:cNvSpPr/>
          <p:nvPr userDrawn="1"/>
        </p:nvSpPr>
        <p:spPr>
          <a:xfrm>
            <a:off x="0" y="0"/>
            <a:ext cx="550416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400"/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C5E3BB1A-F819-864F-BB03-2E9C1209B89C}"/>
              </a:ext>
            </a:extLst>
          </p:cNvPr>
          <p:cNvSpPr/>
          <p:nvPr userDrawn="1"/>
        </p:nvSpPr>
        <p:spPr>
          <a:xfrm rot="5400000">
            <a:off x="11916792" y="-11916792"/>
            <a:ext cx="550416" cy="24384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400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72FE01DB-4CA9-4241-98D3-DEC3D883C127}"/>
              </a:ext>
            </a:extLst>
          </p:cNvPr>
          <p:cNvSpPr/>
          <p:nvPr userDrawn="1"/>
        </p:nvSpPr>
        <p:spPr>
          <a:xfrm rot="5400000">
            <a:off x="11916792" y="1275424"/>
            <a:ext cx="550416" cy="24384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400"/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8535CED4-7314-C24E-BE47-0DA134169C64}"/>
              </a:ext>
            </a:extLst>
          </p:cNvPr>
          <p:cNvSpPr/>
          <p:nvPr userDrawn="1"/>
        </p:nvSpPr>
        <p:spPr>
          <a:xfrm>
            <a:off x="23809911" y="17756"/>
            <a:ext cx="550416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400"/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93B94BB8-7823-3547-BF3F-52C0944940B5}"/>
              </a:ext>
            </a:extLst>
          </p:cNvPr>
          <p:cNvSpPr/>
          <p:nvPr userDrawn="1"/>
        </p:nvSpPr>
        <p:spPr>
          <a:xfrm rot="5400000">
            <a:off x="11881283" y="-10518218"/>
            <a:ext cx="550416" cy="24384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400"/>
          </a:p>
        </p:txBody>
      </p:sp>
    </p:spTree>
    <p:extLst>
      <p:ext uri="{BB962C8B-B14F-4D97-AF65-F5344CB8AC3E}">
        <p14:creationId xmlns:p14="http://schemas.microsoft.com/office/powerpoint/2010/main" val="5637186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"/>
          <p:cNvSpPr txBox="1">
            <a:spLocks noGrp="1"/>
          </p:cNvSpPr>
          <p:nvPr>
            <p:ph type="sldNum" sz="quarter" idx="2"/>
          </p:nvPr>
        </p:nvSpPr>
        <p:spPr>
          <a:xfrm>
            <a:off x="22568764" y="729491"/>
            <a:ext cx="1009892" cy="964367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 defTabSz="825479">
              <a:defRPr sz="5600">
                <a:latin typeface="ヒラギノ角ゴ ProN W3"/>
                <a:ea typeface="ヒラギノ角ゴ ProN W3"/>
                <a:cs typeface="ヒラギノ角ゴ ProN W3"/>
                <a:sym typeface="ヒラギノ角ゴ ProN W3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3" name="タイトルテキスト"/>
          <p:cNvSpPr txBox="1">
            <a:spLocks noGrp="1"/>
          </p:cNvSpPr>
          <p:nvPr>
            <p:ph type="title"/>
          </p:nvPr>
        </p:nvSpPr>
        <p:spPr>
          <a:xfrm>
            <a:off x="1689100" y="9525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rPr dirty="0" err="1"/>
              <a:t>タイトルテキスト</a:t>
            </a:r>
            <a:endParaRPr dirty="0"/>
          </a:p>
        </p:txBody>
      </p:sp>
      <p:sp>
        <p:nvSpPr>
          <p:cNvPr id="4" name="本文レベル1…"/>
          <p:cNvSpPr txBox="1">
            <a:spLocks noGrp="1"/>
          </p:cNvSpPr>
          <p:nvPr>
            <p:ph type="body" idx="1"/>
          </p:nvPr>
        </p:nvSpPr>
        <p:spPr>
          <a:xfrm>
            <a:off x="1689100" y="3238500"/>
            <a:ext cx="21005800" cy="9207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rPr dirty="0"/>
              <a:t>本文レベル1</a:t>
            </a:r>
          </a:p>
          <a:p>
            <a:pPr lvl="1"/>
            <a:r>
              <a:rPr dirty="0"/>
              <a:t>本文レベル2</a:t>
            </a:r>
          </a:p>
          <a:p>
            <a:pPr lvl="2"/>
            <a:r>
              <a:rPr dirty="0"/>
              <a:t>本文レベル3</a:t>
            </a:r>
          </a:p>
          <a:p>
            <a:pPr lvl="3"/>
            <a:r>
              <a:rPr dirty="0"/>
              <a:t>本文レベル4</a:t>
            </a:r>
          </a:p>
          <a:p>
            <a:pPr lvl="4"/>
            <a:r>
              <a:rPr dirty="0"/>
              <a:t>本文レベル5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7" r:id="rId3"/>
    <p:sldLayoutId id="2147483667" r:id="rId4"/>
  </p:sldLayoutIdLst>
  <p:transition spd="med"/>
  <p:txStyles>
    <p:titleStyle>
      <a:lvl1pPr marL="0" marR="0" indent="0" algn="ctr" defTabSz="82547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Meiryo" panose="020B0604030504040204" pitchFamily="34" charset="-128"/>
          <a:ea typeface="Meiryo" panose="020B0604030504040204" pitchFamily="34" charset="-128"/>
          <a:cs typeface="Meiryo" panose="020B0604030504040204" pitchFamily="34" charset="-128"/>
          <a:sym typeface="ヒラギノ角ゴ ProN W3"/>
        </a:defRPr>
      </a:lvl1pPr>
      <a:lvl2pPr marL="0" marR="0" indent="228594" algn="ctr" defTabSz="82547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2pPr>
      <a:lvl3pPr marL="0" marR="0" indent="457189" algn="ctr" defTabSz="82547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3pPr>
      <a:lvl4pPr marL="0" marR="0" indent="685783" algn="ctr" defTabSz="82547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4pPr>
      <a:lvl5pPr marL="0" marR="0" indent="914377" algn="ctr" defTabSz="82547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5pPr>
      <a:lvl6pPr marL="0" marR="0" indent="1142971" algn="ctr" defTabSz="82547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6pPr>
      <a:lvl7pPr marL="0" marR="0" indent="1371566" algn="ctr" defTabSz="82547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7pPr>
      <a:lvl8pPr marL="0" marR="0" indent="1600160" algn="ctr" defTabSz="82547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8pPr>
      <a:lvl9pPr marL="0" marR="0" indent="1828754" algn="ctr" defTabSz="82547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9pPr>
    </p:titleStyle>
    <p:bodyStyle>
      <a:lvl1pPr marL="634984" marR="0" indent="-634984" algn="l" defTabSz="825479" latinLnBrk="0">
        <a:lnSpc>
          <a:spcPct val="100000"/>
        </a:lnSpc>
        <a:spcBef>
          <a:spcPts val="52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Meiryo" panose="020B0604030504040204" pitchFamily="34" charset="-128"/>
          <a:ea typeface="Meiryo" panose="020B0604030504040204" pitchFamily="34" charset="-128"/>
          <a:cs typeface="Meiryo" panose="020B0604030504040204" pitchFamily="34" charset="-128"/>
          <a:sym typeface="ヒラギノ角ゴ ProN W3"/>
        </a:defRPr>
      </a:lvl1pPr>
      <a:lvl2pPr marL="1269968" marR="0" indent="-634984" algn="l" defTabSz="825479" latinLnBrk="0">
        <a:lnSpc>
          <a:spcPct val="100000"/>
        </a:lnSpc>
        <a:spcBef>
          <a:spcPts val="52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Meiryo" panose="020B0604030504040204" pitchFamily="34" charset="-128"/>
          <a:ea typeface="Meiryo" panose="020B0604030504040204" pitchFamily="34" charset="-128"/>
          <a:cs typeface="Meiryo" panose="020B0604030504040204" pitchFamily="34" charset="-128"/>
          <a:sym typeface="ヒラギノ角ゴ ProN W3"/>
        </a:defRPr>
      </a:lvl2pPr>
      <a:lvl3pPr marL="1904952" marR="0" indent="-634984" algn="l" defTabSz="825479" latinLnBrk="0">
        <a:lnSpc>
          <a:spcPct val="100000"/>
        </a:lnSpc>
        <a:spcBef>
          <a:spcPts val="52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Meiryo" panose="020B0604030504040204" pitchFamily="34" charset="-128"/>
          <a:ea typeface="Meiryo" panose="020B0604030504040204" pitchFamily="34" charset="-128"/>
          <a:cs typeface="Meiryo" panose="020B0604030504040204" pitchFamily="34" charset="-128"/>
          <a:sym typeface="ヒラギノ角ゴ ProN W3"/>
        </a:defRPr>
      </a:lvl3pPr>
      <a:lvl4pPr marL="2539937" marR="0" indent="-634984" algn="l" defTabSz="825479" latinLnBrk="0">
        <a:lnSpc>
          <a:spcPct val="100000"/>
        </a:lnSpc>
        <a:spcBef>
          <a:spcPts val="52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Meiryo" panose="020B0604030504040204" pitchFamily="34" charset="-128"/>
          <a:ea typeface="Meiryo" panose="020B0604030504040204" pitchFamily="34" charset="-128"/>
          <a:cs typeface="Meiryo" panose="020B0604030504040204" pitchFamily="34" charset="-128"/>
          <a:sym typeface="ヒラギノ角ゴ ProN W3"/>
        </a:defRPr>
      </a:lvl4pPr>
      <a:lvl5pPr marL="3174921" marR="0" indent="-634984" algn="l" defTabSz="825479" latinLnBrk="0">
        <a:lnSpc>
          <a:spcPct val="100000"/>
        </a:lnSpc>
        <a:spcBef>
          <a:spcPts val="52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Meiryo" panose="020B0604030504040204" pitchFamily="34" charset="-128"/>
          <a:ea typeface="Meiryo" panose="020B0604030504040204" pitchFamily="34" charset="-128"/>
          <a:cs typeface="Meiryo" panose="020B0604030504040204" pitchFamily="34" charset="-128"/>
          <a:sym typeface="ヒラギノ角ゴ ProN W3"/>
        </a:defRPr>
      </a:lvl5pPr>
      <a:lvl6pPr marL="3809905" marR="0" indent="-634984" algn="l" defTabSz="825479" latinLnBrk="0">
        <a:lnSpc>
          <a:spcPct val="100000"/>
        </a:lnSpc>
        <a:spcBef>
          <a:spcPts val="52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6pPr>
      <a:lvl7pPr marL="4444889" marR="0" indent="-634984" algn="l" defTabSz="825479" latinLnBrk="0">
        <a:lnSpc>
          <a:spcPct val="100000"/>
        </a:lnSpc>
        <a:spcBef>
          <a:spcPts val="52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7pPr>
      <a:lvl8pPr marL="5079873" marR="0" indent="-634984" algn="l" defTabSz="825479" latinLnBrk="0">
        <a:lnSpc>
          <a:spcPct val="100000"/>
        </a:lnSpc>
        <a:spcBef>
          <a:spcPts val="52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8pPr>
      <a:lvl9pPr marL="5714857" marR="0" indent="-634984" algn="l" defTabSz="825479" latinLnBrk="0">
        <a:lnSpc>
          <a:spcPct val="100000"/>
        </a:lnSpc>
        <a:spcBef>
          <a:spcPts val="52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9pPr>
    </p:bodyStyle>
    <p:otherStyle>
      <a:lvl1pPr marL="0" marR="0" indent="0" algn="ctr" defTabSz="82547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1pPr>
      <a:lvl2pPr marL="0" marR="0" indent="228594" algn="ctr" defTabSz="82547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2pPr>
      <a:lvl3pPr marL="0" marR="0" indent="457189" algn="ctr" defTabSz="82547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3pPr>
      <a:lvl4pPr marL="0" marR="0" indent="685783" algn="ctr" defTabSz="82547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4pPr>
      <a:lvl5pPr marL="0" marR="0" indent="914377" algn="ctr" defTabSz="82547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5pPr>
      <a:lvl6pPr marL="0" marR="0" indent="1142971" algn="ctr" defTabSz="82547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6pPr>
      <a:lvl7pPr marL="0" marR="0" indent="1371566" algn="ctr" defTabSz="82547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7pPr>
      <a:lvl8pPr marL="0" marR="0" indent="1600160" algn="ctr" defTabSz="82547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8pPr>
      <a:lvl9pPr marL="0" marR="0" indent="1828754" algn="ctr" defTabSz="82547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1AC3D19A-7783-1E72-80A9-24DEEF837BF3}"/>
              </a:ext>
            </a:extLst>
          </p:cNvPr>
          <p:cNvSpPr/>
          <p:nvPr/>
        </p:nvSpPr>
        <p:spPr>
          <a:xfrm>
            <a:off x="0" y="5738358"/>
            <a:ext cx="24384000" cy="1559401"/>
          </a:xfrm>
          <a:prstGeom prst="rect">
            <a:avLst/>
          </a:prstGeom>
          <a:solidFill>
            <a:srgbClr val="002060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01600" tIns="101600" rIns="101600" bIns="101600" numCol="1" spcCol="38100" rtlCol="0" anchor="ctr">
            <a:spAutoFit/>
          </a:bodyPr>
          <a:lstStyle/>
          <a:p>
            <a:pPr defTabSz="1168371"/>
            <a:r>
              <a:rPr lang="ja-JP" altLang="en-US" sz="440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  <a:sym typeface="ヒラギノ角ゴ ProN W4"/>
              </a:rPr>
              <a:t>　　</a:t>
            </a:r>
            <a:endParaRPr lang="en-US" altLang="ja-JP" sz="4400" dirty="0">
              <a:solidFill>
                <a:srgbClr val="FFFFFF"/>
              </a:solidFill>
              <a:latin typeface="Meiryo" panose="020B0604030504040204" pitchFamily="34" charset="-128"/>
              <a:ea typeface="Meiryo" panose="020B0604030504040204" pitchFamily="34" charset="-128"/>
              <a:sym typeface="ヒラギノ角ゴ ProN W4"/>
            </a:endParaRPr>
          </a:p>
          <a:p>
            <a:pPr defTabSz="1168371"/>
            <a:endParaRPr lang="ja-JP" altLang="en-US" sz="4400">
              <a:solidFill>
                <a:srgbClr val="FFFFFF"/>
              </a:solidFill>
              <a:latin typeface="Meiryo" panose="020B0604030504040204" pitchFamily="34" charset="-128"/>
              <a:ea typeface="Meiryo" panose="020B0604030504040204" pitchFamily="34" charset="-128"/>
              <a:sym typeface="ヒラギノ角ゴ ProN W4"/>
            </a:endParaRPr>
          </a:p>
        </p:txBody>
      </p:sp>
      <p:sp>
        <p:nvSpPr>
          <p:cNvPr id="5" name="自動運転時代の運行管理サービス">
            <a:extLst>
              <a:ext uri="{FF2B5EF4-FFF2-40B4-BE49-F238E27FC236}">
                <a16:creationId xmlns:a16="http://schemas.microsoft.com/office/drawing/2014/main" id="{E03CCC0A-FFA8-B982-6C52-7525D004E6FE}"/>
              </a:ext>
            </a:extLst>
          </p:cNvPr>
          <p:cNvSpPr txBox="1"/>
          <p:nvPr/>
        </p:nvSpPr>
        <p:spPr>
          <a:xfrm>
            <a:off x="332670" y="6065682"/>
            <a:ext cx="24051330" cy="11599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71437" tIns="71437" rIns="71437" bIns="71437" anchor="ctr">
            <a:spAutoFit/>
          </a:bodyPr>
          <a:lstStyle>
            <a:lvl1pPr>
              <a:defRPr sz="8000"/>
            </a:lvl1pPr>
          </a:lstStyle>
          <a:p>
            <a:pPr algn="l"/>
            <a:r>
              <a:rPr lang="en-US" altLang="ja-JP" sz="6600" b="1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FY24</a:t>
            </a:r>
            <a:r>
              <a:rPr lang="ja-JP" altLang="en-US" sz="6600" b="1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日進市実証データ</a:t>
            </a:r>
            <a:endParaRPr lang="en-US" altLang="ja-JP" sz="6600" b="1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20C38A19-9C03-ED4B-9BC0-514FBF4FAD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03850" y="1491739"/>
            <a:ext cx="10825616" cy="10732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71488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1AC3D19A-7783-1E72-80A9-24DEEF837BF3}"/>
              </a:ext>
            </a:extLst>
          </p:cNvPr>
          <p:cNvSpPr/>
          <p:nvPr/>
        </p:nvSpPr>
        <p:spPr>
          <a:xfrm>
            <a:off x="-34961" y="-44605"/>
            <a:ext cx="24439744" cy="1559401"/>
          </a:xfrm>
          <a:prstGeom prst="rect">
            <a:avLst/>
          </a:prstGeom>
          <a:solidFill>
            <a:srgbClr val="002060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01600" tIns="101600" rIns="101600" bIns="101600" numCol="1" spcCol="38100" rtlCol="0" anchor="ctr">
            <a:spAutoFit/>
          </a:bodyPr>
          <a:lstStyle/>
          <a:p>
            <a:pPr defTabSz="1168371"/>
            <a:r>
              <a:rPr lang="ja-JP" altLang="en-US" sz="440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  <a:sym typeface="ヒラギノ角ゴ ProN W4"/>
              </a:rPr>
              <a:t>　　</a:t>
            </a:r>
            <a:endParaRPr lang="en-US" altLang="ja-JP" sz="4400" dirty="0">
              <a:solidFill>
                <a:srgbClr val="FFFFFF"/>
              </a:solidFill>
              <a:latin typeface="Meiryo" panose="020B0604030504040204" pitchFamily="34" charset="-128"/>
              <a:ea typeface="Meiryo" panose="020B0604030504040204" pitchFamily="34" charset="-128"/>
              <a:sym typeface="ヒラギノ角ゴ ProN W4"/>
            </a:endParaRPr>
          </a:p>
          <a:p>
            <a:pPr defTabSz="1168371"/>
            <a:endParaRPr lang="ja-JP" altLang="en-US" sz="4400">
              <a:solidFill>
                <a:srgbClr val="FFFFFF"/>
              </a:solidFill>
              <a:latin typeface="Meiryo" panose="020B0604030504040204" pitchFamily="34" charset="-128"/>
              <a:ea typeface="Meiryo" panose="020B0604030504040204" pitchFamily="34" charset="-128"/>
              <a:sym typeface="ヒラギノ角ゴ ProN W4"/>
            </a:endParaRPr>
          </a:p>
        </p:txBody>
      </p:sp>
      <p:sp>
        <p:nvSpPr>
          <p:cNvPr id="5" name="自動運転時代の運行管理サービス">
            <a:extLst>
              <a:ext uri="{FF2B5EF4-FFF2-40B4-BE49-F238E27FC236}">
                <a16:creationId xmlns:a16="http://schemas.microsoft.com/office/drawing/2014/main" id="{E03CCC0A-FFA8-B982-6C52-7525D004E6FE}"/>
              </a:ext>
            </a:extLst>
          </p:cNvPr>
          <p:cNvSpPr txBox="1"/>
          <p:nvPr/>
        </p:nvSpPr>
        <p:spPr>
          <a:xfrm>
            <a:off x="297709" y="282719"/>
            <a:ext cx="20153627" cy="11599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71437" tIns="71437" rIns="71437" bIns="71437" anchor="ctr">
            <a:spAutoFit/>
          </a:bodyPr>
          <a:lstStyle>
            <a:lvl1pPr>
              <a:defRPr sz="8000"/>
            </a:lvl1pPr>
          </a:lstStyle>
          <a:p>
            <a:pPr algn="l"/>
            <a:r>
              <a:rPr lang="en-US" altLang="ja-JP" sz="6600" b="1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1. </a:t>
            </a:r>
            <a:r>
              <a:rPr lang="ja-JP" altLang="en-US" sz="6600" b="1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走行経路</a:t>
            </a:r>
            <a:endParaRPr lang="en-US" altLang="ja-JP" sz="6600" b="1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85F0D398-4540-2064-4043-C096449DA3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0534" y="1590969"/>
            <a:ext cx="8501407" cy="11842312"/>
          </a:xfrm>
          <a:prstGeom prst="rect">
            <a:avLst/>
          </a:prstGeom>
        </p:spPr>
      </p:pic>
      <p:graphicFrame>
        <p:nvGraphicFramePr>
          <p:cNvPr id="10" name="表 9">
            <a:extLst>
              <a:ext uri="{FF2B5EF4-FFF2-40B4-BE49-F238E27FC236}">
                <a16:creationId xmlns:a16="http://schemas.microsoft.com/office/drawing/2014/main" id="{6D28DF23-36B2-252E-1314-C60486ADCB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4741712"/>
              </p:ext>
            </p:extLst>
          </p:nvPr>
        </p:nvGraphicFramePr>
        <p:xfrm>
          <a:off x="10761123" y="1975190"/>
          <a:ext cx="12546552" cy="110738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938274">
                  <a:extLst>
                    <a:ext uri="{9D8B030D-6E8A-4147-A177-3AD203B41FA5}">
                      <a16:colId xmlns:a16="http://schemas.microsoft.com/office/drawing/2014/main" val="827816691"/>
                    </a:ext>
                  </a:extLst>
                </a:gridCol>
                <a:gridCol w="8608278">
                  <a:extLst>
                    <a:ext uri="{9D8B030D-6E8A-4147-A177-3AD203B41FA5}">
                      <a16:colId xmlns:a16="http://schemas.microsoft.com/office/drawing/2014/main" val="2760657618"/>
                    </a:ext>
                  </a:extLst>
                </a:gridCol>
              </a:tblGrid>
              <a:tr h="1845645">
                <a:tc>
                  <a:txBody>
                    <a:bodyPr/>
                    <a:lstStyle/>
                    <a:p>
                      <a:r>
                        <a:rPr kumimoji="1" lang="ja-JP" altLang="en-US" sz="4800">
                          <a:latin typeface="MS Gothic" panose="020B0609070205080204" pitchFamily="49" charset="-128"/>
                          <a:ea typeface="MS Gothic" panose="020B0609070205080204" pitchFamily="49" charset="-128"/>
                        </a:rPr>
                        <a:t>運行日</a:t>
                      </a: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4800">
                          <a:latin typeface="MS Gothic" panose="020B0609070205080204" pitchFamily="49" charset="-128"/>
                          <a:ea typeface="MS Gothic" panose="020B0609070205080204" pitchFamily="49" charset="-128"/>
                        </a:rPr>
                        <a:t>週</a:t>
                      </a:r>
                      <a:r>
                        <a:rPr kumimoji="1" lang="en-US" altLang="ja-JP" sz="4800" dirty="0">
                          <a:latin typeface="MS Gothic" panose="020B0609070205080204" pitchFamily="49" charset="-128"/>
                          <a:ea typeface="MS Gothic" panose="020B0609070205080204" pitchFamily="49" charset="-128"/>
                        </a:rPr>
                        <a:t>5</a:t>
                      </a:r>
                      <a:r>
                        <a:rPr kumimoji="1" lang="ja-JP" altLang="en-US" sz="4800">
                          <a:latin typeface="MS Gothic" panose="020B0609070205080204" pitchFamily="49" charset="-128"/>
                          <a:ea typeface="MS Gothic" panose="020B0609070205080204" pitchFamily="49" charset="-128"/>
                        </a:rPr>
                        <a:t>日（日月運休）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78350181"/>
                  </a:ext>
                </a:extLst>
              </a:tr>
              <a:tr h="1845645">
                <a:tc>
                  <a:txBody>
                    <a:bodyPr/>
                    <a:lstStyle/>
                    <a:p>
                      <a:r>
                        <a:rPr kumimoji="1" lang="ja-JP" altLang="en-US" sz="4800">
                          <a:latin typeface="MS Gothic" panose="020B0609070205080204" pitchFamily="49" charset="-128"/>
                          <a:ea typeface="MS Gothic" panose="020B0609070205080204" pitchFamily="49" charset="-128"/>
                        </a:rPr>
                        <a:t>運行時間</a:t>
                      </a: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4800" dirty="0">
                          <a:latin typeface="MS Gothic" panose="020B0609070205080204" pitchFamily="49" charset="-128"/>
                          <a:ea typeface="MS Gothic" panose="020B0609070205080204" pitchFamily="49" charset="-128"/>
                        </a:rPr>
                        <a:t>9:00-16:30</a:t>
                      </a:r>
                      <a:endParaRPr kumimoji="1" lang="ja-JP" altLang="en-US" sz="4800">
                        <a:latin typeface="MS Gothic" panose="020B0609070205080204" pitchFamily="49" charset="-128"/>
                        <a:ea typeface="MS Gothic" panose="020B0609070205080204" pitchFamily="49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41101436"/>
                  </a:ext>
                </a:extLst>
              </a:tr>
              <a:tr h="1845645">
                <a:tc>
                  <a:txBody>
                    <a:bodyPr/>
                    <a:lstStyle/>
                    <a:p>
                      <a:r>
                        <a:rPr kumimoji="1" lang="ja-JP" altLang="en-US" sz="4800">
                          <a:latin typeface="MS Gothic" panose="020B0609070205080204" pitchFamily="49" charset="-128"/>
                          <a:ea typeface="MS Gothic" panose="020B0609070205080204" pitchFamily="49" charset="-128"/>
                        </a:rPr>
                        <a:t>運行台数</a:t>
                      </a: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4800" dirty="0">
                          <a:latin typeface="MS Gothic" panose="020B0609070205080204" pitchFamily="49" charset="-128"/>
                          <a:ea typeface="MS Gothic" panose="020B0609070205080204" pitchFamily="49" charset="-128"/>
                        </a:rPr>
                        <a:t>2</a:t>
                      </a:r>
                      <a:r>
                        <a:rPr kumimoji="1" lang="ja-JP" altLang="en-US" sz="4800">
                          <a:latin typeface="MS Gothic" panose="020B0609070205080204" pitchFamily="49" charset="-128"/>
                          <a:ea typeface="MS Gothic" panose="020B0609070205080204" pitchFamily="49" charset="-128"/>
                        </a:rPr>
                        <a:t>台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82609060"/>
                  </a:ext>
                </a:extLst>
              </a:tr>
              <a:tr h="1845645">
                <a:tc>
                  <a:txBody>
                    <a:bodyPr/>
                    <a:lstStyle/>
                    <a:p>
                      <a:r>
                        <a:rPr kumimoji="1" lang="ja-JP" altLang="en-US" sz="4800">
                          <a:latin typeface="MS Gothic" panose="020B0609070205080204" pitchFamily="49" charset="-128"/>
                          <a:ea typeface="MS Gothic" panose="020B0609070205080204" pitchFamily="49" charset="-128"/>
                        </a:rPr>
                        <a:t>乗車方法</a:t>
                      </a: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4800">
                          <a:latin typeface="MS Gothic" panose="020B0609070205080204" pitchFamily="49" charset="-128"/>
                          <a:ea typeface="MS Gothic" panose="020B0609070205080204" pitchFamily="49" charset="-128"/>
                        </a:rPr>
                        <a:t>予約</a:t>
                      </a:r>
                      <a:r>
                        <a:rPr kumimoji="1" lang="en-US" altLang="ja-JP" sz="4800" dirty="0">
                          <a:latin typeface="MS Gothic" panose="020B0609070205080204" pitchFamily="49" charset="-128"/>
                          <a:ea typeface="MS Gothic" panose="020B0609070205080204" pitchFamily="49" charset="-128"/>
                        </a:rPr>
                        <a:t>5</a:t>
                      </a:r>
                      <a:r>
                        <a:rPr kumimoji="1" lang="ja-JP" altLang="en-US" sz="4800">
                          <a:latin typeface="MS Gothic" panose="020B0609070205080204" pitchFamily="49" charset="-128"/>
                          <a:ea typeface="MS Gothic" panose="020B0609070205080204" pitchFamily="49" charset="-128"/>
                        </a:rPr>
                        <a:t>名</a:t>
                      </a:r>
                      <a:r>
                        <a:rPr kumimoji="1" lang="en-US" altLang="ja-JP" sz="4800" dirty="0">
                          <a:latin typeface="MS Gothic" panose="020B0609070205080204" pitchFamily="49" charset="-128"/>
                          <a:ea typeface="MS Gothic" panose="020B0609070205080204" pitchFamily="49" charset="-128"/>
                        </a:rPr>
                        <a:t>/</a:t>
                      </a:r>
                      <a:r>
                        <a:rPr kumimoji="1" lang="ja-JP" altLang="en-US" sz="4800">
                          <a:latin typeface="MS Gothic" panose="020B0609070205080204" pitchFamily="49" charset="-128"/>
                          <a:ea typeface="MS Gothic" panose="020B0609070205080204" pitchFamily="49" charset="-128"/>
                        </a:rPr>
                        <a:t>飛乗り</a:t>
                      </a:r>
                      <a:r>
                        <a:rPr kumimoji="1" lang="en-US" altLang="ja-JP" sz="4800" dirty="0">
                          <a:latin typeface="MS Gothic" panose="020B0609070205080204" pitchFamily="49" charset="-128"/>
                          <a:ea typeface="MS Gothic" panose="020B0609070205080204" pitchFamily="49" charset="-128"/>
                        </a:rPr>
                        <a:t>5</a:t>
                      </a:r>
                      <a:r>
                        <a:rPr kumimoji="1" lang="ja-JP" altLang="en-US" sz="4800">
                          <a:latin typeface="MS Gothic" panose="020B0609070205080204" pitchFamily="49" charset="-128"/>
                          <a:ea typeface="MS Gothic" panose="020B0609070205080204" pitchFamily="49" charset="-128"/>
                        </a:rPr>
                        <a:t>名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28515857"/>
                  </a:ext>
                </a:extLst>
              </a:tr>
              <a:tr h="1845645">
                <a:tc>
                  <a:txBody>
                    <a:bodyPr/>
                    <a:lstStyle/>
                    <a:p>
                      <a:r>
                        <a:rPr kumimoji="1" lang="ja-JP" altLang="en-US" sz="4800">
                          <a:latin typeface="MS Gothic" panose="020B0609070205080204" pitchFamily="49" charset="-128"/>
                          <a:ea typeface="MS Gothic" panose="020B0609070205080204" pitchFamily="49" charset="-128"/>
                        </a:rPr>
                        <a:t>運行方法</a:t>
                      </a: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4800">
                          <a:latin typeface="MS Gothic" panose="020B0609070205080204" pitchFamily="49" charset="-128"/>
                          <a:ea typeface="MS Gothic" panose="020B0609070205080204" pitchFamily="49" charset="-128"/>
                        </a:rPr>
                        <a:t>定時定路線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17937073"/>
                  </a:ext>
                </a:extLst>
              </a:tr>
              <a:tr h="1845645">
                <a:tc>
                  <a:txBody>
                    <a:bodyPr/>
                    <a:lstStyle/>
                    <a:p>
                      <a:r>
                        <a:rPr kumimoji="1" lang="ja-JP" altLang="en-US" sz="4800">
                          <a:latin typeface="MS Gothic" panose="020B0609070205080204" pitchFamily="49" charset="-128"/>
                          <a:ea typeface="MS Gothic" panose="020B0609070205080204" pitchFamily="49" charset="-128"/>
                        </a:rPr>
                        <a:t>運賃</a:t>
                      </a: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4800">
                          <a:latin typeface="MS Gothic" panose="020B0609070205080204" pitchFamily="49" charset="-128"/>
                          <a:ea typeface="MS Gothic" panose="020B0609070205080204" pitchFamily="49" charset="-128"/>
                        </a:rPr>
                        <a:t>無料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433282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12511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1AC3D19A-7783-1E72-80A9-24DEEF837BF3}"/>
              </a:ext>
            </a:extLst>
          </p:cNvPr>
          <p:cNvSpPr/>
          <p:nvPr/>
        </p:nvSpPr>
        <p:spPr>
          <a:xfrm>
            <a:off x="-34961" y="-44605"/>
            <a:ext cx="24439744" cy="1559401"/>
          </a:xfrm>
          <a:prstGeom prst="rect">
            <a:avLst/>
          </a:prstGeom>
          <a:solidFill>
            <a:srgbClr val="002060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01600" tIns="101600" rIns="101600" bIns="101600" numCol="1" spcCol="38100" rtlCol="0" anchor="ctr">
            <a:spAutoFit/>
          </a:bodyPr>
          <a:lstStyle/>
          <a:p>
            <a:pPr defTabSz="1168371"/>
            <a:r>
              <a:rPr lang="ja-JP" altLang="en-US" sz="440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  <a:sym typeface="ヒラギノ角ゴ ProN W4"/>
              </a:rPr>
              <a:t>　　</a:t>
            </a:r>
            <a:endParaRPr lang="en-US" altLang="ja-JP" sz="4400" dirty="0">
              <a:solidFill>
                <a:srgbClr val="FFFFFF"/>
              </a:solidFill>
              <a:latin typeface="Meiryo" panose="020B0604030504040204" pitchFamily="34" charset="-128"/>
              <a:ea typeface="Meiryo" panose="020B0604030504040204" pitchFamily="34" charset="-128"/>
              <a:sym typeface="ヒラギノ角ゴ ProN W4"/>
            </a:endParaRPr>
          </a:p>
          <a:p>
            <a:pPr defTabSz="1168371"/>
            <a:endParaRPr lang="ja-JP" altLang="en-US" sz="4400">
              <a:solidFill>
                <a:srgbClr val="FFFFFF"/>
              </a:solidFill>
              <a:latin typeface="Meiryo" panose="020B0604030504040204" pitchFamily="34" charset="-128"/>
              <a:ea typeface="Meiryo" panose="020B0604030504040204" pitchFamily="34" charset="-128"/>
              <a:sym typeface="ヒラギノ角ゴ ProN W4"/>
            </a:endParaRPr>
          </a:p>
        </p:txBody>
      </p:sp>
      <p:sp>
        <p:nvSpPr>
          <p:cNvPr id="5" name="自動運転時代の運行管理サービス">
            <a:extLst>
              <a:ext uri="{FF2B5EF4-FFF2-40B4-BE49-F238E27FC236}">
                <a16:creationId xmlns:a16="http://schemas.microsoft.com/office/drawing/2014/main" id="{E03CCC0A-FFA8-B982-6C52-7525D004E6FE}"/>
              </a:ext>
            </a:extLst>
          </p:cNvPr>
          <p:cNvSpPr txBox="1"/>
          <p:nvPr/>
        </p:nvSpPr>
        <p:spPr>
          <a:xfrm>
            <a:off x="297709" y="282719"/>
            <a:ext cx="20153627" cy="11599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71437" tIns="71437" rIns="71437" bIns="71437" anchor="ctr">
            <a:spAutoFit/>
          </a:bodyPr>
          <a:lstStyle>
            <a:lvl1pPr>
              <a:defRPr sz="8000"/>
            </a:lvl1pPr>
          </a:lstStyle>
          <a:p>
            <a:pPr algn="l"/>
            <a:r>
              <a:rPr lang="en-US" altLang="ja-JP" sz="6600" b="1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2. </a:t>
            </a:r>
            <a:r>
              <a:rPr lang="ja-JP" altLang="en-US" sz="6600" b="1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バッテーリー使用状況</a:t>
            </a:r>
            <a:endParaRPr lang="en-US" altLang="ja-JP" sz="6600" b="1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pic>
        <p:nvPicPr>
          <p:cNvPr id="3" name="図 2" descr="グラフ, 背景パターン&#10;&#10;自動的に生成された説明">
            <a:extLst>
              <a:ext uri="{FF2B5EF4-FFF2-40B4-BE49-F238E27FC236}">
                <a16:creationId xmlns:a16="http://schemas.microsoft.com/office/drawing/2014/main" id="{F30C90BA-6B9F-024C-5B1C-593FE9758C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09" y="2600750"/>
            <a:ext cx="14857730" cy="4667786"/>
          </a:xfrm>
          <a:prstGeom prst="rect">
            <a:avLst/>
          </a:prstGeom>
        </p:spPr>
      </p:pic>
      <p:pic>
        <p:nvPicPr>
          <p:cNvPr id="6" name="図 5" descr="グラフ, 背景パターン&#10;&#10;自動的に生成された説明">
            <a:extLst>
              <a:ext uri="{FF2B5EF4-FFF2-40B4-BE49-F238E27FC236}">
                <a16:creationId xmlns:a16="http://schemas.microsoft.com/office/drawing/2014/main" id="{45DAE17C-203B-1AE0-80F7-51BEB0BF78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309" y="8307910"/>
            <a:ext cx="14711739" cy="4667786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7D95CF9D-2D1E-1DAA-A05D-5AE939AB2278}"/>
              </a:ext>
            </a:extLst>
          </p:cNvPr>
          <p:cNvSpPr txBox="1"/>
          <p:nvPr/>
        </p:nvSpPr>
        <p:spPr>
          <a:xfrm>
            <a:off x="383684" y="1867428"/>
            <a:ext cx="5530360" cy="7906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71437" tIns="71437" rIns="71437" bIns="71437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ja-JP" sz="4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S Gothic" panose="020B0609070205080204" pitchFamily="49" charset="-128"/>
                <a:ea typeface="MS Gothic" panose="020B0609070205080204" pitchFamily="49" charset="-128"/>
                <a:sym typeface="ヒラギノ角ゴ StdN W8"/>
              </a:rPr>
              <a:t>1</a:t>
            </a:r>
            <a:r>
              <a:rPr kumimoji="0" lang="ja-JP" altLang="en-US" sz="4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S Gothic" panose="020B0609070205080204" pitchFamily="49" charset="-128"/>
                <a:ea typeface="MS Gothic" panose="020B0609070205080204" pitchFamily="49" charset="-128"/>
                <a:sym typeface="ヒラギノ角ゴ StdN W8"/>
              </a:rPr>
              <a:t>期ルート：約</a:t>
            </a:r>
            <a:r>
              <a:rPr kumimoji="0" lang="en-US" altLang="ja-JP" sz="4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S Gothic" panose="020B0609070205080204" pitchFamily="49" charset="-128"/>
                <a:ea typeface="MS Gothic" panose="020B0609070205080204" pitchFamily="49" charset="-128"/>
                <a:sym typeface="ヒラギノ角ゴ StdN W8"/>
              </a:rPr>
              <a:t>37km/</a:t>
            </a:r>
            <a:r>
              <a:rPr kumimoji="0" lang="ja-JP" altLang="en-US" sz="4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S Gothic" panose="020B0609070205080204" pitchFamily="49" charset="-128"/>
                <a:ea typeface="MS Gothic" panose="020B0609070205080204" pitchFamily="49" charset="-128"/>
                <a:sym typeface="ヒラギノ角ゴ StdN W8"/>
              </a:rPr>
              <a:t>日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AD5BCF4F-7AFC-9B95-9120-996A6F6A0ACE}"/>
              </a:ext>
            </a:extLst>
          </p:cNvPr>
          <p:cNvSpPr txBox="1"/>
          <p:nvPr/>
        </p:nvSpPr>
        <p:spPr>
          <a:xfrm>
            <a:off x="383684" y="7631866"/>
            <a:ext cx="5799664" cy="7906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71437" tIns="71437" rIns="71437" bIns="71437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ja-JP" altLang="en-US">
                <a:latin typeface="MS Gothic" panose="020B0609070205080204" pitchFamily="49" charset="-128"/>
                <a:ea typeface="MS Gothic" panose="020B0609070205080204" pitchFamily="49" charset="-128"/>
              </a:rPr>
              <a:t>２</a:t>
            </a:r>
            <a:r>
              <a:rPr kumimoji="0" lang="ja-JP" altLang="en-US" sz="4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S Gothic" panose="020B0609070205080204" pitchFamily="49" charset="-128"/>
                <a:ea typeface="MS Gothic" panose="020B0609070205080204" pitchFamily="49" charset="-128"/>
                <a:sym typeface="ヒラギノ角ゴ StdN W8"/>
              </a:rPr>
              <a:t>期ルート</a:t>
            </a:r>
            <a:r>
              <a:rPr lang="ja-JP" altLang="en-US">
                <a:latin typeface="MS Gothic" panose="020B0609070205080204" pitchFamily="49" charset="-128"/>
                <a:ea typeface="MS Gothic" panose="020B0609070205080204" pitchFamily="49" charset="-128"/>
              </a:rPr>
              <a:t>：約</a:t>
            </a:r>
            <a:r>
              <a:rPr lang="en-US" altLang="ja-JP" dirty="0">
                <a:latin typeface="MS Gothic" panose="020B0609070205080204" pitchFamily="49" charset="-128"/>
                <a:ea typeface="MS Gothic" panose="020B0609070205080204" pitchFamily="49" charset="-128"/>
              </a:rPr>
              <a:t>27km/</a:t>
            </a:r>
            <a:r>
              <a:rPr lang="ja-JP" altLang="en-US">
                <a:latin typeface="MS Gothic" panose="020B0609070205080204" pitchFamily="49" charset="-128"/>
                <a:ea typeface="MS Gothic" panose="020B0609070205080204" pitchFamily="49" charset="-128"/>
              </a:rPr>
              <a:t>日</a:t>
            </a:r>
            <a:endParaRPr kumimoji="0" lang="ja-JP" altLang="en-US" sz="42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MS Gothic" panose="020B0609070205080204" pitchFamily="49" charset="-128"/>
              <a:ea typeface="MS Gothic" panose="020B0609070205080204" pitchFamily="49" charset="-128"/>
              <a:sym typeface="ヒラギノ角ゴ StdN W8"/>
            </a:endParaRP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2A950C95-F7DB-C3F8-8996-B0CB5E9E884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876039" y="4025091"/>
            <a:ext cx="9199813" cy="702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41728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501E8028-6E0B-BDB1-D713-0AF2A9B94C8C}"/>
              </a:ext>
            </a:extLst>
          </p:cNvPr>
          <p:cNvSpPr/>
          <p:nvPr/>
        </p:nvSpPr>
        <p:spPr>
          <a:xfrm>
            <a:off x="-34961" y="-44605"/>
            <a:ext cx="24439744" cy="1559401"/>
          </a:xfrm>
          <a:prstGeom prst="rect">
            <a:avLst/>
          </a:prstGeom>
          <a:solidFill>
            <a:srgbClr val="002060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01600" tIns="101600" rIns="101600" bIns="101600" numCol="1" spcCol="38100" rtlCol="0" anchor="ctr">
            <a:spAutoFit/>
          </a:bodyPr>
          <a:lstStyle/>
          <a:p>
            <a:pPr defTabSz="1168371"/>
            <a:r>
              <a:rPr lang="ja-JP" altLang="en-US" sz="440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  <a:sym typeface="ヒラギノ角ゴ ProN W4"/>
              </a:rPr>
              <a:t>　　</a:t>
            </a:r>
            <a:endParaRPr lang="en-US" altLang="ja-JP" sz="4400" dirty="0">
              <a:solidFill>
                <a:srgbClr val="FFFFFF"/>
              </a:solidFill>
              <a:latin typeface="Meiryo" panose="020B0604030504040204" pitchFamily="34" charset="-128"/>
              <a:ea typeface="Meiryo" panose="020B0604030504040204" pitchFamily="34" charset="-128"/>
              <a:sym typeface="ヒラギノ角ゴ ProN W4"/>
            </a:endParaRPr>
          </a:p>
          <a:p>
            <a:pPr defTabSz="1168371"/>
            <a:endParaRPr lang="ja-JP" altLang="en-US" sz="4400">
              <a:solidFill>
                <a:srgbClr val="FFFFFF"/>
              </a:solidFill>
              <a:latin typeface="Meiryo" panose="020B0604030504040204" pitchFamily="34" charset="-128"/>
              <a:ea typeface="Meiryo" panose="020B0604030504040204" pitchFamily="34" charset="-128"/>
              <a:sym typeface="ヒラギノ角ゴ ProN W4"/>
            </a:endParaRPr>
          </a:p>
        </p:txBody>
      </p:sp>
      <p:sp>
        <p:nvSpPr>
          <p:cNvPr id="4" name="自動運転時代の運行管理サービス">
            <a:extLst>
              <a:ext uri="{FF2B5EF4-FFF2-40B4-BE49-F238E27FC236}">
                <a16:creationId xmlns:a16="http://schemas.microsoft.com/office/drawing/2014/main" id="{B5BAE08D-DE92-D5DD-3B78-AB305E35BAC4}"/>
              </a:ext>
            </a:extLst>
          </p:cNvPr>
          <p:cNvSpPr txBox="1"/>
          <p:nvPr/>
        </p:nvSpPr>
        <p:spPr>
          <a:xfrm>
            <a:off x="297709" y="282719"/>
            <a:ext cx="20153627" cy="11599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71437" tIns="71437" rIns="71437" bIns="71437" anchor="ctr">
            <a:spAutoFit/>
          </a:bodyPr>
          <a:lstStyle>
            <a:lvl1pPr>
              <a:defRPr sz="8000"/>
            </a:lvl1pPr>
          </a:lstStyle>
          <a:p>
            <a:pPr algn="l"/>
            <a:r>
              <a:rPr lang="en-US" altLang="ja-JP" sz="6600" b="1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3. </a:t>
            </a:r>
            <a:r>
              <a:rPr lang="ja-JP" altLang="en-US" sz="6600" b="1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自動運転走行データ</a:t>
            </a:r>
            <a:endParaRPr lang="en-US" altLang="ja-JP" sz="6600" b="1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pic>
        <p:nvPicPr>
          <p:cNvPr id="5" name="図 4" descr="マップ&#10;&#10;自動的に生成された説明">
            <a:extLst>
              <a:ext uri="{FF2B5EF4-FFF2-40B4-BE49-F238E27FC236}">
                <a16:creationId xmlns:a16="http://schemas.microsoft.com/office/drawing/2014/main" id="{64A5C045-197F-0EEC-00E5-0819596C4C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5472" y="2254009"/>
            <a:ext cx="8233728" cy="10398621"/>
          </a:xfrm>
          <a:prstGeom prst="rect">
            <a:avLst/>
          </a:prstGeom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327B595D-B48B-1081-EC2A-D1379C043C82}"/>
              </a:ext>
            </a:extLst>
          </p:cNvPr>
          <p:cNvSpPr txBox="1"/>
          <p:nvPr/>
        </p:nvSpPr>
        <p:spPr>
          <a:xfrm>
            <a:off x="4996871" y="1596884"/>
            <a:ext cx="1990929" cy="69826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71437" tIns="71437" rIns="71437" bIns="71437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ja-JP" sz="36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S Gothic" panose="020B0609070205080204" pitchFamily="49" charset="-128"/>
                <a:ea typeface="MS Gothic" panose="020B0609070205080204" pitchFamily="49" charset="-128"/>
                <a:sym typeface="ヒラギノ角ゴ StdN W8"/>
              </a:rPr>
              <a:t>2023</a:t>
            </a:r>
            <a:r>
              <a:rPr kumimoji="0" lang="ja-JP" altLang="en-US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S Gothic" panose="020B0609070205080204" pitchFamily="49" charset="-128"/>
                <a:ea typeface="MS Gothic" panose="020B0609070205080204" pitchFamily="49" charset="-128"/>
                <a:sym typeface="ヒラギノ角ゴ StdN W8"/>
              </a:rPr>
              <a:t>年夏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87618D40-C7DE-7163-E6C3-7315DCA6F30C}"/>
              </a:ext>
            </a:extLst>
          </p:cNvPr>
          <p:cNvSpPr txBox="1"/>
          <p:nvPr/>
        </p:nvSpPr>
        <p:spPr>
          <a:xfrm>
            <a:off x="16016820" y="1560962"/>
            <a:ext cx="1990929" cy="69826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71437" tIns="71437" rIns="71437" bIns="71437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ja-JP" sz="36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S Gothic" panose="020B0609070205080204" pitchFamily="49" charset="-128"/>
                <a:ea typeface="MS Gothic" panose="020B0609070205080204" pitchFamily="49" charset="-128"/>
                <a:sym typeface="ヒラギノ角ゴ StdN W8"/>
              </a:rPr>
              <a:t>2024</a:t>
            </a:r>
            <a:r>
              <a:rPr kumimoji="0" lang="ja-JP" altLang="en-US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S Gothic" panose="020B0609070205080204" pitchFamily="49" charset="-128"/>
                <a:ea typeface="MS Gothic" panose="020B0609070205080204" pitchFamily="49" charset="-128"/>
                <a:sym typeface="ヒラギノ角ゴ StdN W8"/>
              </a:rPr>
              <a:t>年春</a:t>
            </a: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6092186A-013F-3C46-AE87-B97FB07AB1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30882" y="2254009"/>
            <a:ext cx="9915854" cy="10404664"/>
          </a:xfrm>
          <a:prstGeom prst="rect">
            <a:avLst/>
          </a:prstGeom>
        </p:spPr>
      </p:pic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CD04BA0D-14DA-BE09-7AE4-7D8BC52902C7}"/>
              </a:ext>
            </a:extLst>
          </p:cNvPr>
          <p:cNvSpPr txBox="1"/>
          <p:nvPr/>
        </p:nvSpPr>
        <p:spPr>
          <a:xfrm>
            <a:off x="2014043" y="12652630"/>
            <a:ext cx="8223404" cy="100604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71437" tIns="71437" rIns="71437" bIns="71437" numCol="1" spcCol="38100" rtlCol="0" anchor="ctr">
            <a:spAutoFit/>
          </a:bodyPr>
          <a:lstStyle/>
          <a:p>
            <a:pPr marL="0" marR="0" indent="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ja-JP" altLang="en-US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S Gothic" panose="020B0609070205080204" pitchFamily="49" charset="-128"/>
                <a:ea typeface="MS Gothic" panose="020B0609070205080204" pitchFamily="49" charset="-128"/>
                <a:sym typeface="ヒラギノ角ゴ StdN W8"/>
              </a:rPr>
              <a:t>夏は草の茂みにより</a:t>
            </a:r>
            <a:endParaRPr kumimoji="0" lang="en-US" altLang="ja-JP" sz="2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MS Gothic" panose="020B0609070205080204" pitchFamily="49" charset="-128"/>
              <a:ea typeface="MS Gothic" panose="020B0609070205080204" pitchFamily="49" charset="-128"/>
              <a:sym typeface="ヒラギノ角ゴ StdN W8"/>
            </a:endParaRPr>
          </a:p>
          <a:p>
            <a:pPr marL="0" marR="0" indent="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ja-JP" sz="2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S Gothic" panose="020B0609070205080204" pitchFamily="49" charset="-128"/>
                <a:ea typeface="MS Gothic" panose="020B0609070205080204" pitchFamily="49" charset="-128"/>
                <a:sym typeface="ヒラギノ角ゴ StdN W8"/>
              </a:rPr>
              <a:t>LiDAR</a:t>
            </a:r>
            <a:r>
              <a:rPr lang="ja-JP" altLang="en-US" sz="2800">
                <a:latin typeface="MS Gothic" panose="020B0609070205080204" pitchFamily="49" charset="-128"/>
                <a:ea typeface="MS Gothic" panose="020B0609070205080204" pitchFamily="49" charset="-128"/>
              </a:rPr>
              <a:t>の</a:t>
            </a:r>
            <a:r>
              <a:rPr kumimoji="0" lang="ja-JP" altLang="en-US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S Gothic" panose="020B0609070205080204" pitchFamily="49" charset="-128"/>
                <a:ea typeface="MS Gothic" panose="020B0609070205080204" pitchFamily="49" charset="-128"/>
                <a:sym typeface="ヒラギノ角ゴ StdN W8"/>
              </a:rPr>
              <a:t>障害物検知が発止し手動介入が多発</a:t>
            </a:r>
            <a:r>
              <a:rPr kumimoji="0" lang="en-US" altLang="ja-JP" sz="2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S Gothic" panose="020B0609070205080204" pitchFamily="49" charset="-128"/>
                <a:ea typeface="MS Gothic" panose="020B0609070205080204" pitchFamily="49" charset="-128"/>
                <a:sym typeface="ヒラギノ角ゴ StdN W8"/>
              </a:rPr>
              <a:t>(</a:t>
            </a:r>
            <a:r>
              <a:rPr kumimoji="0" lang="ja-JP" altLang="en-US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S Gothic" panose="020B0609070205080204" pitchFamily="49" charset="-128"/>
                <a:ea typeface="MS Gothic" panose="020B0609070205080204" pitchFamily="49" charset="-128"/>
                <a:sym typeface="ヒラギノ角ゴ StdN W8"/>
              </a:rPr>
              <a:t>赤色</a:t>
            </a:r>
            <a:r>
              <a:rPr kumimoji="0" lang="en-US" altLang="ja-JP" sz="2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S Gothic" panose="020B0609070205080204" pitchFamily="49" charset="-128"/>
                <a:ea typeface="MS Gothic" panose="020B0609070205080204" pitchFamily="49" charset="-128"/>
                <a:sym typeface="ヒラギノ角ゴ StdN W8"/>
              </a:rPr>
              <a:t>)</a:t>
            </a:r>
            <a:endParaRPr kumimoji="0" lang="ja-JP" altLang="en-US" sz="2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MS Gothic" panose="020B0609070205080204" pitchFamily="49" charset="-128"/>
              <a:ea typeface="MS Gothic" panose="020B0609070205080204" pitchFamily="49" charset="-128"/>
              <a:sym typeface="ヒラギノ角ゴ StdN W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49B89D88-9935-C76F-2159-718E61ADAD4F}"/>
              </a:ext>
            </a:extLst>
          </p:cNvPr>
          <p:cNvSpPr txBox="1"/>
          <p:nvPr/>
        </p:nvSpPr>
        <p:spPr>
          <a:xfrm>
            <a:off x="11832983" y="12659156"/>
            <a:ext cx="11993667" cy="100604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71437" tIns="71437" rIns="71437" bIns="71437" numCol="1" spcCol="38100" rtlCol="0" anchor="ctr">
            <a:spAutoFit/>
          </a:bodyPr>
          <a:lstStyle/>
          <a:p>
            <a:pPr marL="0" marR="0" indent="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ja-JP" altLang="en-US" sz="2800">
                <a:latin typeface="MS Gothic" panose="020B0609070205080204" pitchFamily="49" charset="-128"/>
                <a:ea typeface="MS Gothic" panose="020B0609070205080204" pitchFamily="49" charset="-128"/>
              </a:rPr>
              <a:t>一部駐停車車両や、迂回ルート走行により手動介入箇所は発生するものの</a:t>
            </a:r>
            <a:endParaRPr lang="en-US" altLang="ja-JP" sz="2800" dirty="0">
              <a:latin typeface="MS Gothic" panose="020B0609070205080204" pitchFamily="49" charset="-128"/>
              <a:ea typeface="MS Gothic" panose="020B0609070205080204" pitchFamily="49" charset="-128"/>
            </a:endParaRPr>
          </a:p>
          <a:p>
            <a:pPr marL="0" marR="0" indent="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ja-JP" altLang="en-US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S Gothic" panose="020B0609070205080204" pitchFamily="49" charset="-128"/>
                <a:ea typeface="MS Gothic" panose="020B0609070205080204" pitchFamily="49" charset="-128"/>
                <a:sym typeface="ヒラギノ角ゴ StdN W8"/>
              </a:rPr>
              <a:t>防草対策やソフトアップデートにより、自動走行できる範囲が拡大。</a:t>
            </a:r>
          </a:p>
        </p:txBody>
      </p:sp>
    </p:spTree>
    <p:extLst>
      <p:ext uri="{BB962C8B-B14F-4D97-AF65-F5344CB8AC3E}">
        <p14:creationId xmlns:p14="http://schemas.microsoft.com/office/powerpoint/2010/main" val="1459399942"/>
      </p:ext>
    </p:extLst>
  </p:cSld>
  <p:clrMapOvr>
    <a:masterClrMapping/>
  </p:clrMapOvr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ヒラギノ角ゴ StdN W8"/>
        <a:ea typeface="ヒラギノ角ゴ StdN W8"/>
        <a:cs typeface="ヒラギノ角ゴ StdN W8"/>
      </a:majorFont>
      <a:minorFont>
        <a:latin typeface="ヒラギノ角ゴ StdN W8"/>
        <a:ea typeface="ヒラギノ角ゴ StdN W8"/>
        <a:cs typeface="ヒラギノ角ゴ StdN W8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12700" dist="12700" dir="2700000" rotWithShape="0">
              <a:srgbClr val="000000">
                <a:alpha val="19566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ヒラギノ角ゴ StdN W8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ヒラギノ角ゴ StdN W8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ヒラギノ角ゴ StdN W8"/>
        <a:ea typeface="ヒラギノ角ゴ StdN W8"/>
        <a:cs typeface="ヒラギノ角ゴ StdN W8"/>
      </a:majorFont>
      <a:minorFont>
        <a:latin typeface="ヒラギノ角ゴ StdN W8"/>
        <a:ea typeface="ヒラギノ角ゴ StdN W8"/>
        <a:cs typeface="ヒラギノ角ゴ StdN W8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12700" dist="12700" dir="2700000" rotWithShape="0">
              <a:srgbClr val="000000">
                <a:alpha val="19566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ヒラギノ角ゴ StdN W8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ヒラギノ角ゴ StdN W8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{580F328F-7BBC-414D-AECA-14F9C2953993}tf10001057</Template>
  <TotalTime>81665</TotalTime>
  <Words>128</Words>
  <Application>Microsoft Macintosh PowerPoint</Application>
  <PresentationFormat>ユーザー設定</PresentationFormat>
  <Paragraphs>28</Paragraphs>
  <Slides>4</Slides>
  <Notes>4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11" baseType="lpstr">
      <vt:lpstr>MS Gothic</vt:lpstr>
      <vt:lpstr>ヒラギノ角ゴ ProN W3</vt:lpstr>
      <vt:lpstr>ヒラギノ角ゴ ProN W6</vt:lpstr>
      <vt:lpstr>Meiryo</vt:lpstr>
      <vt:lpstr>游ゴシック</vt:lpstr>
      <vt:lpstr>Lucida Grande</vt:lpstr>
      <vt:lpstr>White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井筒 達也</dc:creator>
  <cp:lastModifiedBy>Tatsuno Hiroshi</cp:lastModifiedBy>
  <cp:revision>197</cp:revision>
  <cp:lastPrinted>2023-03-20T07:06:27Z</cp:lastPrinted>
  <dcterms:modified xsi:type="dcterms:W3CDTF">2024-04-19T04:10:01Z</dcterms:modified>
</cp:coreProperties>
</file>