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147470678" r:id="rId2"/>
    <p:sldId id="2147470690" r:id="rId3"/>
    <p:sldId id="2147470679" r:id="rId4"/>
    <p:sldId id="2147470680" r:id="rId5"/>
    <p:sldId id="2147470681" r:id="rId6"/>
    <p:sldId id="2147470682" r:id="rId7"/>
    <p:sldId id="2147470683" r:id="rId8"/>
    <p:sldId id="2147470684" r:id="rId9"/>
    <p:sldId id="2147470685" r:id="rId10"/>
    <p:sldId id="2147470686" r:id="rId11"/>
    <p:sldId id="2147470687" r:id="rId12"/>
    <p:sldId id="2147470688" r:id="rId13"/>
    <p:sldId id="2147470689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ヒラギノ角ゴ StdN W8"/>
      </a:defRPr>
    </a:lvl9pPr>
  </p:defaultTextStyle>
  <p:extLst>
    <p:ext uri="{EFAFB233-063F-42B5-8137-9DF3F51BA10A}">
      <p15:sldGuideLst xmlns:p15="http://schemas.microsoft.com/office/powerpoint/2012/main">
        <p15:guide id="1" orient="horz" pos="4161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丹野敬大" initials="" lastIdx="1" clrIdx="0"/>
  <p:cmAuthor id="2" name="稲垣 理美（公共事業推進本部）- Inagaki Rimi -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F2F92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3DC5C2F9-1CAC-4260-A1DD-9FCDBB87749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CDEE0"/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580"/>
    <p:restoredTop sz="86395"/>
  </p:normalViewPr>
  <p:slideViewPr>
    <p:cSldViewPr snapToGrid="0" snapToObjects="1" showGuides="1">
      <p:cViewPr>
        <p:scale>
          <a:sx n="36" d="100"/>
          <a:sy n="36" d="100"/>
        </p:scale>
        <p:origin x="1304" y="944"/>
      </p:cViewPr>
      <p:guideLst>
        <p:guide orient="horz" pos="4161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D60F0CEE-1F81-2C4E-A0E3-A40700C6FD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850BD08-89E4-A942-A2FF-532F0A3943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EB0705-F823-EB4D-8517-57A009F4C5AE}" type="datetimeFigureOut">
              <a:rPr kumimoji="1" lang="ja-JP" altLang="en-US" smtClean="0"/>
              <a:t>2024/4/12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D0150B6-67CD-C843-8043-B7246E7B34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4AE2115-8622-F44A-8ED3-47CCD6BE9B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F59ED-453A-8648-B38B-EA108A8E49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6112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1" name="Shape 16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30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30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30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30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30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30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30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30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30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13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998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424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7156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 コピ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タイトルテキスト"/>
          <p:cNvSpPr txBox="1">
            <a:spLocks noGrp="1"/>
          </p:cNvSpPr>
          <p:nvPr>
            <p:ph type="title"/>
          </p:nvPr>
        </p:nvSpPr>
        <p:spPr>
          <a:xfrm>
            <a:off x="7299" y="14871"/>
            <a:ext cx="24369404" cy="1370747"/>
          </a:xfrm>
          <a:prstGeom prst="rect">
            <a:avLst/>
          </a:prstGeom>
        </p:spPr>
        <p:txBody>
          <a:bodyPr lIns="71437" tIns="71437" rIns="71437" bIns="71437">
            <a:noAutofit/>
          </a:bodyPr>
          <a:lstStyle>
            <a:lvl1pPr algn="l" defTabSz="584185">
              <a:defRPr sz="7000">
                <a:latin typeface="Meiryo" panose="020B0604030504040204" pitchFamily="34" charset="-128"/>
                <a:ea typeface="Meiryo" panose="020B0604030504040204" pitchFamily="34" charset="-128"/>
                <a:cs typeface="+mn-cs"/>
                <a:sym typeface="ヒラギノ角ゴ StdN W8"/>
              </a:defRPr>
            </a:lvl1pPr>
          </a:lstStyle>
          <a:p>
            <a:r>
              <a:rPr dirty="0" err="1"/>
              <a:t>タイトルテキスト</a:t>
            </a:r>
            <a:endParaRPr dirty="0"/>
          </a:p>
        </p:txBody>
      </p:sp>
      <p:sp>
        <p:nvSpPr>
          <p:cNvPr id="20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2894468" y="314482"/>
            <a:ext cx="1051569" cy="898322"/>
          </a:xfrm>
          <a:prstGeom prst="rect">
            <a:avLst/>
          </a:prstGeom>
        </p:spPr>
        <p:txBody>
          <a:bodyPr lIns="71437" tIns="71437" rIns="71437" bIns="71437"/>
          <a:lstStyle>
            <a:lvl1pPr defTabSz="584185">
              <a:defRPr sz="4900">
                <a:latin typeface="ヒラギノ角ゴ ProN W6"/>
                <a:ea typeface="ヒラギノ角ゴ ProN W6"/>
                <a:cs typeface="ヒラギノ角ゴ ProN W6"/>
                <a:sym typeface="ヒラギノ角ゴ ProN W6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 コピ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タイトルテキスト"/>
          <p:cNvSpPr txBox="1">
            <a:spLocks noGrp="1"/>
          </p:cNvSpPr>
          <p:nvPr>
            <p:ph type="title"/>
          </p:nvPr>
        </p:nvSpPr>
        <p:spPr>
          <a:xfrm>
            <a:off x="7299" y="14871"/>
            <a:ext cx="24369404" cy="1370747"/>
          </a:xfrm>
          <a:prstGeom prst="rect">
            <a:avLst/>
          </a:prstGeom>
        </p:spPr>
        <p:txBody>
          <a:bodyPr lIns="71437" tIns="71437" rIns="71437" bIns="71437">
            <a:noAutofit/>
          </a:bodyPr>
          <a:lstStyle>
            <a:lvl1pPr algn="l" defTabSz="584185">
              <a:defRPr sz="700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  <a:sym typeface="ヒラギノ角ゴ ProN W6"/>
              </a:defRPr>
            </a:lvl1pPr>
          </a:lstStyle>
          <a:p>
            <a:r>
              <a:rPr dirty="0" err="1"/>
              <a:t>タイトルテキスト</a:t>
            </a:r>
            <a:endParaRPr dirty="0"/>
          </a:p>
        </p:txBody>
      </p:sp>
      <p:sp>
        <p:nvSpPr>
          <p:cNvPr id="28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2894468" y="314482"/>
            <a:ext cx="1051569" cy="898322"/>
          </a:xfrm>
          <a:prstGeom prst="rect">
            <a:avLst/>
          </a:prstGeom>
        </p:spPr>
        <p:txBody>
          <a:bodyPr lIns="71437" tIns="71437" rIns="71437" bIns="71437"/>
          <a:lstStyle>
            <a:lvl1pPr defTabSz="584185">
              <a:defRPr sz="4900">
                <a:latin typeface="ヒラギノ角ゴ ProN W6"/>
                <a:ea typeface="ヒラギノ角ゴ ProN W6"/>
                <a:cs typeface="ヒラギノ角ゴ ProN W6"/>
                <a:sym typeface="ヒラギノ角ゴ ProN W6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タイトルテキスト"/>
          <p:cNvSpPr txBox="1">
            <a:spLocks noGrp="1"/>
          </p:cNvSpPr>
          <p:nvPr>
            <p:ph type="title"/>
          </p:nvPr>
        </p:nvSpPr>
        <p:spPr>
          <a:xfrm>
            <a:off x="7299" y="14871"/>
            <a:ext cx="24369404" cy="1370747"/>
          </a:xfrm>
          <a:prstGeom prst="rect">
            <a:avLst/>
          </a:prstGeom>
        </p:spPr>
        <p:txBody>
          <a:bodyPr lIns="71437" tIns="71437" rIns="71437" bIns="71437">
            <a:noAutofit/>
          </a:bodyPr>
          <a:lstStyle>
            <a:lvl1pPr algn="l" defTabSz="584185">
              <a:defRPr sz="7000">
                <a:latin typeface="+mn-lt"/>
                <a:ea typeface="+mn-ea"/>
                <a:cs typeface="+mn-cs"/>
                <a:sym typeface="ヒラギノ角ゴ StdN W8"/>
              </a:defRPr>
            </a:lvl1pPr>
          </a:lstStyle>
          <a:p>
            <a:r>
              <a:t>タイトルテキスト</a:t>
            </a:r>
          </a:p>
        </p:txBody>
      </p:sp>
      <p:sp>
        <p:nvSpPr>
          <p:cNvPr id="76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3176222" y="133504"/>
            <a:ext cx="1013097" cy="867544"/>
          </a:xfrm>
          <a:prstGeom prst="rect">
            <a:avLst/>
          </a:prstGeom>
        </p:spPr>
        <p:txBody>
          <a:bodyPr lIns="71437" tIns="71437" rIns="71437" bIns="71437"/>
          <a:lstStyle>
            <a:lvl1pPr defTabSz="584185">
              <a:defRPr sz="4700">
                <a:latin typeface="ヒラギノ角ゴ ProN W6"/>
                <a:ea typeface="ヒラギノ角ゴ ProN W6"/>
                <a:cs typeface="ヒラギノ角ゴ ProN W6"/>
                <a:sym typeface="ヒラギノ角ゴ ProN W6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E2974DD-6039-5441-B616-736DB7DF7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229739" y="13066353"/>
            <a:ext cx="1009892" cy="964367"/>
          </a:xfrm>
        </p:spPr>
        <p:txBody>
          <a:bodyPr/>
          <a:lstStyle/>
          <a:p>
            <a:fld id="{94A49AC5-548B-D94C-9886-1CFF6FAB75D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9405BCA-B58F-6E46-A014-E81C8726EE7C}"/>
              </a:ext>
            </a:extLst>
          </p:cNvPr>
          <p:cNvSpPr/>
          <p:nvPr userDrawn="1"/>
        </p:nvSpPr>
        <p:spPr>
          <a:xfrm>
            <a:off x="0" y="0"/>
            <a:ext cx="550416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5E3BB1A-F819-864F-BB03-2E9C1209B89C}"/>
              </a:ext>
            </a:extLst>
          </p:cNvPr>
          <p:cNvSpPr/>
          <p:nvPr userDrawn="1"/>
        </p:nvSpPr>
        <p:spPr>
          <a:xfrm rot="5400000">
            <a:off x="11916792" y="-11916792"/>
            <a:ext cx="550416" cy="2438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2FE01DB-4CA9-4241-98D3-DEC3D883C127}"/>
              </a:ext>
            </a:extLst>
          </p:cNvPr>
          <p:cNvSpPr/>
          <p:nvPr userDrawn="1"/>
        </p:nvSpPr>
        <p:spPr>
          <a:xfrm rot="5400000">
            <a:off x="11916792" y="1275424"/>
            <a:ext cx="550416" cy="2438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535CED4-7314-C24E-BE47-0DA134169C64}"/>
              </a:ext>
            </a:extLst>
          </p:cNvPr>
          <p:cNvSpPr/>
          <p:nvPr userDrawn="1"/>
        </p:nvSpPr>
        <p:spPr>
          <a:xfrm>
            <a:off x="23809911" y="17756"/>
            <a:ext cx="550416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3B94BB8-7823-3547-BF3F-52C0944940B5}"/>
              </a:ext>
            </a:extLst>
          </p:cNvPr>
          <p:cNvSpPr/>
          <p:nvPr userDrawn="1"/>
        </p:nvSpPr>
        <p:spPr>
          <a:xfrm rot="5400000">
            <a:off x="11881283" y="-10518218"/>
            <a:ext cx="550416" cy="2438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400"/>
          </a:p>
        </p:txBody>
      </p:sp>
    </p:spTree>
    <p:extLst>
      <p:ext uri="{BB962C8B-B14F-4D97-AF65-F5344CB8AC3E}">
        <p14:creationId xmlns:p14="http://schemas.microsoft.com/office/powerpoint/2010/main" val="56371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22568764" y="729491"/>
            <a:ext cx="1009892" cy="96436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defTabSz="825479">
              <a:defRPr sz="5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タイトルテキスト"/>
          <p:cNvSpPr txBox="1"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タイトルテキスト</a:t>
            </a:r>
            <a:endParaRPr dirty="0"/>
          </a:p>
        </p:txBody>
      </p:sp>
      <p:sp>
        <p:nvSpPr>
          <p:cNvPr id="4" name="本文レベル1…"/>
          <p:cNvSpPr txBox="1"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本文レベル1</a:t>
            </a:r>
          </a:p>
          <a:p>
            <a:pPr lvl="1"/>
            <a:r>
              <a:rPr dirty="0"/>
              <a:t>本文レベル2</a:t>
            </a:r>
          </a:p>
          <a:p>
            <a:pPr lvl="2"/>
            <a:r>
              <a:rPr dirty="0"/>
              <a:t>本文レベル3</a:t>
            </a:r>
          </a:p>
          <a:p>
            <a:pPr lvl="3"/>
            <a:r>
              <a:rPr dirty="0"/>
              <a:t>本文レベル4</a:t>
            </a:r>
          </a:p>
          <a:p>
            <a:pPr lvl="4"/>
            <a:r>
              <a:rPr dirty="0"/>
              <a:t>本文レベル5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7" r:id="rId3"/>
    <p:sldLayoutId id="2147483667" r:id="rId4"/>
  </p:sldLayoutIdLst>
  <p:transition spd="med"/>
  <p:txStyles>
    <p:titleStyle>
      <a:lvl1pPr marL="0" marR="0" indent="0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1pPr>
      <a:lvl2pPr marL="0" marR="0" indent="228594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0" marR="0" indent="457189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0" marR="0" indent="685783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0" marR="0" indent="914377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0" marR="0" indent="1142971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0" marR="0" indent="1371566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0" marR="0" indent="1600160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0" marR="0" indent="1828754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titleStyle>
    <p:bodyStyle>
      <a:lvl1pPr marL="634984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1pPr>
      <a:lvl2pPr marL="1269968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2pPr>
      <a:lvl3pPr marL="1904952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3pPr>
      <a:lvl4pPr marL="2539937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4pPr>
      <a:lvl5pPr marL="3174921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Meiryo" panose="020B0604030504040204" pitchFamily="34" charset="-128"/>
          <a:ea typeface="Meiryo" panose="020B0604030504040204" pitchFamily="34" charset="-128"/>
          <a:cs typeface="Meiryo" panose="020B0604030504040204" pitchFamily="34" charset="-128"/>
          <a:sym typeface="ヒラギノ角ゴ ProN W3"/>
        </a:defRPr>
      </a:lvl5pPr>
      <a:lvl6pPr marL="3809905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444889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5079873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714857" marR="0" indent="-634984" algn="l" defTabSz="825479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228594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457189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685783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914377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1142971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1371566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1600160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1828754" algn="ctr" defTabSz="82547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AC3D19A-7783-1E72-80A9-24DEEF837BF3}"/>
              </a:ext>
            </a:extLst>
          </p:cNvPr>
          <p:cNvSpPr/>
          <p:nvPr/>
        </p:nvSpPr>
        <p:spPr>
          <a:xfrm>
            <a:off x="0" y="5738358"/>
            <a:ext cx="24384000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5" name="自動運転時代の運行管理サービス">
            <a:extLst>
              <a:ext uri="{FF2B5EF4-FFF2-40B4-BE49-F238E27FC236}">
                <a16:creationId xmlns:a16="http://schemas.microsoft.com/office/drawing/2014/main" id="{E03CCC0A-FFA8-B982-6C52-7525D004E6FE}"/>
              </a:ext>
            </a:extLst>
          </p:cNvPr>
          <p:cNvSpPr txBox="1"/>
          <p:nvPr/>
        </p:nvSpPr>
        <p:spPr>
          <a:xfrm>
            <a:off x="332670" y="6065682"/>
            <a:ext cx="24051330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en-US" altLang="ja-JP" sz="6600" b="1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FY24</a:t>
            </a:r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日進市アンケート結果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0C38A19-9C03-ED4B-9BC0-514FBF4FA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3850" y="1491739"/>
            <a:ext cx="10825616" cy="1073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48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9DFABAFE-2E3F-64D7-EE6C-292DB78B6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09" y="2209088"/>
            <a:ext cx="12647764" cy="769255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1678F49-5034-1F06-E1FF-1F2448C15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5473" y="2209087"/>
            <a:ext cx="11195870" cy="7901563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1B87945-58AB-393C-175F-C13403DA46DB}"/>
              </a:ext>
            </a:extLst>
          </p:cNvPr>
          <p:cNvSpPr txBox="1"/>
          <p:nvPr/>
        </p:nvSpPr>
        <p:spPr>
          <a:xfrm>
            <a:off x="17722400" y="12445489"/>
            <a:ext cx="6068969" cy="7906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ja-JP" altLang="en-US"/>
              <a:t>その他：定期券が欲しい</a:t>
            </a:r>
            <a:endParaRPr kumimoji="0" lang="ja-JP" altLang="en-US" sz="4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ヒラギノ角ゴ StdN W8"/>
            </a:endParaRPr>
          </a:p>
        </p:txBody>
      </p:sp>
    </p:spTree>
    <p:extLst>
      <p:ext uri="{BB962C8B-B14F-4D97-AF65-F5344CB8AC3E}">
        <p14:creationId xmlns:p14="http://schemas.microsoft.com/office/powerpoint/2010/main" val="3942661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5727944-ACAC-0B28-3C2D-294145748D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943" y="2197982"/>
            <a:ext cx="8948299" cy="983739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11B8A67-99AD-D969-8BB9-99530C4FA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5574" y="2197982"/>
            <a:ext cx="7934422" cy="983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068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4947015-2899-FCC4-0E67-2F4305B9A655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3E4B269A-B501-FD7F-32B9-FC40843E8F3F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CBA0C87-BAD5-9C83-97DF-6537B1F71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09" y="1842120"/>
            <a:ext cx="20067024" cy="890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87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6ACA968-D485-9BEF-AADD-00572133D3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09" y="1842120"/>
            <a:ext cx="17974124" cy="11033621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F9C0495-F4CB-B577-CDFF-6E68684CB12A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D2707537-54E8-B0D4-A7DC-2403A83F879A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6138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AC3D19A-7783-1E72-80A9-24DEEF837BF3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5" name="自動運転時代の運行管理サービス">
            <a:extLst>
              <a:ext uri="{FF2B5EF4-FFF2-40B4-BE49-F238E27FC236}">
                <a16:creationId xmlns:a16="http://schemas.microsoft.com/office/drawing/2014/main" id="{E03CCC0A-FFA8-B982-6C52-7525D004E6FE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43081DA-6363-AD75-860C-E0FF7A22B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2706" y="2697479"/>
            <a:ext cx="8397261" cy="1015637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4032809-61E3-6FAB-33E0-9A16EDDF35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01697" y="3734526"/>
            <a:ext cx="12517378" cy="783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51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AC3D19A-7783-1E72-80A9-24DEEF837BF3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5" name="自動運転時代の運行管理サービス">
            <a:extLst>
              <a:ext uri="{FF2B5EF4-FFF2-40B4-BE49-F238E27FC236}">
                <a16:creationId xmlns:a16="http://schemas.microsoft.com/office/drawing/2014/main" id="{E03CCC0A-FFA8-B982-6C52-7525D004E6FE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16524CC-8E4B-327D-3B66-3ABF590C9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341" y="2199639"/>
            <a:ext cx="10476229" cy="1116244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C8CBF6B-EC5C-292E-460E-C2DD9D68B9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0" y="2866904"/>
            <a:ext cx="11382179" cy="963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72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23488B1-B7A1-367A-A01A-468975047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485" y="1842120"/>
            <a:ext cx="16751627" cy="11011731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9399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5DE5E84-BD05-D10A-3BA7-51094DD5F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3847"/>
            <a:ext cx="11485000" cy="789958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8DF798C-1EB8-CBE6-5EA3-62C833A76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6656" y="3909241"/>
            <a:ext cx="13108127" cy="716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78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67ECCECD-E4A4-74BF-2A2B-F7E1D0A06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66" y="1539778"/>
            <a:ext cx="6849473" cy="635133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C8508541-3B61-9D85-A543-3765C6707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8944" y="1678458"/>
            <a:ext cx="7867466" cy="607397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C8AC7C1-9BDB-50FB-A886-CA7CBC3A2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5025" y="7842677"/>
            <a:ext cx="7054810" cy="559060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C1235B7-D397-45E3-6683-A6CBF759B6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21600" y="7891108"/>
            <a:ext cx="7054810" cy="541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062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0CF0E7C9-918F-B75B-DDFF-FB85BB999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96" y="3585028"/>
            <a:ext cx="11928004" cy="741389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B98995F-24F8-AC50-0504-0E87F5576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2891" y="4023078"/>
            <a:ext cx="10981509" cy="697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6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F3864B8-7D98-C42E-46CF-88B60EB96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267" y="1842119"/>
            <a:ext cx="9511750" cy="990642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5EDCF31-4800-7977-3041-8846A4C845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4952" y="1529706"/>
            <a:ext cx="9825809" cy="1021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76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1E8028-6E0B-BDB1-D713-0AF2A9B94C8C}"/>
              </a:ext>
            </a:extLst>
          </p:cNvPr>
          <p:cNvSpPr/>
          <p:nvPr/>
        </p:nvSpPr>
        <p:spPr>
          <a:xfrm>
            <a:off x="-34961" y="-44605"/>
            <a:ext cx="24439744" cy="155940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defTabSz="1168371"/>
            <a:r>
              <a:rPr lang="ja-JP" altLang="en-US" sz="440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sym typeface="ヒラギノ角ゴ ProN W4"/>
              </a:rPr>
              <a:t>　　</a:t>
            </a:r>
            <a:endParaRPr lang="en-US" altLang="ja-JP" sz="440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  <a:p>
            <a:pPr defTabSz="1168371"/>
            <a:endParaRPr lang="ja-JP" altLang="en-US" sz="440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sym typeface="ヒラギノ角ゴ ProN W4"/>
            </a:endParaRPr>
          </a:p>
        </p:txBody>
      </p:sp>
      <p:sp>
        <p:nvSpPr>
          <p:cNvPr id="4" name="自動運転時代の運行管理サービス">
            <a:extLst>
              <a:ext uri="{FF2B5EF4-FFF2-40B4-BE49-F238E27FC236}">
                <a16:creationId xmlns:a16="http://schemas.microsoft.com/office/drawing/2014/main" id="{B5BAE08D-DE92-D5DD-3B78-AB305E35BAC4}"/>
              </a:ext>
            </a:extLst>
          </p:cNvPr>
          <p:cNvSpPr txBox="1"/>
          <p:nvPr/>
        </p:nvSpPr>
        <p:spPr>
          <a:xfrm>
            <a:off x="297709" y="282719"/>
            <a:ext cx="20153627" cy="1159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>
              <a:defRPr sz="8000"/>
            </a:lvl1pPr>
          </a:lstStyle>
          <a:p>
            <a:pPr algn="l"/>
            <a:r>
              <a:rPr lang="ja-JP" altLang="en-US" sz="66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アンケート</a:t>
            </a:r>
            <a:endParaRPr lang="en-US" altLang="ja-JP" sz="6600" b="1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1A148FC-0A2B-B919-AAC8-DCEFC7297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44" y="2039828"/>
            <a:ext cx="20453608" cy="1086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32663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ヒラギノ角ゴ StdN W8"/>
        <a:ea typeface="ヒラギノ角ゴ StdN W8"/>
        <a:cs typeface="ヒラギノ角ゴ StdN W8"/>
      </a:majorFont>
      <a:minorFont>
        <a:latin typeface="ヒラギノ角ゴ StdN W8"/>
        <a:ea typeface="ヒラギノ角ゴ StdN W8"/>
        <a:cs typeface="ヒラギノ角ゴ StdN W8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" dist="12700" dir="2700000" rotWithShape="0">
              <a:srgbClr val="000000">
                <a:alpha val="19566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ヒラギノ角ゴ StdN W8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ヒラギノ角ゴ StdN W8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ヒラギノ角ゴ StdN W8"/>
        <a:ea typeface="ヒラギノ角ゴ StdN W8"/>
        <a:cs typeface="ヒラギノ角ゴ StdN W8"/>
      </a:majorFont>
      <a:minorFont>
        <a:latin typeface="ヒラギノ角ゴ StdN W8"/>
        <a:ea typeface="ヒラギノ角ゴ StdN W8"/>
        <a:cs typeface="ヒラギノ角ゴ StdN W8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" dist="12700" dir="2700000" rotWithShape="0">
              <a:srgbClr val="000000">
                <a:alpha val="19566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ヒラギノ角ゴ StdN W8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ヒラギノ角ゴ StdN W8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{580F328F-7BBC-414D-AECA-14F9C2953993}tf10001057</Template>
  <TotalTime>81544</TotalTime>
  <Words>34</Words>
  <Application>Microsoft Macintosh PowerPoint</Application>
  <PresentationFormat>ユーザー設定</PresentationFormat>
  <Paragraphs>27</Paragraphs>
  <Slides>13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ヒラギノ角ゴ ProN W3</vt:lpstr>
      <vt:lpstr>ヒラギノ角ゴ ProN W6</vt:lpstr>
      <vt:lpstr>Meiryo</vt:lpstr>
      <vt:lpstr>游ゴシック</vt:lpstr>
      <vt:lpstr>Lucida Grande</vt:lpstr>
      <vt:lpstr>White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井筒 達也</dc:creator>
  <cp:lastModifiedBy>Tatsuno Hiroshi</cp:lastModifiedBy>
  <cp:revision>195</cp:revision>
  <cp:lastPrinted>2023-03-20T07:06:27Z</cp:lastPrinted>
  <dcterms:modified xsi:type="dcterms:W3CDTF">2024-04-12T14:15:49Z</dcterms:modified>
</cp:coreProperties>
</file>