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" y="192"/>
            <a:ext cx="15119596" cy="10691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211644" y="5154765"/>
            <a:ext cx="591185" cy="591185"/>
            <a:chOff x="13211644" y="5154765"/>
            <a:chExt cx="591185" cy="591185"/>
          </a:xfrm>
        </p:grpSpPr>
        <p:sp>
          <p:nvSpPr>
            <p:cNvPr id="5" name="object 5"/>
            <p:cNvSpPr/>
            <p:nvPr/>
          </p:nvSpPr>
          <p:spPr>
            <a:xfrm>
              <a:off x="13211645" y="5154765"/>
              <a:ext cx="107950" cy="591185"/>
            </a:xfrm>
            <a:custGeom>
              <a:avLst/>
              <a:gdLst/>
              <a:ahLst/>
              <a:cxnLst/>
              <a:rect l="l" t="t" r="r" b="b"/>
              <a:pathLst>
                <a:path w="107950" h="591185">
                  <a:moveTo>
                    <a:pt x="107467" y="17907"/>
                  </a:move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53746" y="0"/>
                  </a:ln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lnTo>
                    <a:pt x="53746" y="17907"/>
                  </a:lnTo>
                  <a:lnTo>
                    <a:pt x="71653" y="17907"/>
                  </a:lnTo>
                  <a:lnTo>
                    <a:pt x="89560" y="17907"/>
                  </a:lnTo>
                  <a:lnTo>
                    <a:pt x="107467" y="17907"/>
                  </a:lnTo>
                  <a:close/>
                </a:path>
                <a:path w="107950" h="591185">
                  <a:moveTo>
                    <a:pt x="89560" y="89560"/>
                  </a:moveTo>
                  <a:lnTo>
                    <a:pt x="89560" y="53733"/>
                  </a:lnTo>
                  <a:lnTo>
                    <a:pt x="89560" y="35826"/>
                  </a:lnTo>
                  <a:lnTo>
                    <a:pt x="71653" y="35826"/>
                  </a:lnTo>
                  <a:lnTo>
                    <a:pt x="53746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46" y="89560"/>
                  </a:lnTo>
                  <a:lnTo>
                    <a:pt x="71653" y="89560"/>
                  </a:lnTo>
                  <a:lnTo>
                    <a:pt x="89560" y="89560"/>
                  </a:lnTo>
                  <a:close/>
                </a:path>
                <a:path w="107950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71653" y="107467"/>
                  </a:lnTo>
                  <a:lnTo>
                    <a:pt x="53746" y="107467"/>
                  </a:lnTo>
                  <a:lnTo>
                    <a:pt x="35826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26" y="125374"/>
                  </a:lnTo>
                  <a:lnTo>
                    <a:pt x="53746" y="125374"/>
                  </a:lnTo>
                  <a:lnTo>
                    <a:pt x="71653" y="125374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07950" h="591185">
                  <a:moveTo>
                    <a:pt x="17907" y="125387"/>
                  </a:moveTo>
                  <a:lnTo>
                    <a:pt x="17907" y="53733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53733"/>
                  </a:lnTo>
                  <a:lnTo>
                    <a:pt x="0" y="125387"/>
                  </a:lnTo>
                  <a:lnTo>
                    <a:pt x="17907" y="125387"/>
                  </a:lnTo>
                  <a:close/>
                </a:path>
                <a:path w="107950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07950" h="591185">
                  <a:moveTo>
                    <a:pt x="53746" y="161201"/>
                  </a:moveTo>
                  <a:lnTo>
                    <a:pt x="53746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53746" y="161201"/>
                  </a:lnTo>
                  <a:close/>
                </a:path>
                <a:path w="107950" h="591185">
                  <a:moveTo>
                    <a:pt x="53746" y="197027"/>
                  </a:moveTo>
                  <a:lnTo>
                    <a:pt x="53746" y="179120"/>
                  </a:lnTo>
                  <a:lnTo>
                    <a:pt x="35826" y="179120"/>
                  </a:lnTo>
                  <a:lnTo>
                    <a:pt x="17919" y="179120"/>
                  </a:lnTo>
                  <a:lnTo>
                    <a:pt x="17919" y="197027"/>
                  </a:lnTo>
                  <a:lnTo>
                    <a:pt x="35826" y="197027"/>
                  </a:lnTo>
                  <a:lnTo>
                    <a:pt x="53746" y="197027"/>
                  </a:lnTo>
                  <a:close/>
                </a:path>
                <a:path w="107950" h="591185">
                  <a:moveTo>
                    <a:pt x="17907" y="214934"/>
                  </a:moveTo>
                  <a:lnTo>
                    <a:pt x="17907" y="197027"/>
                  </a:lnTo>
                  <a:lnTo>
                    <a:pt x="0" y="197027"/>
                  </a:lnTo>
                  <a:lnTo>
                    <a:pt x="0" y="214934"/>
                  </a:lnTo>
                  <a:lnTo>
                    <a:pt x="17907" y="214934"/>
                  </a:lnTo>
                  <a:close/>
                </a:path>
                <a:path w="107950" h="591185">
                  <a:moveTo>
                    <a:pt x="89560" y="232854"/>
                  </a:moveTo>
                  <a:lnTo>
                    <a:pt x="89560" y="179108"/>
                  </a:lnTo>
                  <a:lnTo>
                    <a:pt x="107467" y="179108"/>
                  </a:lnTo>
                  <a:lnTo>
                    <a:pt x="107467" y="161201"/>
                  </a:lnTo>
                  <a:lnTo>
                    <a:pt x="89560" y="161201"/>
                  </a:lnTo>
                  <a:lnTo>
                    <a:pt x="71653" y="161201"/>
                  </a:lnTo>
                  <a:lnTo>
                    <a:pt x="71653" y="232854"/>
                  </a:lnTo>
                  <a:lnTo>
                    <a:pt x="89560" y="232854"/>
                  </a:lnTo>
                  <a:close/>
                </a:path>
                <a:path w="107950" h="591185">
                  <a:moveTo>
                    <a:pt x="17907" y="25076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50761"/>
                  </a:lnTo>
                  <a:lnTo>
                    <a:pt x="17907" y="250761"/>
                  </a:lnTo>
                  <a:close/>
                </a:path>
                <a:path w="107950" h="591185">
                  <a:moveTo>
                    <a:pt x="89560" y="268681"/>
                  </a:moveTo>
                  <a:lnTo>
                    <a:pt x="89560" y="250774"/>
                  </a:lnTo>
                  <a:lnTo>
                    <a:pt x="71653" y="250774"/>
                  </a:lnTo>
                  <a:lnTo>
                    <a:pt x="53746" y="250774"/>
                  </a:lnTo>
                  <a:lnTo>
                    <a:pt x="53746" y="214947"/>
                  </a:lnTo>
                  <a:lnTo>
                    <a:pt x="35826" y="214947"/>
                  </a:lnTo>
                  <a:lnTo>
                    <a:pt x="17919" y="214947"/>
                  </a:lnTo>
                  <a:lnTo>
                    <a:pt x="17919" y="268681"/>
                  </a:lnTo>
                  <a:lnTo>
                    <a:pt x="35826" y="268681"/>
                  </a:lnTo>
                  <a:lnTo>
                    <a:pt x="53746" y="268681"/>
                  </a:lnTo>
                  <a:lnTo>
                    <a:pt x="71653" y="268681"/>
                  </a:lnTo>
                  <a:lnTo>
                    <a:pt x="89560" y="268681"/>
                  </a:lnTo>
                  <a:close/>
                </a:path>
                <a:path w="107950" h="591185">
                  <a:moveTo>
                    <a:pt x="35826" y="322414"/>
                  </a:moveTo>
                  <a:lnTo>
                    <a:pt x="35826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26" y="322414"/>
                  </a:lnTo>
                  <a:close/>
                </a:path>
                <a:path w="107950" h="591185">
                  <a:moveTo>
                    <a:pt x="107467" y="322414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71653" y="286588"/>
                  </a:lnTo>
                  <a:lnTo>
                    <a:pt x="53746" y="286588"/>
                  </a:lnTo>
                  <a:lnTo>
                    <a:pt x="53746" y="322414"/>
                  </a:lnTo>
                  <a:lnTo>
                    <a:pt x="71653" y="322414"/>
                  </a:lnTo>
                  <a:lnTo>
                    <a:pt x="71653" y="304495"/>
                  </a:lnTo>
                  <a:lnTo>
                    <a:pt x="89560" y="304495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07950" h="591185">
                  <a:moveTo>
                    <a:pt x="17907" y="340334"/>
                  </a:moveTo>
                  <a:lnTo>
                    <a:pt x="17907" y="268681"/>
                  </a:lnTo>
                  <a:lnTo>
                    <a:pt x="0" y="268681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07950" h="591185">
                  <a:moveTo>
                    <a:pt x="89560" y="35824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58241"/>
                  </a:lnTo>
                  <a:lnTo>
                    <a:pt x="89560" y="358241"/>
                  </a:lnTo>
                  <a:close/>
                </a:path>
                <a:path w="107950" h="591185">
                  <a:moveTo>
                    <a:pt x="17907" y="376148"/>
                  </a:moveTo>
                  <a:lnTo>
                    <a:pt x="17907" y="358241"/>
                  </a:lnTo>
                  <a:lnTo>
                    <a:pt x="0" y="358241"/>
                  </a:lnTo>
                  <a:lnTo>
                    <a:pt x="0" y="376148"/>
                  </a:lnTo>
                  <a:lnTo>
                    <a:pt x="17907" y="376148"/>
                  </a:lnTo>
                  <a:close/>
                </a:path>
                <a:path w="107950" h="591185">
                  <a:moveTo>
                    <a:pt x="71653" y="376148"/>
                  </a:moveTo>
                  <a:lnTo>
                    <a:pt x="71653" y="358241"/>
                  </a:lnTo>
                  <a:lnTo>
                    <a:pt x="53746" y="358241"/>
                  </a:lnTo>
                  <a:lnTo>
                    <a:pt x="53746" y="376148"/>
                  </a:lnTo>
                  <a:lnTo>
                    <a:pt x="71653" y="376148"/>
                  </a:lnTo>
                  <a:close/>
                </a:path>
                <a:path w="107950" h="591185">
                  <a:moveTo>
                    <a:pt x="53746" y="394055"/>
                  </a:moveTo>
                  <a:lnTo>
                    <a:pt x="53746" y="376148"/>
                  </a:lnTo>
                  <a:lnTo>
                    <a:pt x="35826" y="376148"/>
                  </a:lnTo>
                  <a:lnTo>
                    <a:pt x="35826" y="394055"/>
                  </a:lnTo>
                  <a:lnTo>
                    <a:pt x="53746" y="394055"/>
                  </a:lnTo>
                  <a:close/>
                </a:path>
                <a:path w="107950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0795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07950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0795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07950" h="591185">
                  <a:moveTo>
                    <a:pt x="35826" y="447802"/>
                  </a:moveTo>
                  <a:lnTo>
                    <a:pt x="35826" y="429895"/>
                  </a:lnTo>
                  <a:lnTo>
                    <a:pt x="17919" y="429895"/>
                  </a:lnTo>
                  <a:lnTo>
                    <a:pt x="17919" y="447802"/>
                  </a:lnTo>
                  <a:lnTo>
                    <a:pt x="35826" y="447802"/>
                  </a:lnTo>
                  <a:close/>
                </a:path>
                <a:path w="107950" h="591185">
                  <a:moveTo>
                    <a:pt x="71653" y="447802"/>
                  </a:moveTo>
                  <a:lnTo>
                    <a:pt x="71653" y="411975"/>
                  </a:lnTo>
                  <a:lnTo>
                    <a:pt x="53746" y="411975"/>
                  </a:lnTo>
                  <a:lnTo>
                    <a:pt x="53746" y="447802"/>
                  </a:lnTo>
                  <a:lnTo>
                    <a:pt x="71653" y="447802"/>
                  </a:lnTo>
                  <a:close/>
                </a:path>
                <a:path w="107950" h="591185">
                  <a:moveTo>
                    <a:pt x="107467" y="483616"/>
                  </a:moveTo>
                  <a:lnTo>
                    <a:pt x="107467" y="465709"/>
                  </a:lnTo>
                  <a:lnTo>
                    <a:pt x="89560" y="465709"/>
                  </a:lnTo>
                  <a:lnTo>
                    <a:pt x="71653" y="465709"/>
                  </a:lnTo>
                  <a:lnTo>
                    <a:pt x="53746" y="465709"/>
                  </a:lnTo>
                  <a:lnTo>
                    <a:pt x="35826" y="465709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53746" y="483616"/>
                  </a:lnTo>
                  <a:lnTo>
                    <a:pt x="71653" y="483616"/>
                  </a:lnTo>
                  <a:lnTo>
                    <a:pt x="89560" y="483616"/>
                  </a:lnTo>
                  <a:lnTo>
                    <a:pt x="107467" y="483616"/>
                  </a:lnTo>
                  <a:close/>
                </a:path>
                <a:path w="107950" h="591185">
                  <a:moveTo>
                    <a:pt x="89560" y="555269"/>
                  </a:moveTo>
                  <a:lnTo>
                    <a:pt x="89560" y="501535"/>
                  </a:lnTo>
                  <a:lnTo>
                    <a:pt x="71653" y="501535"/>
                  </a:lnTo>
                  <a:lnTo>
                    <a:pt x="53746" y="501535"/>
                  </a:lnTo>
                  <a:lnTo>
                    <a:pt x="35826" y="501535"/>
                  </a:lnTo>
                  <a:lnTo>
                    <a:pt x="35826" y="555269"/>
                  </a:lnTo>
                  <a:lnTo>
                    <a:pt x="53746" y="555269"/>
                  </a:lnTo>
                  <a:lnTo>
                    <a:pt x="71653" y="555269"/>
                  </a:lnTo>
                  <a:lnTo>
                    <a:pt x="89560" y="555269"/>
                  </a:lnTo>
                  <a:close/>
                </a:path>
                <a:path w="107950" h="591185">
                  <a:moveTo>
                    <a:pt x="17907" y="591096"/>
                  </a:moveTo>
                  <a:lnTo>
                    <a:pt x="17907" y="555269"/>
                  </a:lnTo>
                  <a:lnTo>
                    <a:pt x="17907" y="465709"/>
                  </a:lnTo>
                  <a:lnTo>
                    <a:pt x="0" y="465709"/>
                  </a:lnTo>
                  <a:lnTo>
                    <a:pt x="0" y="555269"/>
                  </a:lnTo>
                  <a:lnTo>
                    <a:pt x="0" y="591096"/>
                  </a:lnTo>
                  <a:lnTo>
                    <a:pt x="17907" y="591096"/>
                  </a:lnTo>
                  <a:close/>
                </a:path>
                <a:path w="107950" h="591185">
                  <a:moveTo>
                    <a:pt x="107467" y="591096"/>
                  </a:moveTo>
                  <a:lnTo>
                    <a:pt x="107467" y="573189"/>
                  </a:lnTo>
                  <a:lnTo>
                    <a:pt x="89560" y="573189"/>
                  </a:lnTo>
                  <a:lnTo>
                    <a:pt x="71653" y="573189"/>
                  </a:lnTo>
                  <a:lnTo>
                    <a:pt x="53746" y="57318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46" y="591096"/>
                  </a:lnTo>
                  <a:lnTo>
                    <a:pt x="71653" y="591096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078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7032" y="5154765"/>
              <a:ext cx="143510" cy="591185"/>
            </a:xfrm>
            <a:custGeom>
              <a:avLst/>
              <a:gdLst/>
              <a:ahLst/>
              <a:cxnLst/>
              <a:rect l="l" t="t" r="r" b="b"/>
              <a:pathLst>
                <a:path w="143509" h="591185">
                  <a:moveTo>
                    <a:pt x="35826" y="17907"/>
                  </a:move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close/>
                </a:path>
                <a:path w="143509" h="591185">
                  <a:moveTo>
                    <a:pt x="143294" y="17907"/>
                  </a:move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close/>
                </a:path>
                <a:path w="143509" h="591185">
                  <a:moveTo>
                    <a:pt x="71640" y="35814"/>
                  </a:moveTo>
                  <a:lnTo>
                    <a:pt x="71640" y="17907"/>
                  </a:lnTo>
                  <a:lnTo>
                    <a:pt x="53733" y="17907"/>
                  </a:lnTo>
                  <a:lnTo>
                    <a:pt x="53733" y="35814"/>
                  </a:lnTo>
                  <a:lnTo>
                    <a:pt x="71640" y="35814"/>
                  </a:lnTo>
                  <a:close/>
                </a:path>
                <a:path w="143509" h="591185">
                  <a:moveTo>
                    <a:pt x="35826" y="53733"/>
                  </a:move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35826" y="53733"/>
                  </a:lnTo>
                  <a:close/>
                </a:path>
                <a:path w="143509" h="591185">
                  <a:moveTo>
                    <a:pt x="89560" y="53733"/>
                  </a:moveTo>
                  <a:lnTo>
                    <a:pt x="89560" y="17907"/>
                  </a:lnTo>
                  <a:lnTo>
                    <a:pt x="71653" y="17907"/>
                  </a:lnTo>
                  <a:lnTo>
                    <a:pt x="71653" y="53733"/>
                  </a:lnTo>
                  <a:lnTo>
                    <a:pt x="89560" y="53733"/>
                  </a:lnTo>
                  <a:close/>
                </a:path>
                <a:path w="143509" h="591185">
                  <a:moveTo>
                    <a:pt x="125387" y="53733"/>
                  </a:move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25387" y="53733"/>
                  </a:lnTo>
                  <a:close/>
                </a:path>
                <a:path w="143509" h="591185">
                  <a:moveTo>
                    <a:pt x="125387" y="89547"/>
                  </a:moveTo>
                  <a:lnTo>
                    <a:pt x="125387" y="71640"/>
                  </a:lnTo>
                  <a:lnTo>
                    <a:pt x="107480" y="71640"/>
                  </a:lnTo>
                  <a:lnTo>
                    <a:pt x="107480" y="89547"/>
                  </a:lnTo>
                  <a:lnTo>
                    <a:pt x="125387" y="89547"/>
                  </a:lnTo>
                  <a:close/>
                </a:path>
                <a:path w="143509" h="591185">
                  <a:moveTo>
                    <a:pt x="107467" y="8956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89560"/>
                  </a:lnTo>
                  <a:lnTo>
                    <a:pt x="107467" y="89560"/>
                  </a:lnTo>
                  <a:close/>
                </a:path>
                <a:path w="143509" h="591185">
                  <a:moveTo>
                    <a:pt x="89560" y="107467"/>
                  </a:moveTo>
                  <a:lnTo>
                    <a:pt x="89560" y="89560"/>
                  </a:lnTo>
                  <a:lnTo>
                    <a:pt x="71653" y="89560"/>
                  </a:lnTo>
                  <a:lnTo>
                    <a:pt x="71653" y="107467"/>
                  </a:lnTo>
                  <a:lnTo>
                    <a:pt x="89560" y="107467"/>
                  </a:lnTo>
                  <a:close/>
                </a:path>
                <a:path w="143509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43509" h="591185">
                  <a:moveTo>
                    <a:pt x="35826" y="125387"/>
                  </a:moveTo>
                  <a:lnTo>
                    <a:pt x="35826" y="89560"/>
                  </a:lnTo>
                  <a:lnTo>
                    <a:pt x="17919" y="89560"/>
                  </a:lnTo>
                  <a:lnTo>
                    <a:pt x="17919" y="125387"/>
                  </a:lnTo>
                  <a:lnTo>
                    <a:pt x="35826" y="125387"/>
                  </a:lnTo>
                  <a:close/>
                </a:path>
                <a:path w="143509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43509" h="591185">
                  <a:moveTo>
                    <a:pt x="71640" y="161201"/>
                  </a:moveTo>
                  <a:lnTo>
                    <a:pt x="71640" y="53733"/>
                  </a:lnTo>
                  <a:lnTo>
                    <a:pt x="53733" y="53733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33" y="89560"/>
                  </a:lnTo>
                  <a:lnTo>
                    <a:pt x="53733" y="125387"/>
                  </a:lnTo>
                  <a:lnTo>
                    <a:pt x="35826" y="125387"/>
                  </a:lnTo>
                  <a:lnTo>
                    <a:pt x="35826" y="143294"/>
                  </a:lnTo>
                  <a:lnTo>
                    <a:pt x="53733" y="143294"/>
                  </a:lnTo>
                  <a:lnTo>
                    <a:pt x="53733" y="161201"/>
                  </a:lnTo>
                  <a:lnTo>
                    <a:pt x="71640" y="161201"/>
                  </a:lnTo>
                  <a:close/>
                </a:path>
                <a:path w="143509" h="591185">
                  <a:moveTo>
                    <a:pt x="143294" y="161201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25387" y="161201"/>
                  </a:lnTo>
                  <a:lnTo>
                    <a:pt x="143294" y="161201"/>
                  </a:lnTo>
                  <a:close/>
                </a:path>
                <a:path w="143509" h="591185">
                  <a:moveTo>
                    <a:pt x="125387" y="179108"/>
                  </a:moveTo>
                  <a:lnTo>
                    <a:pt x="125387" y="161201"/>
                  </a:lnTo>
                  <a:lnTo>
                    <a:pt x="107480" y="161201"/>
                  </a:lnTo>
                  <a:lnTo>
                    <a:pt x="107480" y="179108"/>
                  </a:lnTo>
                  <a:lnTo>
                    <a:pt x="125387" y="179108"/>
                  </a:lnTo>
                  <a:close/>
                </a:path>
                <a:path w="143509" h="591185">
                  <a:moveTo>
                    <a:pt x="89560" y="179120"/>
                  </a:moveTo>
                  <a:lnTo>
                    <a:pt x="89560" y="161201"/>
                  </a:lnTo>
                  <a:lnTo>
                    <a:pt x="107467" y="161201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25387"/>
                  </a:lnTo>
                  <a:lnTo>
                    <a:pt x="71653" y="125387"/>
                  </a:lnTo>
                  <a:lnTo>
                    <a:pt x="71653" y="179120"/>
                  </a:lnTo>
                  <a:lnTo>
                    <a:pt x="89560" y="179120"/>
                  </a:lnTo>
                  <a:close/>
                </a:path>
                <a:path w="143509" h="591185">
                  <a:moveTo>
                    <a:pt x="35826" y="232854"/>
                  </a:moveTo>
                  <a:lnTo>
                    <a:pt x="35826" y="214947"/>
                  </a:lnTo>
                  <a:lnTo>
                    <a:pt x="53733" y="214947"/>
                  </a:lnTo>
                  <a:lnTo>
                    <a:pt x="53733" y="179120"/>
                  </a:lnTo>
                  <a:lnTo>
                    <a:pt x="35826" y="179120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32854"/>
                  </a:lnTo>
                  <a:lnTo>
                    <a:pt x="35826" y="232854"/>
                  </a:lnTo>
                  <a:close/>
                </a:path>
                <a:path w="143509" h="591185">
                  <a:moveTo>
                    <a:pt x="71640" y="232854"/>
                  </a:moveTo>
                  <a:lnTo>
                    <a:pt x="71640" y="214947"/>
                  </a:lnTo>
                  <a:lnTo>
                    <a:pt x="53733" y="214947"/>
                  </a:lnTo>
                  <a:lnTo>
                    <a:pt x="53733" y="232854"/>
                  </a:lnTo>
                  <a:lnTo>
                    <a:pt x="71640" y="232854"/>
                  </a:lnTo>
                  <a:close/>
                </a:path>
                <a:path w="143509" h="591185">
                  <a:moveTo>
                    <a:pt x="107467" y="23285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32854"/>
                  </a:lnTo>
                  <a:lnTo>
                    <a:pt x="89560" y="232854"/>
                  </a:lnTo>
                  <a:lnTo>
                    <a:pt x="107467" y="232854"/>
                  </a:lnTo>
                  <a:close/>
                </a:path>
                <a:path w="143509" h="591185">
                  <a:moveTo>
                    <a:pt x="125387" y="232854"/>
                  </a:move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32854"/>
                  </a:lnTo>
                  <a:lnTo>
                    <a:pt x="125387" y="232854"/>
                  </a:lnTo>
                  <a:close/>
                </a:path>
                <a:path w="143509" h="591185">
                  <a:moveTo>
                    <a:pt x="17907" y="26868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68681"/>
                  </a:lnTo>
                  <a:lnTo>
                    <a:pt x="17907" y="268681"/>
                  </a:lnTo>
                  <a:close/>
                </a:path>
                <a:path w="143509" h="591185">
                  <a:moveTo>
                    <a:pt x="35826" y="268681"/>
                  </a:moveTo>
                  <a:lnTo>
                    <a:pt x="35826" y="250774"/>
                  </a:lnTo>
                  <a:lnTo>
                    <a:pt x="17919" y="250774"/>
                  </a:lnTo>
                  <a:lnTo>
                    <a:pt x="17919" y="268681"/>
                  </a:lnTo>
                  <a:lnTo>
                    <a:pt x="35826" y="268681"/>
                  </a:lnTo>
                  <a:close/>
                </a:path>
                <a:path w="143509" h="591185">
                  <a:moveTo>
                    <a:pt x="107467" y="286588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107467" y="286588"/>
                  </a:lnTo>
                  <a:close/>
                </a:path>
                <a:path w="143509" h="591185">
                  <a:moveTo>
                    <a:pt x="89560" y="304495"/>
                  </a:moveTo>
                  <a:lnTo>
                    <a:pt x="89560" y="286588"/>
                  </a:lnTo>
                  <a:lnTo>
                    <a:pt x="71653" y="286588"/>
                  </a:lnTo>
                  <a:lnTo>
                    <a:pt x="71653" y="304495"/>
                  </a:lnTo>
                  <a:lnTo>
                    <a:pt x="89560" y="304495"/>
                  </a:lnTo>
                  <a:close/>
                </a:path>
                <a:path w="143509" h="591185">
                  <a:moveTo>
                    <a:pt x="71640" y="322414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322414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43509" h="591185">
                  <a:moveTo>
                    <a:pt x="107467" y="322414"/>
                  </a:moveTo>
                  <a:lnTo>
                    <a:pt x="107467" y="304507"/>
                  </a:lnTo>
                  <a:lnTo>
                    <a:pt x="89560" y="304507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43509" h="591185">
                  <a:moveTo>
                    <a:pt x="89560" y="34032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40321"/>
                  </a:lnTo>
                  <a:lnTo>
                    <a:pt x="89560" y="340321"/>
                  </a:lnTo>
                  <a:close/>
                </a:path>
                <a:path w="143509" h="591185">
                  <a:moveTo>
                    <a:pt x="71640" y="358241"/>
                  </a:move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close/>
                </a:path>
                <a:path w="143509" h="591185">
                  <a:moveTo>
                    <a:pt x="107467" y="358241"/>
                  </a:moveTo>
                  <a:lnTo>
                    <a:pt x="107467" y="340334"/>
                  </a:lnTo>
                  <a:lnTo>
                    <a:pt x="89560" y="340334"/>
                  </a:lnTo>
                  <a:lnTo>
                    <a:pt x="89560" y="358241"/>
                  </a:lnTo>
                  <a:lnTo>
                    <a:pt x="107467" y="358241"/>
                  </a:lnTo>
                  <a:close/>
                </a:path>
                <a:path w="143509" h="591185">
                  <a:moveTo>
                    <a:pt x="35826" y="376148"/>
                  </a:moveTo>
                  <a:lnTo>
                    <a:pt x="35826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26" y="376148"/>
                  </a:lnTo>
                  <a:close/>
                </a:path>
                <a:path w="143509" h="591185">
                  <a:moveTo>
                    <a:pt x="89560" y="376148"/>
                  </a:moveTo>
                  <a:lnTo>
                    <a:pt x="89560" y="358241"/>
                  </a:lnTo>
                  <a:lnTo>
                    <a:pt x="71653" y="358241"/>
                  </a:lnTo>
                  <a:lnTo>
                    <a:pt x="71653" y="376148"/>
                  </a:lnTo>
                  <a:lnTo>
                    <a:pt x="89560" y="376148"/>
                  </a:lnTo>
                  <a:close/>
                </a:path>
                <a:path w="143509" h="591185">
                  <a:moveTo>
                    <a:pt x="17907" y="376161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76161"/>
                  </a:lnTo>
                  <a:lnTo>
                    <a:pt x="17907" y="376161"/>
                  </a:lnTo>
                  <a:close/>
                </a:path>
                <a:path w="143509" h="591185">
                  <a:moveTo>
                    <a:pt x="125387" y="376161"/>
                  </a:moveTo>
                  <a:lnTo>
                    <a:pt x="143294" y="376148"/>
                  </a:lnTo>
                  <a:lnTo>
                    <a:pt x="143294" y="358241"/>
                  </a:lnTo>
                  <a:lnTo>
                    <a:pt x="125387" y="358241"/>
                  </a:lnTo>
                  <a:lnTo>
                    <a:pt x="125387" y="322427"/>
                  </a:lnTo>
                  <a:lnTo>
                    <a:pt x="143294" y="322427"/>
                  </a:lnTo>
                  <a:lnTo>
                    <a:pt x="143294" y="250774"/>
                  </a:lnTo>
                  <a:lnTo>
                    <a:pt x="125387" y="250774"/>
                  </a:lnTo>
                  <a:lnTo>
                    <a:pt x="107480" y="250774"/>
                  </a:lnTo>
                  <a:lnTo>
                    <a:pt x="107480" y="268681"/>
                  </a:lnTo>
                  <a:lnTo>
                    <a:pt x="125387" y="268681"/>
                  </a:lnTo>
                  <a:lnTo>
                    <a:pt x="125387" y="304507"/>
                  </a:lnTo>
                  <a:lnTo>
                    <a:pt x="107480" y="304507"/>
                  </a:lnTo>
                  <a:lnTo>
                    <a:pt x="107480" y="376161"/>
                  </a:lnTo>
                  <a:lnTo>
                    <a:pt x="125387" y="376161"/>
                  </a:lnTo>
                  <a:close/>
                </a:path>
                <a:path w="143509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43509" h="591185">
                  <a:moveTo>
                    <a:pt x="71640" y="411975"/>
                  </a:moveTo>
                  <a:lnTo>
                    <a:pt x="71640" y="394068"/>
                  </a:lnTo>
                  <a:lnTo>
                    <a:pt x="53733" y="394068"/>
                  </a:lnTo>
                  <a:lnTo>
                    <a:pt x="35826" y="394068"/>
                  </a:lnTo>
                  <a:lnTo>
                    <a:pt x="35826" y="411975"/>
                  </a:lnTo>
                  <a:lnTo>
                    <a:pt x="53733" y="411975"/>
                  </a:lnTo>
                  <a:lnTo>
                    <a:pt x="71640" y="411975"/>
                  </a:lnTo>
                  <a:close/>
                </a:path>
                <a:path w="143509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43509" h="591185">
                  <a:moveTo>
                    <a:pt x="125387" y="447802"/>
                  </a:moveTo>
                  <a:lnTo>
                    <a:pt x="125387" y="429895"/>
                  </a:lnTo>
                  <a:lnTo>
                    <a:pt x="143294" y="429895"/>
                  </a:lnTo>
                  <a:lnTo>
                    <a:pt x="143294" y="394068"/>
                  </a:ln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47802"/>
                  </a:lnTo>
                  <a:lnTo>
                    <a:pt x="125387" y="447802"/>
                  </a:lnTo>
                  <a:close/>
                </a:path>
                <a:path w="143509" h="591185">
                  <a:moveTo>
                    <a:pt x="107467" y="465721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47802"/>
                  </a:lnTo>
                  <a:lnTo>
                    <a:pt x="71653" y="447802"/>
                  </a:lnTo>
                  <a:lnTo>
                    <a:pt x="71653" y="465709"/>
                  </a:lnTo>
                  <a:lnTo>
                    <a:pt x="89560" y="465709"/>
                  </a:lnTo>
                  <a:lnTo>
                    <a:pt x="107467" y="465721"/>
                  </a:lnTo>
                  <a:close/>
                </a:path>
                <a:path w="143509" h="591185">
                  <a:moveTo>
                    <a:pt x="143294" y="483616"/>
                  </a:moveTo>
                  <a:lnTo>
                    <a:pt x="143294" y="465709"/>
                  </a:lnTo>
                  <a:lnTo>
                    <a:pt x="125387" y="465709"/>
                  </a:lnTo>
                  <a:lnTo>
                    <a:pt x="107480" y="465709"/>
                  </a:lnTo>
                  <a:lnTo>
                    <a:pt x="107480" y="483616"/>
                  </a:lnTo>
                  <a:lnTo>
                    <a:pt x="125387" y="483616"/>
                  </a:lnTo>
                  <a:lnTo>
                    <a:pt x="143294" y="483616"/>
                  </a:lnTo>
                  <a:close/>
                </a:path>
                <a:path w="143509" h="591185">
                  <a:moveTo>
                    <a:pt x="53733" y="501535"/>
                  </a:moveTo>
                  <a:lnTo>
                    <a:pt x="53733" y="483616"/>
                  </a:lnTo>
                  <a:lnTo>
                    <a:pt x="71640" y="483616"/>
                  </a:lnTo>
                  <a:lnTo>
                    <a:pt x="71640" y="465709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35826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35826" y="501535"/>
                  </a:lnTo>
                  <a:lnTo>
                    <a:pt x="53733" y="501535"/>
                  </a:lnTo>
                  <a:close/>
                </a:path>
                <a:path w="143509" h="591185">
                  <a:moveTo>
                    <a:pt x="107467" y="555282"/>
                  </a:moveTo>
                  <a:lnTo>
                    <a:pt x="107467" y="519455"/>
                  </a:lnTo>
                  <a:lnTo>
                    <a:pt x="89560" y="519455"/>
                  </a:lnTo>
                  <a:lnTo>
                    <a:pt x="89560" y="483628"/>
                  </a:lnTo>
                  <a:lnTo>
                    <a:pt x="71653" y="483628"/>
                  </a:lnTo>
                  <a:lnTo>
                    <a:pt x="71653" y="537362"/>
                  </a:lnTo>
                  <a:lnTo>
                    <a:pt x="89560" y="537362"/>
                  </a:lnTo>
                  <a:lnTo>
                    <a:pt x="89560" y="555282"/>
                  </a:lnTo>
                  <a:lnTo>
                    <a:pt x="107467" y="555282"/>
                  </a:lnTo>
                  <a:close/>
                </a:path>
                <a:path w="143509" h="591185">
                  <a:moveTo>
                    <a:pt x="53733" y="591096"/>
                  </a:moveTo>
                  <a:lnTo>
                    <a:pt x="53733" y="573176"/>
                  </a:lnTo>
                  <a:lnTo>
                    <a:pt x="71640" y="573176"/>
                  </a:lnTo>
                  <a:lnTo>
                    <a:pt x="71640" y="555269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519455"/>
                  </a:lnTo>
                  <a:lnTo>
                    <a:pt x="35826" y="519455"/>
                  </a:lnTo>
                  <a:lnTo>
                    <a:pt x="35826" y="537362"/>
                  </a:lnTo>
                  <a:lnTo>
                    <a:pt x="17919" y="537362"/>
                  </a:lnTo>
                  <a:lnTo>
                    <a:pt x="17919" y="555269"/>
                  </a:lnTo>
                  <a:lnTo>
                    <a:pt x="35826" y="55526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43509" h="591185">
                  <a:moveTo>
                    <a:pt x="89560" y="591096"/>
                  </a:moveTo>
                  <a:lnTo>
                    <a:pt x="89560" y="573189"/>
                  </a:lnTo>
                  <a:lnTo>
                    <a:pt x="71653" y="573189"/>
                  </a:lnTo>
                  <a:lnTo>
                    <a:pt x="71653" y="591096"/>
                  </a:lnTo>
                  <a:lnTo>
                    <a:pt x="89560" y="591096"/>
                  </a:lnTo>
                  <a:close/>
                </a:path>
                <a:path w="143509" h="591185">
                  <a:moveTo>
                    <a:pt x="125387" y="591096"/>
                  </a:moveTo>
                  <a:lnTo>
                    <a:pt x="125387" y="555269"/>
                  </a:lnTo>
                  <a:lnTo>
                    <a:pt x="125387" y="537362"/>
                  </a:lnTo>
                  <a:lnTo>
                    <a:pt x="143294" y="537362"/>
                  </a:ln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01535"/>
                  </a:lnTo>
                  <a:lnTo>
                    <a:pt x="107480" y="501535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419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35826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43294" y="35826"/>
                  </a:lnTo>
                  <a:lnTo>
                    <a:pt x="161201" y="35826"/>
                  </a:lnTo>
                  <a:close/>
                </a:path>
                <a:path w="161290" h="591185">
                  <a:moveTo>
                    <a:pt x="71653" y="53733"/>
                  </a:moveTo>
                  <a:lnTo>
                    <a:pt x="71653" y="35814"/>
                  </a:lnTo>
                  <a:lnTo>
                    <a:pt x="89560" y="35814"/>
                  </a:lnTo>
                  <a:lnTo>
                    <a:pt x="89560" y="17907"/>
                  </a:lnTo>
                  <a:lnTo>
                    <a:pt x="71653" y="17907"/>
                  </a:lnTo>
                  <a:lnTo>
                    <a:pt x="53733" y="17907"/>
                  </a:lnTo>
                  <a:lnTo>
                    <a:pt x="53733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53733" y="53733"/>
                  </a:lnTo>
                  <a:lnTo>
                    <a:pt x="71653" y="53733"/>
                  </a:lnTo>
                  <a:close/>
                </a:path>
                <a:path w="161290" h="591185">
                  <a:moveTo>
                    <a:pt x="125374" y="53733"/>
                  </a:moveTo>
                  <a:lnTo>
                    <a:pt x="125374" y="35826"/>
                  </a:lnTo>
                  <a:lnTo>
                    <a:pt x="107467" y="35826"/>
                  </a:lnTo>
                  <a:lnTo>
                    <a:pt x="107467" y="53733"/>
                  </a:lnTo>
                  <a:lnTo>
                    <a:pt x="125374" y="53733"/>
                  </a:lnTo>
                  <a:close/>
                </a:path>
                <a:path w="161290" h="591185">
                  <a:moveTo>
                    <a:pt x="107467" y="7164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71640"/>
                  </a:lnTo>
                  <a:lnTo>
                    <a:pt x="107467" y="71640"/>
                  </a:lnTo>
                  <a:close/>
                </a:path>
                <a:path w="161290" h="591185">
                  <a:moveTo>
                    <a:pt x="161201" y="71640"/>
                  </a:moveTo>
                  <a:lnTo>
                    <a:pt x="161201" y="53733"/>
                  </a:lnTo>
                  <a:lnTo>
                    <a:pt x="143294" y="53733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25387" y="53733"/>
                  </a:lnTo>
                  <a:lnTo>
                    <a:pt x="125387" y="71640"/>
                  </a:lnTo>
                  <a:lnTo>
                    <a:pt x="143294" y="71640"/>
                  </a:lnTo>
                  <a:lnTo>
                    <a:pt x="161201" y="71640"/>
                  </a:lnTo>
                  <a:close/>
                </a:path>
                <a:path w="161290" h="591185">
                  <a:moveTo>
                    <a:pt x="89560" y="89547"/>
                  </a:moveTo>
                  <a:lnTo>
                    <a:pt x="89560" y="71640"/>
                  </a:lnTo>
                  <a:lnTo>
                    <a:pt x="71653" y="71640"/>
                  </a:lnTo>
                  <a:lnTo>
                    <a:pt x="53733" y="71640"/>
                  </a:lnTo>
                  <a:lnTo>
                    <a:pt x="53733" y="89547"/>
                  </a:lnTo>
                  <a:lnTo>
                    <a:pt x="71653" y="89547"/>
                  </a:lnTo>
                  <a:lnTo>
                    <a:pt x="89560" y="89547"/>
                  </a:lnTo>
                  <a:close/>
                </a:path>
                <a:path w="161290" h="591185">
                  <a:moveTo>
                    <a:pt x="35814" y="107467"/>
                  </a:moveTo>
                  <a:lnTo>
                    <a:pt x="35814" y="53733"/>
                  </a:lnTo>
                  <a:lnTo>
                    <a:pt x="35814" y="35826"/>
                  </a:lnTo>
                  <a:lnTo>
                    <a:pt x="17907" y="35826"/>
                  </a:lnTo>
                  <a:lnTo>
                    <a:pt x="17907" y="53733"/>
                  </a:lnTo>
                  <a:lnTo>
                    <a:pt x="17907" y="107467"/>
                  </a:lnTo>
                  <a:lnTo>
                    <a:pt x="35814" y="107467"/>
                  </a:lnTo>
                  <a:close/>
                </a:path>
                <a:path w="161290" h="591185">
                  <a:moveTo>
                    <a:pt x="89560" y="125374"/>
                  </a:moveTo>
                  <a:lnTo>
                    <a:pt x="89560" y="107467"/>
                  </a:lnTo>
                  <a:lnTo>
                    <a:pt x="71653" y="107467"/>
                  </a:lnTo>
                  <a:lnTo>
                    <a:pt x="71653" y="125374"/>
                  </a:lnTo>
                  <a:lnTo>
                    <a:pt x="89560" y="125374"/>
                  </a:lnTo>
                  <a:close/>
                </a:path>
                <a:path w="161290" h="591185">
                  <a:moveTo>
                    <a:pt x="161201" y="125387"/>
                  </a:moveTo>
                  <a:lnTo>
                    <a:pt x="161201" y="89560"/>
                  </a:lnTo>
                  <a:lnTo>
                    <a:pt x="143294" y="89560"/>
                  </a:lnTo>
                  <a:lnTo>
                    <a:pt x="143294" y="125387"/>
                  </a:lnTo>
                  <a:lnTo>
                    <a:pt x="161201" y="125387"/>
                  </a:lnTo>
                  <a:close/>
                </a:path>
                <a:path w="161290" h="591185">
                  <a:moveTo>
                    <a:pt x="35814" y="143294"/>
                  </a:moveTo>
                  <a:lnTo>
                    <a:pt x="35814" y="125387"/>
                  </a:lnTo>
                  <a:lnTo>
                    <a:pt x="17907" y="125387"/>
                  </a:lnTo>
                  <a:lnTo>
                    <a:pt x="17907" y="143294"/>
                  </a:lnTo>
                  <a:lnTo>
                    <a:pt x="35814" y="143294"/>
                  </a:lnTo>
                  <a:close/>
                </a:path>
                <a:path w="161290" h="591185">
                  <a:moveTo>
                    <a:pt x="53733" y="179120"/>
                  </a:moveTo>
                  <a:lnTo>
                    <a:pt x="71653" y="179108"/>
                  </a:lnTo>
                  <a:lnTo>
                    <a:pt x="71653" y="161201"/>
                  </a:lnTo>
                  <a:lnTo>
                    <a:pt x="53733" y="161201"/>
                  </a:lnTo>
                  <a:lnTo>
                    <a:pt x="53733" y="107467"/>
                  </a:lnTo>
                  <a:lnTo>
                    <a:pt x="35826" y="107467"/>
                  </a:lnTo>
                  <a:lnTo>
                    <a:pt x="35826" y="179120"/>
                  </a:lnTo>
                  <a:lnTo>
                    <a:pt x="53733" y="179120"/>
                  </a:lnTo>
                  <a:close/>
                </a:path>
                <a:path w="161290" h="591185">
                  <a:moveTo>
                    <a:pt x="161201" y="197027"/>
                  </a:moveTo>
                  <a:lnTo>
                    <a:pt x="161201" y="179120"/>
                  </a:lnTo>
                  <a:lnTo>
                    <a:pt x="143294" y="179120"/>
                  </a:ln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43294" y="197027"/>
                  </a:lnTo>
                  <a:lnTo>
                    <a:pt x="161201" y="197027"/>
                  </a:lnTo>
                  <a:close/>
                </a:path>
                <a:path w="161290" h="591185">
                  <a:moveTo>
                    <a:pt x="107467" y="214947"/>
                  </a:moveTo>
                  <a:lnTo>
                    <a:pt x="125374" y="214934"/>
                  </a:lnTo>
                  <a:lnTo>
                    <a:pt x="125374" y="71640"/>
                  </a:lnTo>
                  <a:lnTo>
                    <a:pt x="107467" y="71640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71653" y="143294"/>
                  </a:lnTo>
                  <a:lnTo>
                    <a:pt x="71653" y="161201"/>
                  </a:lnTo>
                  <a:lnTo>
                    <a:pt x="89560" y="161201"/>
                  </a:lnTo>
                  <a:lnTo>
                    <a:pt x="89560" y="214947"/>
                  </a:lnTo>
                  <a:lnTo>
                    <a:pt x="107467" y="214947"/>
                  </a:lnTo>
                  <a:close/>
                </a:path>
                <a:path w="161290" h="591185">
                  <a:moveTo>
                    <a:pt x="35814" y="232854"/>
                  </a:moveTo>
                  <a:lnTo>
                    <a:pt x="35814" y="161201"/>
                  </a:lnTo>
                  <a:lnTo>
                    <a:pt x="17907" y="161201"/>
                  </a:lnTo>
                  <a:lnTo>
                    <a:pt x="17907" y="232854"/>
                  </a:lnTo>
                  <a:lnTo>
                    <a:pt x="35814" y="232854"/>
                  </a:lnTo>
                  <a:close/>
                </a:path>
                <a:path w="161290" h="591185">
                  <a:moveTo>
                    <a:pt x="71653" y="250761"/>
                  </a:moveTo>
                  <a:lnTo>
                    <a:pt x="71653" y="197027"/>
                  </a:lnTo>
                  <a:lnTo>
                    <a:pt x="53733" y="197027"/>
                  </a:lnTo>
                  <a:lnTo>
                    <a:pt x="53733" y="250761"/>
                  </a:lnTo>
                  <a:lnTo>
                    <a:pt x="71653" y="250761"/>
                  </a:lnTo>
                  <a:close/>
                </a:path>
                <a:path w="161290" h="591185">
                  <a:moveTo>
                    <a:pt x="35814" y="268681"/>
                  </a:moveTo>
                  <a:lnTo>
                    <a:pt x="35814" y="250774"/>
                  </a:lnTo>
                  <a:lnTo>
                    <a:pt x="17907" y="250774"/>
                  </a:lnTo>
                  <a:lnTo>
                    <a:pt x="17907" y="268681"/>
                  </a:lnTo>
                  <a:lnTo>
                    <a:pt x="35814" y="268681"/>
                  </a:lnTo>
                  <a:close/>
                </a:path>
                <a:path w="161290" h="591185">
                  <a:moveTo>
                    <a:pt x="161201" y="286588"/>
                  </a:moveTo>
                  <a:lnTo>
                    <a:pt x="161201" y="232854"/>
                  </a:ln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68681"/>
                  </a:lnTo>
                  <a:lnTo>
                    <a:pt x="143294" y="268681"/>
                  </a:lnTo>
                  <a:lnTo>
                    <a:pt x="143294" y="286588"/>
                  </a:lnTo>
                  <a:lnTo>
                    <a:pt x="161201" y="286588"/>
                  </a:lnTo>
                  <a:close/>
                </a:path>
                <a:path w="161290" h="591185">
                  <a:moveTo>
                    <a:pt x="53733" y="322414"/>
                  </a:moveTo>
                  <a:lnTo>
                    <a:pt x="53733" y="304507"/>
                  </a:lnTo>
                  <a:lnTo>
                    <a:pt x="35826" y="304507"/>
                  </a:lnTo>
                  <a:lnTo>
                    <a:pt x="35826" y="322414"/>
                  </a:lnTo>
                  <a:lnTo>
                    <a:pt x="53733" y="322414"/>
                  </a:lnTo>
                  <a:close/>
                </a:path>
                <a:path w="161290" h="591185">
                  <a:moveTo>
                    <a:pt x="161201" y="340334"/>
                  </a:moveTo>
                  <a:lnTo>
                    <a:pt x="161201" y="304507"/>
                  </a:lnTo>
                  <a:lnTo>
                    <a:pt x="143294" y="304507"/>
                  </a:lnTo>
                  <a:lnTo>
                    <a:pt x="143294" y="322414"/>
                  </a:lnTo>
                  <a:lnTo>
                    <a:pt x="125387" y="322414"/>
                  </a:lnTo>
                  <a:lnTo>
                    <a:pt x="125387" y="340321"/>
                  </a:lnTo>
                  <a:lnTo>
                    <a:pt x="143294" y="340321"/>
                  </a:lnTo>
                  <a:lnTo>
                    <a:pt x="161201" y="340334"/>
                  </a:lnTo>
                  <a:close/>
                </a:path>
                <a:path w="161290" h="591185">
                  <a:moveTo>
                    <a:pt x="35814" y="358241"/>
                  </a:moveTo>
                  <a:lnTo>
                    <a:pt x="35814" y="286588"/>
                  </a:lnTo>
                  <a:lnTo>
                    <a:pt x="17907" y="286588"/>
                  </a:lnTo>
                  <a:lnTo>
                    <a:pt x="17907" y="358241"/>
                  </a:lnTo>
                  <a:lnTo>
                    <a:pt x="35814" y="358241"/>
                  </a:lnTo>
                  <a:close/>
                </a:path>
                <a:path w="161290" h="591185">
                  <a:moveTo>
                    <a:pt x="143294" y="411975"/>
                  </a:moveTo>
                  <a:lnTo>
                    <a:pt x="143294" y="394068"/>
                  </a:lnTo>
                  <a:lnTo>
                    <a:pt x="125387" y="394068"/>
                  </a:lnTo>
                  <a:lnTo>
                    <a:pt x="125387" y="411975"/>
                  </a:lnTo>
                  <a:lnTo>
                    <a:pt x="143294" y="411975"/>
                  </a:lnTo>
                  <a:close/>
                </a:path>
                <a:path w="161290" h="591185">
                  <a:moveTo>
                    <a:pt x="35814" y="429882"/>
                  </a:moveTo>
                  <a:lnTo>
                    <a:pt x="35814" y="411975"/>
                  </a:lnTo>
                  <a:lnTo>
                    <a:pt x="17907" y="411975"/>
                  </a:lnTo>
                  <a:lnTo>
                    <a:pt x="17907" y="429882"/>
                  </a:lnTo>
                  <a:lnTo>
                    <a:pt x="35814" y="429882"/>
                  </a:lnTo>
                  <a:close/>
                </a:path>
                <a:path w="161290" h="591185">
                  <a:moveTo>
                    <a:pt x="143294" y="465709"/>
                  </a:moveTo>
                  <a:lnTo>
                    <a:pt x="143294" y="447802"/>
                  </a:lnTo>
                  <a:lnTo>
                    <a:pt x="125387" y="447802"/>
                  </a:lnTo>
                  <a:lnTo>
                    <a:pt x="125387" y="465709"/>
                  </a:lnTo>
                  <a:lnTo>
                    <a:pt x="143294" y="465709"/>
                  </a:lnTo>
                  <a:close/>
                </a:path>
                <a:path w="161290" h="591185">
                  <a:moveTo>
                    <a:pt x="35814" y="483616"/>
                  </a:moveTo>
                  <a:lnTo>
                    <a:pt x="35814" y="465709"/>
                  </a:lnTo>
                  <a:lnTo>
                    <a:pt x="35814" y="447802"/>
                  </a:lnTo>
                  <a:lnTo>
                    <a:pt x="17907" y="447802"/>
                  </a:lnTo>
                  <a:lnTo>
                    <a:pt x="17907" y="465709"/>
                  </a:lnTo>
                  <a:lnTo>
                    <a:pt x="17907" y="483616"/>
                  </a:lnTo>
                  <a:lnTo>
                    <a:pt x="35814" y="483616"/>
                  </a:lnTo>
                  <a:close/>
                </a:path>
                <a:path w="161290" h="591185">
                  <a:moveTo>
                    <a:pt x="35814" y="519442"/>
                  </a:moveTo>
                  <a:lnTo>
                    <a:pt x="35814" y="501535"/>
                  </a:lnTo>
                  <a:lnTo>
                    <a:pt x="17907" y="501535"/>
                  </a:lnTo>
                  <a:lnTo>
                    <a:pt x="17907" y="519442"/>
                  </a:lnTo>
                  <a:lnTo>
                    <a:pt x="35814" y="519442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519455"/>
                  </a:lnTo>
                  <a:lnTo>
                    <a:pt x="0" y="519455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143294" y="537362"/>
                  </a:move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37362"/>
                  </a:lnTo>
                  <a:lnTo>
                    <a:pt x="143294" y="537362"/>
                  </a:lnTo>
                  <a:close/>
                </a:path>
                <a:path w="161290" h="591185">
                  <a:moveTo>
                    <a:pt x="35814" y="555269"/>
                  </a:moveTo>
                  <a:lnTo>
                    <a:pt x="35814" y="537362"/>
                  </a:lnTo>
                  <a:lnTo>
                    <a:pt x="17907" y="537362"/>
                  </a:lnTo>
                  <a:lnTo>
                    <a:pt x="17907" y="555269"/>
                  </a:lnTo>
                  <a:lnTo>
                    <a:pt x="35814" y="555269"/>
                  </a:lnTo>
                  <a:close/>
                </a:path>
                <a:path w="161290" h="591185">
                  <a:moveTo>
                    <a:pt x="35814" y="591096"/>
                  </a:moveTo>
                  <a:lnTo>
                    <a:pt x="35814" y="573189"/>
                  </a:lnTo>
                  <a:lnTo>
                    <a:pt x="17907" y="573189"/>
                  </a:lnTo>
                  <a:lnTo>
                    <a:pt x="0" y="573189"/>
                  </a:lnTo>
                  <a:lnTo>
                    <a:pt x="0" y="591096"/>
                  </a:lnTo>
                  <a:lnTo>
                    <a:pt x="17907" y="591096"/>
                  </a:lnTo>
                  <a:lnTo>
                    <a:pt x="35814" y="591096"/>
                  </a:lnTo>
                  <a:close/>
                </a:path>
                <a:path w="161290" h="591185">
                  <a:moveTo>
                    <a:pt x="53733" y="591096"/>
                  </a:moveTo>
                  <a:lnTo>
                    <a:pt x="53733" y="573189"/>
                  </a:lnTo>
                  <a:lnTo>
                    <a:pt x="35826" y="573189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61290" h="591185">
                  <a:moveTo>
                    <a:pt x="125374" y="591096"/>
                  </a:moveTo>
                  <a:lnTo>
                    <a:pt x="125374" y="573189"/>
                  </a:lnTo>
                  <a:lnTo>
                    <a:pt x="107467" y="573189"/>
                  </a:lnTo>
                  <a:lnTo>
                    <a:pt x="107467" y="555269"/>
                  </a:lnTo>
                  <a:lnTo>
                    <a:pt x="125374" y="555269"/>
                  </a:lnTo>
                  <a:lnTo>
                    <a:pt x="125374" y="537362"/>
                  </a:lnTo>
                  <a:lnTo>
                    <a:pt x="107467" y="537362"/>
                  </a:lnTo>
                  <a:lnTo>
                    <a:pt x="107467" y="501535"/>
                  </a:lnTo>
                  <a:lnTo>
                    <a:pt x="125374" y="501535"/>
                  </a:lnTo>
                  <a:lnTo>
                    <a:pt x="125374" y="483628"/>
                  </a:lnTo>
                  <a:lnTo>
                    <a:pt x="107467" y="483628"/>
                  </a:lnTo>
                  <a:lnTo>
                    <a:pt x="107467" y="465721"/>
                  </a:lnTo>
                  <a:lnTo>
                    <a:pt x="125374" y="465721"/>
                  </a:lnTo>
                  <a:lnTo>
                    <a:pt x="125374" y="429895"/>
                  </a:ln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65709"/>
                  </a:lnTo>
                  <a:lnTo>
                    <a:pt x="89560" y="537362"/>
                  </a:lnTo>
                  <a:lnTo>
                    <a:pt x="71653" y="537362"/>
                  </a:lnTo>
                  <a:lnTo>
                    <a:pt x="71653" y="483628"/>
                  </a:lnTo>
                  <a:lnTo>
                    <a:pt x="53733" y="483628"/>
                  </a:lnTo>
                  <a:lnTo>
                    <a:pt x="53733" y="465721"/>
                  </a:lnTo>
                  <a:lnTo>
                    <a:pt x="71653" y="465709"/>
                  </a:lnTo>
                  <a:lnTo>
                    <a:pt x="71653" y="447802"/>
                  </a:lnTo>
                  <a:lnTo>
                    <a:pt x="53733" y="447802"/>
                  </a:lnTo>
                  <a:lnTo>
                    <a:pt x="53733" y="394068"/>
                  </a:lnTo>
                  <a:lnTo>
                    <a:pt x="71653" y="394068"/>
                  </a:lnTo>
                  <a:lnTo>
                    <a:pt x="71653" y="411975"/>
                  </a:lnTo>
                  <a:lnTo>
                    <a:pt x="89560" y="411975"/>
                  </a:lnTo>
                  <a:lnTo>
                    <a:pt x="107467" y="411975"/>
                  </a:lnTo>
                  <a:lnTo>
                    <a:pt x="125374" y="411975"/>
                  </a:lnTo>
                  <a:lnTo>
                    <a:pt x="125374" y="394068"/>
                  </a:lnTo>
                  <a:lnTo>
                    <a:pt x="107467" y="394068"/>
                  </a:lnTo>
                  <a:lnTo>
                    <a:pt x="89560" y="394068"/>
                  </a:lnTo>
                  <a:lnTo>
                    <a:pt x="107467" y="394055"/>
                  </a:lnTo>
                  <a:lnTo>
                    <a:pt x="107467" y="376148"/>
                  </a:lnTo>
                  <a:lnTo>
                    <a:pt x="89560" y="376148"/>
                  </a:lnTo>
                  <a:lnTo>
                    <a:pt x="89560" y="358241"/>
                  </a:lnTo>
                  <a:lnTo>
                    <a:pt x="107467" y="358241"/>
                  </a:lnTo>
                  <a:lnTo>
                    <a:pt x="125374" y="358241"/>
                  </a:lnTo>
                  <a:lnTo>
                    <a:pt x="125374" y="340334"/>
                  </a:lnTo>
                  <a:lnTo>
                    <a:pt x="107467" y="340334"/>
                  </a:lnTo>
                  <a:lnTo>
                    <a:pt x="107467" y="304495"/>
                  </a:lnTo>
                  <a:lnTo>
                    <a:pt x="125374" y="304495"/>
                  </a:lnTo>
                  <a:lnTo>
                    <a:pt x="125374" y="286588"/>
                  </a:lnTo>
                  <a:lnTo>
                    <a:pt x="107467" y="286588"/>
                  </a:lnTo>
                  <a:lnTo>
                    <a:pt x="107467" y="268681"/>
                  </a:lnTo>
                  <a:lnTo>
                    <a:pt x="125374" y="268681"/>
                  </a:lnTo>
                  <a:lnTo>
                    <a:pt x="125374" y="250774"/>
                  </a:lnTo>
                  <a:lnTo>
                    <a:pt x="107467" y="250774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286588"/>
                  </a:lnTo>
                  <a:lnTo>
                    <a:pt x="89560" y="286588"/>
                  </a:lnTo>
                  <a:lnTo>
                    <a:pt x="89560" y="322414"/>
                  </a:lnTo>
                  <a:lnTo>
                    <a:pt x="71653" y="322414"/>
                  </a:lnTo>
                  <a:lnTo>
                    <a:pt x="53733" y="322414"/>
                  </a:lnTo>
                  <a:lnTo>
                    <a:pt x="53733" y="340321"/>
                  </a:lnTo>
                  <a:lnTo>
                    <a:pt x="71653" y="340321"/>
                  </a:lnTo>
                  <a:lnTo>
                    <a:pt x="71653" y="358241"/>
                  </a:lnTo>
                  <a:lnTo>
                    <a:pt x="53733" y="358241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94068"/>
                  </a:lnTo>
                  <a:lnTo>
                    <a:pt x="35826" y="465709"/>
                  </a:lnTo>
                  <a:lnTo>
                    <a:pt x="35826" y="501535"/>
                  </a:lnTo>
                  <a:lnTo>
                    <a:pt x="53733" y="501535"/>
                  </a:lnTo>
                  <a:lnTo>
                    <a:pt x="53733" y="555282"/>
                  </a:lnTo>
                  <a:lnTo>
                    <a:pt x="71653" y="555282"/>
                  </a:lnTo>
                  <a:lnTo>
                    <a:pt x="71653" y="573176"/>
                  </a:lnTo>
                  <a:lnTo>
                    <a:pt x="89560" y="573176"/>
                  </a:lnTo>
                  <a:lnTo>
                    <a:pt x="89560" y="591096"/>
                  </a:lnTo>
                  <a:lnTo>
                    <a:pt x="107467" y="591096"/>
                  </a:lnTo>
                  <a:lnTo>
                    <a:pt x="12537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5713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17907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61201" y="17907"/>
                  </a:lnTo>
                  <a:close/>
                </a:path>
                <a:path w="161290" h="591185">
                  <a:moveTo>
                    <a:pt x="53733" y="35814"/>
                  </a:moveTo>
                  <a:lnTo>
                    <a:pt x="53733" y="17907"/>
                  </a:lnTo>
                  <a:lnTo>
                    <a:pt x="35826" y="17907"/>
                  </a:lnTo>
                  <a:lnTo>
                    <a:pt x="35826" y="35814"/>
                  </a:lnTo>
                  <a:lnTo>
                    <a:pt x="53733" y="35814"/>
                  </a:lnTo>
                  <a:close/>
                </a:path>
                <a:path w="161290" h="591185">
                  <a:moveTo>
                    <a:pt x="35826" y="71640"/>
                  </a:moveTo>
                  <a:lnTo>
                    <a:pt x="35826" y="53733"/>
                  </a:ln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17919" y="71640"/>
                  </a:lnTo>
                  <a:lnTo>
                    <a:pt x="35826" y="71640"/>
                  </a:lnTo>
                  <a:close/>
                </a:path>
                <a:path w="161290" h="591185">
                  <a:moveTo>
                    <a:pt x="161201" y="89560"/>
                  </a:moveTo>
                  <a:lnTo>
                    <a:pt x="161201" y="53733"/>
                  </a:lnTo>
                  <a:lnTo>
                    <a:pt x="161201" y="35826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07480" y="89560"/>
                  </a:lnTo>
                  <a:lnTo>
                    <a:pt x="125387" y="89560"/>
                  </a:lnTo>
                  <a:lnTo>
                    <a:pt x="143294" y="89560"/>
                  </a:lnTo>
                  <a:lnTo>
                    <a:pt x="161201" y="89560"/>
                  </a:lnTo>
                  <a:close/>
                </a:path>
                <a:path w="161290" h="591185">
                  <a:moveTo>
                    <a:pt x="143294" y="125374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07480" y="107467"/>
                  </a:lnTo>
                  <a:lnTo>
                    <a:pt x="107480" y="125374"/>
                  </a:lnTo>
                  <a:lnTo>
                    <a:pt x="125387" y="125374"/>
                  </a:lnTo>
                  <a:lnTo>
                    <a:pt x="143294" y="125374"/>
                  </a:lnTo>
                  <a:close/>
                </a:path>
                <a:path w="161290" h="591185">
                  <a:moveTo>
                    <a:pt x="89560" y="125387"/>
                  </a:moveTo>
                  <a:lnTo>
                    <a:pt x="107467" y="125374"/>
                  </a:lnTo>
                  <a:lnTo>
                    <a:pt x="107467" y="107467"/>
                  </a:lnTo>
                  <a:lnTo>
                    <a:pt x="89560" y="107467"/>
                  </a:lnTo>
                  <a:lnTo>
                    <a:pt x="89560" y="53733"/>
                  </a:lnTo>
                  <a:lnTo>
                    <a:pt x="89560" y="17907"/>
                  </a:lnTo>
                  <a:lnTo>
                    <a:pt x="107467" y="17907"/>
                  </a:ln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71653" y="53733"/>
                  </a:lnTo>
                  <a:lnTo>
                    <a:pt x="71653" y="125387"/>
                  </a:lnTo>
                  <a:lnTo>
                    <a:pt x="89560" y="125387"/>
                  </a:lnTo>
                  <a:close/>
                </a:path>
                <a:path w="161290" h="591185">
                  <a:moveTo>
                    <a:pt x="107467" y="161201"/>
                  </a:move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61201"/>
                  </a:lnTo>
                  <a:lnTo>
                    <a:pt x="107467" y="161201"/>
                  </a:lnTo>
                  <a:close/>
                </a:path>
                <a:path w="161290" h="591185">
                  <a:moveTo>
                    <a:pt x="89560" y="197027"/>
                  </a:moveTo>
                  <a:lnTo>
                    <a:pt x="89560" y="161201"/>
                  </a:lnTo>
                  <a:lnTo>
                    <a:pt x="71653" y="161201"/>
                  </a:lnTo>
                  <a:lnTo>
                    <a:pt x="71653" y="197027"/>
                  </a:lnTo>
                  <a:lnTo>
                    <a:pt x="89560" y="197027"/>
                  </a:lnTo>
                  <a:close/>
                </a:path>
                <a:path w="161290" h="591185">
                  <a:moveTo>
                    <a:pt x="107467" y="21493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34"/>
                  </a:lnTo>
                  <a:lnTo>
                    <a:pt x="107467" y="214934"/>
                  </a:lnTo>
                  <a:close/>
                </a:path>
                <a:path w="161290" h="591185">
                  <a:moveTo>
                    <a:pt x="143294" y="214934"/>
                  </a:move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14934"/>
                  </a:lnTo>
                  <a:lnTo>
                    <a:pt x="125387" y="214934"/>
                  </a:lnTo>
                  <a:lnTo>
                    <a:pt x="143294" y="214934"/>
                  </a:lnTo>
                  <a:close/>
                </a:path>
                <a:path w="161290" h="591185">
                  <a:moveTo>
                    <a:pt x="53733" y="214947"/>
                  </a:moveTo>
                  <a:lnTo>
                    <a:pt x="71640" y="214934"/>
                  </a:lnTo>
                  <a:lnTo>
                    <a:pt x="71640" y="197027"/>
                  </a:lnTo>
                  <a:lnTo>
                    <a:pt x="53733" y="197027"/>
                  </a:lnTo>
                  <a:lnTo>
                    <a:pt x="53733" y="89560"/>
                  </a:lnTo>
                  <a:lnTo>
                    <a:pt x="35826" y="89560"/>
                  </a:lnTo>
                  <a:lnTo>
                    <a:pt x="35826" y="125387"/>
                  </a:lnTo>
                  <a:lnTo>
                    <a:pt x="17919" y="125387"/>
                  </a:lnTo>
                  <a:lnTo>
                    <a:pt x="17919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14934"/>
                  </a:lnTo>
                  <a:lnTo>
                    <a:pt x="35826" y="214934"/>
                  </a:lnTo>
                  <a:lnTo>
                    <a:pt x="53733" y="214947"/>
                  </a:lnTo>
                  <a:close/>
                </a:path>
                <a:path w="161290" h="591185">
                  <a:moveTo>
                    <a:pt x="143294" y="250761"/>
                  </a:move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50761"/>
                  </a:lnTo>
                  <a:lnTo>
                    <a:pt x="143294" y="250761"/>
                  </a:lnTo>
                  <a:close/>
                </a:path>
                <a:path w="161290" h="591185">
                  <a:moveTo>
                    <a:pt x="71640" y="286588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71640" y="286588"/>
                  </a:lnTo>
                  <a:close/>
                </a:path>
                <a:path w="161290" h="591185">
                  <a:moveTo>
                    <a:pt x="71640" y="322414"/>
                  </a:moveTo>
                  <a:lnTo>
                    <a:pt x="71640" y="304507"/>
                  </a:lnTo>
                  <a:lnTo>
                    <a:pt x="53733" y="304507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61290" h="591185">
                  <a:moveTo>
                    <a:pt x="89560" y="322414"/>
                  </a:moveTo>
                  <a:lnTo>
                    <a:pt x="89560" y="304507"/>
                  </a:lnTo>
                  <a:lnTo>
                    <a:pt x="107467" y="304507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50774"/>
                  </a:lnTo>
                  <a:lnTo>
                    <a:pt x="89560" y="25077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322414"/>
                  </a:lnTo>
                  <a:lnTo>
                    <a:pt x="89560" y="322414"/>
                  </a:lnTo>
                  <a:close/>
                </a:path>
                <a:path w="161290" h="591185">
                  <a:moveTo>
                    <a:pt x="107467" y="340321"/>
                  </a:moveTo>
                  <a:lnTo>
                    <a:pt x="107467" y="322414"/>
                  </a:lnTo>
                  <a:lnTo>
                    <a:pt x="89560" y="322414"/>
                  </a:lnTo>
                  <a:lnTo>
                    <a:pt x="89560" y="340321"/>
                  </a:lnTo>
                  <a:lnTo>
                    <a:pt x="107467" y="340321"/>
                  </a:lnTo>
                  <a:close/>
                </a:path>
                <a:path w="161290" h="591185">
                  <a:moveTo>
                    <a:pt x="17907" y="340334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61290" h="591185">
                  <a:moveTo>
                    <a:pt x="143294" y="358241"/>
                  </a:moveTo>
                  <a:lnTo>
                    <a:pt x="143294" y="268681"/>
                  </a:lnTo>
                  <a:lnTo>
                    <a:pt x="125387" y="268681"/>
                  </a:lnTo>
                  <a:lnTo>
                    <a:pt x="107480" y="268681"/>
                  </a:lnTo>
                  <a:lnTo>
                    <a:pt x="107480" y="286588"/>
                  </a:lnTo>
                  <a:lnTo>
                    <a:pt x="125387" y="286588"/>
                  </a:lnTo>
                  <a:lnTo>
                    <a:pt x="125387" y="340334"/>
                  </a:lnTo>
                  <a:lnTo>
                    <a:pt x="107480" y="340334"/>
                  </a:lnTo>
                  <a:lnTo>
                    <a:pt x="107480" y="358241"/>
                  </a:lnTo>
                  <a:lnTo>
                    <a:pt x="125387" y="358241"/>
                  </a:lnTo>
                  <a:lnTo>
                    <a:pt x="143294" y="358241"/>
                  </a:lnTo>
                  <a:close/>
                </a:path>
                <a:path w="16129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53733" y="394055"/>
                  </a:lnTo>
                  <a:lnTo>
                    <a:pt x="53733" y="376148"/>
                  </a:lnTo>
                  <a:lnTo>
                    <a:pt x="35826" y="376148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04495"/>
                  </a:lnTo>
                  <a:lnTo>
                    <a:pt x="53733" y="304495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268681"/>
                  </a:lnTo>
                  <a:lnTo>
                    <a:pt x="53733" y="268681"/>
                  </a:lnTo>
                  <a:lnTo>
                    <a:pt x="53733" y="232854"/>
                  </a:lnTo>
                  <a:lnTo>
                    <a:pt x="35826" y="232854"/>
                  </a:lnTo>
                  <a:lnTo>
                    <a:pt x="35826" y="250774"/>
                  </a:lnTo>
                  <a:lnTo>
                    <a:pt x="17919" y="250774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61290" h="591185">
                  <a:moveTo>
                    <a:pt x="125387" y="411975"/>
                  </a:move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11975"/>
                  </a:lnTo>
                  <a:lnTo>
                    <a:pt x="125387" y="411975"/>
                  </a:lnTo>
                  <a:close/>
                </a:path>
                <a:path w="161290" h="591185">
                  <a:moveTo>
                    <a:pt x="143294" y="429882"/>
                  </a:moveTo>
                  <a:lnTo>
                    <a:pt x="143294" y="411975"/>
                  </a:lnTo>
                  <a:lnTo>
                    <a:pt x="125387" y="411975"/>
                  </a:lnTo>
                  <a:lnTo>
                    <a:pt x="125387" y="429882"/>
                  </a:lnTo>
                  <a:lnTo>
                    <a:pt x="143294" y="429882"/>
                  </a:lnTo>
                  <a:close/>
                </a:path>
                <a:path w="16129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61290" h="591185">
                  <a:moveTo>
                    <a:pt x="107467" y="447802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394068"/>
                  </a:ln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71653" y="358241"/>
                  </a:lnTo>
                  <a:lnTo>
                    <a:pt x="71653" y="394068"/>
                  </a:lnTo>
                  <a:lnTo>
                    <a:pt x="71653" y="447802"/>
                  </a:lnTo>
                  <a:lnTo>
                    <a:pt x="89560" y="447802"/>
                  </a:lnTo>
                  <a:lnTo>
                    <a:pt x="107467" y="447802"/>
                  </a:lnTo>
                  <a:close/>
                </a:path>
                <a:path w="161290" h="591185">
                  <a:moveTo>
                    <a:pt x="89560" y="483616"/>
                  </a:moveTo>
                  <a:lnTo>
                    <a:pt x="89560" y="465709"/>
                  </a:lnTo>
                  <a:lnTo>
                    <a:pt x="71653" y="465709"/>
                  </a:lnTo>
                  <a:lnTo>
                    <a:pt x="71653" y="483616"/>
                  </a:lnTo>
                  <a:lnTo>
                    <a:pt x="89560" y="483616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483628"/>
                  </a:lnTo>
                  <a:lnTo>
                    <a:pt x="0" y="483628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71640" y="591096"/>
                  </a:moveTo>
                  <a:lnTo>
                    <a:pt x="71640" y="573189"/>
                  </a:lnTo>
                  <a:lnTo>
                    <a:pt x="53733" y="573189"/>
                  </a:lnTo>
                  <a:lnTo>
                    <a:pt x="53733" y="555269"/>
                  </a:lnTo>
                  <a:lnTo>
                    <a:pt x="53733" y="537362"/>
                  </a:lnTo>
                  <a:lnTo>
                    <a:pt x="71640" y="537362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71640" y="447802"/>
                  </a:lnTo>
                  <a:lnTo>
                    <a:pt x="71640" y="411975"/>
                  </a:lnTo>
                  <a:lnTo>
                    <a:pt x="53733" y="411975"/>
                  </a:lnTo>
                  <a:lnTo>
                    <a:pt x="35826" y="411975"/>
                  </a:lnTo>
                  <a:lnTo>
                    <a:pt x="35826" y="429895"/>
                  </a:lnTo>
                  <a:lnTo>
                    <a:pt x="17919" y="429895"/>
                  </a:lnTo>
                  <a:lnTo>
                    <a:pt x="17919" y="465721"/>
                  </a:lnTo>
                  <a:lnTo>
                    <a:pt x="35826" y="465721"/>
                  </a:lnTo>
                  <a:lnTo>
                    <a:pt x="35826" y="483628"/>
                  </a:lnTo>
                  <a:lnTo>
                    <a:pt x="17919" y="483628"/>
                  </a:lnTo>
                  <a:lnTo>
                    <a:pt x="17919" y="537362"/>
                  </a:lnTo>
                  <a:lnTo>
                    <a:pt x="35826" y="537362"/>
                  </a:lnTo>
                  <a:lnTo>
                    <a:pt x="35826" y="555269"/>
                  </a:lnTo>
                  <a:lnTo>
                    <a:pt x="35826" y="591096"/>
                  </a:lnTo>
                  <a:lnTo>
                    <a:pt x="53733" y="591096"/>
                  </a:lnTo>
                  <a:lnTo>
                    <a:pt x="71640" y="591096"/>
                  </a:lnTo>
                  <a:close/>
                </a:path>
                <a:path w="161290" h="591185">
                  <a:moveTo>
                    <a:pt x="107467" y="591096"/>
                  </a:moveTo>
                  <a:lnTo>
                    <a:pt x="107467" y="555269"/>
                  </a:lnTo>
                  <a:lnTo>
                    <a:pt x="107467" y="501535"/>
                  </a:lnTo>
                  <a:lnTo>
                    <a:pt x="89560" y="501535"/>
                  </a:lnTo>
                  <a:lnTo>
                    <a:pt x="71653" y="501535"/>
                  </a:lnTo>
                  <a:lnTo>
                    <a:pt x="71653" y="519442"/>
                  </a:lnTo>
                  <a:lnTo>
                    <a:pt x="89560" y="519442"/>
                  </a:lnTo>
                  <a:lnTo>
                    <a:pt x="89560" y="555269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  <a:path w="161290" h="591185">
                  <a:moveTo>
                    <a:pt x="143294" y="591096"/>
                  </a:moveTo>
                  <a:lnTo>
                    <a:pt x="143294" y="555269"/>
                  </a:lnTo>
                  <a:lnTo>
                    <a:pt x="143294" y="537362"/>
                  </a:lnTo>
                  <a:lnTo>
                    <a:pt x="125387" y="537362"/>
                  </a:lnTo>
                  <a:lnTo>
                    <a:pt x="125387" y="501535"/>
                  </a:lnTo>
                  <a:lnTo>
                    <a:pt x="143294" y="501535"/>
                  </a:lnTo>
                  <a:lnTo>
                    <a:pt x="143294" y="465709"/>
                  </a:lnTo>
                  <a:lnTo>
                    <a:pt x="125387" y="465709"/>
                  </a:lnTo>
                  <a:lnTo>
                    <a:pt x="125387" y="429895"/>
                  </a:lnTo>
                  <a:lnTo>
                    <a:pt x="107480" y="429895"/>
                  </a:lnTo>
                  <a:lnTo>
                    <a:pt x="107480" y="465709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lnTo>
                    <a:pt x="14329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9007" y="5154765"/>
              <a:ext cx="36195" cy="555625"/>
            </a:xfrm>
            <a:custGeom>
              <a:avLst/>
              <a:gdLst/>
              <a:ahLst/>
              <a:cxnLst/>
              <a:rect l="l" t="t" r="r" b="b"/>
              <a:pathLst>
                <a:path w="36194" h="555625">
                  <a:moveTo>
                    <a:pt x="35839" y="17907"/>
                  </a:moveTo>
                  <a:lnTo>
                    <a:pt x="35839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39" y="17907"/>
                  </a:lnTo>
                  <a:close/>
                </a:path>
                <a:path w="36194" h="555625">
                  <a:moveTo>
                    <a:pt x="17907" y="89560"/>
                  </a:moveTo>
                  <a:lnTo>
                    <a:pt x="17907" y="53733"/>
                  </a:lnTo>
                  <a:lnTo>
                    <a:pt x="0" y="53733"/>
                  </a:lnTo>
                  <a:lnTo>
                    <a:pt x="0" y="89560"/>
                  </a:lnTo>
                  <a:lnTo>
                    <a:pt x="17907" y="89560"/>
                  </a:lnTo>
                  <a:close/>
                </a:path>
                <a:path w="36194" h="555625">
                  <a:moveTo>
                    <a:pt x="17907" y="125374"/>
                  </a:moveTo>
                  <a:lnTo>
                    <a:pt x="17907" y="107467"/>
                  </a:lnTo>
                  <a:lnTo>
                    <a:pt x="0" y="107467"/>
                  </a:lnTo>
                  <a:lnTo>
                    <a:pt x="0" y="125374"/>
                  </a:lnTo>
                  <a:lnTo>
                    <a:pt x="17907" y="125374"/>
                  </a:lnTo>
                  <a:close/>
                </a:path>
                <a:path w="36194" h="555625">
                  <a:moveTo>
                    <a:pt x="35839" y="125374"/>
                  </a:moveTo>
                  <a:lnTo>
                    <a:pt x="35839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39" y="125374"/>
                  </a:lnTo>
                  <a:close/>
                </a:path>
                <a:path w="36194" h="55562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36194" h="555625">
                  <a:moveTo>
                    <a:pt x="17907" y="197027"/>
                  </a:moveTo>
                  <a:lnTo>
                    <a:pt x="17907" y="179120"/>
                  </a:lnTo>
                  <a:lnTo>
                    <a:pt x="0" y="179120"/>
                  </a:lnTo>
                  <a:lnTo>
                    <a:pt x="0" y="197027"/>
                  </a:lnTo>
                  <a:lnTo>
                    <a:pt x="17907" y="197027"/>
                  </a:lnTo>
                  <a:close/>
                </a:path>
                <a:path w="36194" h="555625">
                  <a:moveTo>
                    <a:pt x="35839" y="214934"/>
                  </a:moveTo>
                  <a:lnTo>
                    <a:pt x="35839" y="197027"/>
                  </a:lnTo>
                  <a:lnTo>
                    <a:pt x="17919" y="197027"/>
                  </a:lnTo>
                  <a:lnTo>
                    <a:pt x="17919" y="214934"/>
                  </a:lnTo>
                  <a:lnTo>
                    <a:pt x="35839" y="214934"/>
                  </a:lnTo>
                  <a:close/>
                </a:path>
                <a:path w="36194" h="555625">
                  <a:moveTo>
                    <a:pt x="35839" y="250761"/>
                  </a:moveTo>
                  <a:lnTo>
                    <a:pt x="35839" y="232854"/>
                  </a:lnTo>
                  <a:lnTo>
                    <a:pt x="17919" y="232854"/>
                  </a:lnTo>
                  <a:lnTo>
                    <a:pt x="17919" y="250761"/>
                  </a:lnTo>
                  <a:lnTo>
                    <a:pt x="35839" y="250761"/>
                  </a:lnTo>
                  <a:close/>
                </a:path>
                <a:path w="36194" h="555625">
                  <a:moveTo>
                    <a:pt x="35839" y="322414"/>
                  </a:moveTo>
                  <a:lnTo>
                    <a:pt x="35839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39" y="322414"/>
                  </a:lnTo>
                  <a:close/>
                </a:path>
                <a:path w="36194" h="555625">
                  <a:moveTo>
                    <a:pt x="17907" y="340321"/>
                  </a:moveTo>
                  <a:lnTo>
                    <a:pt x="17907" y="322414"/>
                  </a:lnTo>
                  <a:lnTo>
                    <a:pt x="0" y="322414"/>
                  </a:lnTo>
                  <a:lnTo>
                    <a:pt x="0" y="340321"/>
                  </a:lnTo>
                  <a:lnTo>
                    <a:pt x="17907" y="340321"/>
                  </a:lnTo>
                  <a:close/>
                </a:path>
                <a:path w="36194" h="555625">
                  <a:moveTo>
                    <a:pt x="35839" y="376148"/>
                  </a:moveTo>
                  <a:lnTo>
                    <a:pt x="35839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39" y="376148"/>
                  </a:lnTo>
                  <a:close/>
                </a:path>
                <a:path w="36194" h="55562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36194" h="555625">
                  <a:moveTo>
                    <a:pt x="35839" y="429882"/>
                  </a:moveTo>
                  <a:lnTo>
                    <a:pt x="35839" y="411975"/>
                  </a:lnTo>
                  <a:lnTo>
                    <a:pt x="17919" y="411975"/>
                  </a:lnTo>
                  <a:lnTo>
                    <a:pt x="17919" y="429882"/>
                  </a:lnTo>
                  <a:lnTo>
                    <a:pt x="35839" y="429882"/>
                  </a:lnTo>
                  <a:close/>
                </a:path>
                <a:path w="36194" h="555625">
                  <a:moveTo>
                    <a:pt x="35839" y="465709"/>
                  </a:moveTo>
                  <a:lnTo>
                    <a:pt x="35839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35839" y="465709"/>
                  </a:lnTo>
                  <a:close/>
                </a:path>
                <a:path w="36194" h="555625">
                  <a:moveTo>
                    <a:pt x="17907" y="483616"/>
                  </a:moveTo>
                  <a:lnTo>
                    <a:pt x="17907" y="465709"/>
                  </a:lnTo>
                  <a:lnTo>
                    <a:pt x="0" y="465709"/>
                  </a:lnTo>
                  <a:lnTo>
                    <a:pt x="0" y="483616"/>
                  </a:lnTo>
                  <a:lnTo>
                    <a:pt x="17907" y="483616"/>
                  </a:lnTo>
                  <a:close/>
                </a:path>
                <a:path w="36194" h="555625">
                  <a:moveTo>
                    <a:pt x="35839" y="501535"/>
                  </a:moveTo>
                  <a:lnTo>
                    <a:pt x="35839" y="483628"/>
                  </a:lnTo>
                  <a:lnTo>
                    <a:pt x="17919" y="483628"/>
                  </a:lnTo>
                  <a:lnTo>
                    <a:pt x="17919" y="501535"/>
                  </a:lnTo>
                  <a:lnTo>
                    <a:pt x="35839" y="501535"/>
                  </a:lnTo>
                  <a:close/>
                </a:path>
                <a:path w="36194" h="555625">
                  <a:moveTo>
                    <a:pt x="35839" y="555282"/>
                  </a:moveTo>
                  <a:lnTo>
                    <a:pt x="35839" y="519455"/>
                  </a:lnTo>
                  <a:lnTo>
                    <a:pt x="17919" y="519455"/>
                  </a:lnTo>
                  <a:lnTo>
                    <a:pt x="17919" y="555282"/>
                  </a:lnTo>
                  <a:lnTo>
                    <a:pt x="35839" y="5552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3787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26F89EC4-C3A9-43FB-819C-3AEA9DE9C08F}"/>
              </a:ext>
            </a:extLst>
          </p:cNvPr>
          <p:cNvSpPr txBox="1"/>
          <p:nvPr/>
        </p:nvSpPr>
        <p:spPr>
          <a:xfrm>
            <a:off x="13354050" y="419302"/>
            <a:ext cx="215636" cy="45802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</a:t>
            </a:r>
            <a:r>
              <a:rPr sz="1900" b="1" spc="-5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阪・</a:t>
            </a:r>
            <a:r>
              <a:rPr sz="1900" b="1" spc="-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関</a:t>
            </a:r>
            <a:r>
              <a:rPr sz="1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西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万博特別仕</a:t>
            </a:r>
            <a:r>
              <a:rPr sz="1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様</a:t>
            </a:r>
            <a:r>
              <a:rPr sz="1900" b="1" spc="-1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ナ</a:t>
            </a:r>
            <a:r>
              <a:rPr sz="19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ンバ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ー紹</a:t>
            </a:r>
            <a:r>
              <a:rPr sz="1900" b="1" spc="-1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介</a:t>
            </a:r>
            <a:r>
              <a:rPr sz="1900" b="1" spc="-2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ペ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r>
              <a:rPr sz="1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ジ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2298673F-AF58-4828-90FE-E8D00FB057BB}"/>
              </a:ext>
            </a:extLst>
          </p:cNvPr>
          <p:cNvSpPr/>
          <p:nvPr/>
        </p:nvSpPr>
        <p:spPr>
          <a:xfrm>
            <a:off x="247650" y="468002"/>
            <a:ext cx="662940" cy="972185"/>
          </a:xfrm>
          <a:custGeom>
            <a:avLst/>
            <a:gdLst/>
            <a:ahLst/>
            <a:cxnLst/>
            <a:rect l="l" t="t" r="r" b="b"/>
            <a:pathLst>
              <a:path w="662940" h="972185">
                <a:moveTo>
                  <a:pt x="554405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863993"/>
                </a:lnTo>
                <a:lnTo>
                  <a:pt x="8486" y="906034"/>
                </a:lnTo>
                <a:lnTo>
                  <a:pt x="31630" y="940363"/>
                </a:lnTo>
                <a:lnTo>
                  <a:pt x="65960" y="963507"/>
                </a:lnTo>
                <a:lnTo>
                  <a:pt x="108000" y="971994"/>
                </a:lnTo>
                <a:lnTo>
                  <a:pt x="554405" y="971994"/>
                </a:lnTo>
                <a:lnTo>
                  <a:pt x="596441" y="963507"/>
                </a:lnTo>
                <a:lnTo>
                  <a:pt x="630770" y="940363"/>
                </a:lnTo>
                <a:lnTo>
                  <a:pt x="653918" y="906034"/>
                </a:lnTo>
                <a:lnTo>
                  <a:pt x="662406" y="863993"/>
                </a:lnTo>
                <a:lnTo>
                  <a:pt x="662406" y="108000"/>
                </a:lnTo>
                <a:lnTo>
                  <a:pt x="653918" y="65960"/>
                </a:lnTo>
                <a:lnTo>
                  <a:pt x="630770" y="31630"/>
                </a:lnTo>
                <a:lnTo>
                  <a:pt x="596441" y="8486"/>
                </a:lnTo>
                <a:lnTo>
                  <a:pt x="5544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5A53BC3-1B00-41CF-B0F1-8DD5D39B06AD}"/>
              </a:ext>
            </a:extLst>
          </p:cNvPr>
          <p:cNvSpPr txBox="1"/>
          <p:nvPr/>
        </p:nvSpPr>
        <p:spPr>
          <a:xfrm>
            <a:off x="288914" y="1592902"/>
            <a:ext cx="594715" cy="436339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50" b="1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大阪・関西万博特別仕様ナンバ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  <a:p>
            <a:pPr marL="12700" lvl="1" algn="l" rtl="0">
              <a:spcBef>
                <a:spcPts val="375"/>
              </a:spcBef>
              <a:tabLst>
                <a:tab pos="1317625" algn="l"/>
                <a:tab pos="1839595" algn="l"/>
              </a:tabLst>
            </a:pP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令和４年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10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月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24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日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（月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）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交付開始！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3C011700-8028-4B93-A9F0-2AF76F6F41E5}"/>
              </a:ext>
            </a:extLst>
          </p:cNvPr>
          <p:cNvSpPr txBox="1"/>
          <p:nvPr/>
        </p:nvSpPr>
        <p:spPr>
          <a:xfrm>
            <a:off x="400050" y="546100"/>
            <a:ext cx="238335" cy="979497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100" b="1" dirty="0">
                <a:solidFill>
                  <a:srgbClr val="FFFFFF"/>
                </a:solidFill>
                <a:latin typeface="Adobe Clean Han ExtraBold"/>
                <a:cs typeface="Adobe Clean Han ExtraBold"/>
              </a:rPr>
              <a:t>新登場</a:t>
            </a:r>
            <a:endParaRPr sz="2100" dirty="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Adobe Clean Han ExtraBold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R0409_大阪万博A3配布用（各種納品用）.indd</dc:title>
  <dc:creator>admin</dc:creator>
  <cp:lastModifiedBy>user04</cp:lastModifiedBy>
  <cp:revision>5</cp:revision>
  <dcterms:created xsi:type="dcterms:W3CDTF">2022-09-14T00:34:23Z</dcterms:created>
  <dcterms:modified xsi:type="dcterms:W3CDTF">2022-09-16T06:11:21Z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2022-09-14T00:00:00Z</vt:filetime>
  </property>
  <property fmtid="{D5CDD505-2E9C-101B-9397-08002B2CF9AE}" pid="6" name="Producer">
    <vt:lpwstr>Adobe PDF Library 15.0</vt:lpwstr>
  </property>
</Properties>
</file>