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325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231F20"/>
                </a:solidFill>
                <a:latin typeface="Adobe Clean Han Black"/>
                <a:cs typeface="Adobe Clean Han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712470" algn="l"/>
              </a:tabLst>
            </a:pPr>
            <a:r>
              <a:rPr spc="-30" dirty="0">
                <a:solidFill>
                  <a:srgbClr val="FFFFFF"/>
                </a:solidFill>
              </a:rPr>
              <a:t>新登</a:t>
            </a:r>
            <a:r>
              <a:rPr spc="-50" dirty="0">
                <a:solidFill>
                  <a:srgbClr val="FFFFFF"/>
                </a:solidFill>
              </a:rPr>
              <a:t>場</a:t>
            </a:r>
            <a:r>
              <a:rPr dirty="0">
                <a:solidFill>
                  <a:srgbClr val="FFFFFF"/>
                </a:solidFill>
              </a:rPr>
              <a:t>	</a:t>
            </a:r>
            <a:r>
              <a:rPr spc="-10" dirty="0"/>
              <a:t>大</a:t>
            </a:r>
            <a:r>
              <a:rPr spc="-280" dirty="0"/>
              <a:t>阪</a:t>
            </a:r>
            <a:r>
              <a:rPr spc="-260" dirty="0"/>
              <a:t>・</a:t>
            </a:r>
            <a:r>
              <a:rPr spc="-25" dirty="0"/>
              <a:t>関</a:t>
            </a:r>
            <a:r>
              <a:rPr spc="-10" dirty="0"/>
              <a:t>西</a:t>
            </a:r>
            <a:r>
              <a:rPr spc="-70" dirty="0"/>
              <a:t>万</a:t>
            </a:r>
            <a:r>
              <a:rPr dirty="0"/>
              <a:t>博</a:t>
            </a:r>
            <a:r>
              <a:rPr spc="-30" dirty="0"/>
              <a:t>特</a:t>
            </a:r>
            <a:r>
              <a:rPr spc="-25" dirty="0"/>
              <a:t>別</a:t>
            </a:r>
            <a:r>
              <a:rPr spc="-10" dirty="0"/>
              <a:t>仕</a:t>
            </a:r>
            <a:r>
              <a:rPr spc="-75" dirty="0"/>
              <a:t>様</a:t>
            </a:r>
            <a:r>
              <a:rPr spc="-130" dirty="0"/>
              <a:t>ナ</a:t>
            </a:r>
            <a:r>
              <a:rPr spc="-204" dirty="0"/>
              <a:t>ン</a:t>
            </a:r>
            <a:r>
              <a:rPr spc="-114" dirty="0"/>
              <a:t>バ</a:t>
            </a:r>
            <a:r>
              <a:rPr spc="-40" dirty="0"/>
              <a:t>ー</a:t>
            </a:r>
            <a:r>
              <a:rPr dirty="0"/>
              <a:t>令</a:t>
            </a:r>
            <a:r>
              <a:rPr spc="-165" dirty="0"/>
              <a:t>和</a:t>
            </a:r>
            <a:r>
              <a:rPr spc="-145" dirty="0"/>
              <a:t>４</a:t>
            </a:r>
            <a:r>
              <a:rPr spc="-114" dirty="0"/>
              <a:t>年</a:t>
            </a:r>
            <a:r>
              <a:rPr spc="55" dirty="0"/>
              <a:t>10</a:t>
            </a:r>
            <a:r>
              <a:rPr spc="-95" dirty="0"/>
              <a:t>月</a:t>
            </a:r>
            <a:r>
              <a:rPr spc="-35" dirty="0"/>
              <a:t>24</a:t>
            </a:r>
            <a:r>
              <a:rPr spc="-545" dirty="0"/>
              <a:t>日</a:t>
            </a:r>
            <a:r>
              <a:rPr spc="-40" dirty="0"/>
              <a:t>（</a:t>
            </a:r>
            <a:r>
              <a:rPr spc="-110" dirty="0"/>
              <a:t>月</a:t>
            </a:r>
            <a:r>
              <a:rPr spc="-509" dirty="0"/>
              <a:t>）</a:t>
            </a:r>
            <a:r>
              <a:rPr dirty="0"/>
              <a:t>交</a:t>
            </a:r>
            <a:r>
              <a:rPr spc="-35" dirty="0"/>
              <a:t>付</a:t>
            </a:r>
            <a:r>
              <a:rPr spc="-20" dirty="0"/>
              <a:t>開</a:t>
            </a:r>
            <a:r>
              <a:rPr spc="-50" dirty="0"/>
              <a:t>始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231F20"/>
                </a:solidFill>
                <a:latin typeface="Adobe Clean Han Black"/>
                <a:cs typeface="Adobe Clean Han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712470" algn="l"/>
              </a:tabLst>
            </a:pPr>
            <a:r>
              <a:rPr spc="-30" dirty="0">
                <a:solidFill>
                  <a:srgbClr val="FFFFFF"/>
                </a:solidFill>
              </a:rPr>
              <a:t>新登</a:t>
            </a:r>
            <a:r>
              <a:rPr spc="-50" dirty="0">
                <a:solidFill>
                  <a:srgbClr val="FFFFFF"/>
                </a:solidFill>
              </a:rPr>
              <a:t>場</a:t>
            </a:r>
            <a:r>
              <a:rPr dirty="0">
                <a:solidFill>
                  <a:srgbClr val="FFFFFF"/>
                </a:solidFill>
              </a:rPr>
              <a:t>	</a:t>
            </a:r>
            <a:r>
              <a:rPr spc="-10" dirty="0"/>
              <a:t>大</a:t>
            </a:r>
            <a:r>
              <a:rPr spc="-280" dirty="0"/>
              <a:t>阪</a:t>
            </a:r>
            <a:r>
              <a:rPr spc="-260" dirty="0"/>
              <a:t>・</a:t>
            </a:r>
            <a:r>
              <a:rPr spc="-25" dirty="0"/>
              <a:t>関</a:t>
            </a:r>
            <a:r>
              <a:rPr spc="-10" dirty="0"/>
              <a:t>西</a:t>
            </a:r>
            <a:r>
              <a:rPr spc="-70" dirty="0"/>
              <a:t>万</a:t>
            </a:r>
            <a:r>
              <a:rPr dirty="0"/>
              <a:t>博</a:t>
            </a:r>
            <a:r>
              <a:rPr spc="-30" dirty="0"/>
              <a:t>特</a:t>
            </a:r>
            <a:r>
              <a:rPr spc="-25" dirty="0"/>
              <a:t>別</a:t>
            </a:r>
            <a:r>
              <a:rPr spc="-10" dirty="0"/>
              <a:t>仕</a:t>
            </a:r>
            <a:r>
              <a:rPr spc="-75" dirty="0"/>
              <a:t>様</a:t>
            </a:r>
            <a:r>
              <a:rPr spc="-130" dirty="0"/>
              <a:t>ナ</a:t>
            </a:r>
            <a:r>
              <a:rPr spc="-204" dirty="0"/>
              <a:t>ン</a:t>
            </a:r>
            <a:r>
              <a:rPr spc="-114" dirty="0"/>
              <a:t>バ</a:t>
            </a:r>
            <a:r>
              <a:rPr spc="-40" dirty="0"/>
              <a:t>ー</a:t>
            </a:r>
            <a:r>
              <a:rPr dirty="0"/>
              <a:t>令</a:t>
            </a:r>
            <a:r>
              <a:rPr spc="-165" dirty="0"/>
              <a:t>和</a:t>
            </a:r>
            <a:r>
              <a:rPr spc="-145" dirty="0"/>
              <a:t>４</a:t>
            </a:r>
            <a:r>
              <a:rPr spc="-114" dirty="0"/>
              <a:t>年</a:t>
            </a:r>
            <a:r>
              <a:rPr spc="55" dirty="0"/>
              <a:t>10</a:t>
            </a:r>
            <a:r>
              <a:rPr spc="-95" dirty="0"/>
              <a:t>月</a:t>
            </a:r>
            <a:r>
              <a:rPr spc="-35" dirty="0"/>
              <a:t>24</a:t>
            </a:r>
            <a:r>
              <a:rPr spc="-545" dirty="0"/>
              <a:t>日</a:t>
            </a:r>
            <a:r>
              <a:rPr spc="-40" dirty="0"/>
              <a:t>（</a:t>
            </a:r>
            <a:r>
              <a:rPr spc="-110" dirty="0"/>
              <a:t>月</a:t>
            </a:r>
            <a:r>
              <a:rPr spc="-509" dirty="0"/>
              <a:t>）</a:t>
            </a:r>
            <a:r>
              <a:rPr dirty="0"/>
              <a:t>交</a:t>
            </a:r>
            <a:r>
              <a:rPr spc="-35" dirty="0"/>
              <a:t>付</a:t>
            </a:r>
            <a:r>
              <a:rPr spc="-20" dirty="0"/>
              <a:t>開</a:t>
            </a:r>
            <a:r>
              <a:rPr spc="-50" dirty="0"/>
              <a:t>始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231F20"/>
                </a:solidFill>
                <a:latin typeface="Adobe Clean Han Black"/>
                <a:cs typeface="Adobe Clean Han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712470" algn="l"/>
              </a:tabLst>
            </a:pPr>
            <a:r>
              <a:rPr spc="-30" dirty="0">
                <a:solidFill>
                  <a:srgbClr val="FFFFFF"/>
                </a:solidFill>
              </a:rPr>
              <a:t>新登</a:t>
            </a:r>
            <a:r>
              <a:rPr spc="-50" dirty="0">
                <a:solidFill>
                  <a:srgbClr val="FFFFFF"/>
                </a:solidFill>
              </a:rPr>
              <a:t>場</a:t>
            </a:r>
            <a:r>
              <a:rPr dirty="0">
                <a:solidFill>
                  <a:srgbClr val="FFFFFF"/>
                </a:solidFill>
              </a:rPr>
              <a:t>	</a:t>
            </a:r>
            <a:r>
              <a:rPr spc="-10" dirty="0"/>
              <a:t>大</a:t>
            </a:r>
            <a:r>
              <a:rPr spc="-280" dirty="0"/>
              <a:t>阪</a:t>
            </a:r>
            <a:r>
              <a:rPr spc="-260" dirty="0"/>
              <a:t>・</a:t>
            </a:r>
            <a:r>
              <a:rPr spc="-25" dirty="0"/>
              <a:t>関</a:t>
            </a:r>
            <a:r>
              <a:rPr spc="-10" dirty="0"/>
              <a:t>西</a:t>
            </a:r>
            <a:r>
              <a:rPr spc="-70" dirty="0"/>
              <a:t>万</a:t>
            </a:r>
            <a:r>
              <a:rPr dirty="0"/>
              <a:t>博</a:t>
            </a:r>
            <a:r>
              <a:rPr spc="-30" dirty="0"/>
              <a:t>特</a:t>
            </a:r>
            <a:r>
              <a:rPr spc="-25" dirty="0"/>
              <a:t>別</a:t>
            </a:r>
            <a:r>
              <a:rPr spc="-10" dirty="0"/>
              <a:t>仕</a:t>
            </a:r>
            <a:r>
              <a:rPr spc="-75" dirty="0"/>
              <a:t>様</a:t>
            </a:r>
            <a:r>
              <a:rPr spc="-130" dirty="0"/>
              <a:t>ナ</a:t>
            </a:r>
            <a:r>
              <a:rPr spc="-204" dirty="0"/>
              <a:t>ン</a:t>
            </a:r>
            <a:r>
              <a:rPr spc="-114" dirty="0"/>
              <a:t>バ</a:t>
            </a:r>
            <a:r>
              <a:rPr spc="-40" dirty="0"/>
              <a:t>ー</a:t>
            </a:r>
            <a:r>
              <a:rPr dirty="0"/>
              <a:t>令</a:t>
            </a:r>
            <a:r>
              <a:rPr spc="-165" dirty="0"/>
              <a:t>和</a:t>
            </a:r>
            <a:r>
              <a:rPr spc="-145" dirty="0"/>
              <a:t>４</a:t>
            </a:r>
            <a:r>
              <a:rPr spc="-114" dirty="0"/>
              <a:t>年</a:t>
            </a:r>
            <a:r>
              <a:rPr spc="55" dirty="0"/>
              <a:t>10</a:t>
            </a:r>
            <a:r>
              <a:rPr spc="-95" dirty="0"/>
              <a:t>月</a:t>
            </a:r>
            <a:r>
              <a:rPr spc="-35" dirty="0"/>
              <a:t>24</a:t>
            </a:r>
            <a:r>
              <a:rPr spc="-545" dirty="0"/>
              <a:t>日</a:t>
            </a:r>
            <a:r>
              <a:rPr spc="-40" dirty="0"/>
              <a:t>（</a:t>
            </a:r>
            <a:r>
              <a:rPr spc="-110" dirty="0"/>
              <a:t>月</a:t>
            </a:r>
            <a:r>
              <a:rPr spc="-509" dirty="0"/>
              <a:t>）</a:t>
            </a:r>
            <a:r>
              <a:rPr dirty="0"/>
              <a:t>交</a:t>
            </a:r>
            <a:r>
              <a:rPr spc="-35" dirty="0"/>
              <a:t>付</a:t>
            </a:r>
            <a:r>
              <a:rPr spc="-20" dirty="0"/>
              <a:t>開</a:t>
            </a:r>
            <a:r>
              <a:rPr spc="-50" dirty="0"/>
              <a:t>始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231F20"/>
                </a:solidFill>
                <a:latin typeface="Adobe Clean Han Black"/>
                <a:cs typeface="Adobe Clean Han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712470" algn="l"/>
              </a:tabLst>
            </a:pPr>
            <a:r>
              <a:rPr spc="-30" dirty="0">
                <a:solidFill>
                  <a:srgbClr val="FFFFFF"/>
                </a:solidFill>
              </a:rPr>
              <a:t>新登</a:t>
            </a:r>
            <a:r>
              <a:rPr spc="-50" dirty="0">
                <a:solidFill>
                  <a:srgbClr val="FFFFFF"/>
                </a:solidFill>
              </a:rPr>
              <a:t>場</a:t>
            </a:r>
            <a:r>
              <a:rPr dirty="0">
                <a:solidFill>
                  <a:srgbClr val="FFFFFF"/>
                </a:solidFill>
              </a:rPr>
              <a:t>	</a:t>
            </a:r>
            <a:r>
              <a:rPr spc="-10" dirty="0"/>
              <a:t>大</a:t>
            </a:r>
            <a:r>
              <a:rPr spc="-280" dirty="0"/>
              <a:t>阪</a:t>
            </a:r>
            <a:r>
              <a:rPr spc="-260" dirty="0"/>
              <a:t>・</a:t>
            </a:r>
            <a:r>
              <a:rPr spc="-25" dirty="0"/>
              <a:t>関</a:t>
            </a:r>
            <a:r>
              <a:rPr spc="-10" dirty="0"/>
              <a:t>西</a:t>
            </a:r>
            <a:r>
              <a:rPr spc="-70" dirty="0"/>
              <a:t>万</a:t>
            </a:r>
            <a:r>
              <a:rPr dirty="0"/>
              <a:t>博</a:t>
            </a:r>
            <a:r>
              <a:rPr spc="-30" dirty="0"/>
              <a:t>特</a:t>
            </a:r>
            <a:r>
              <a:rPr spc="-25" dirty="0"/>
              <a:t>別</a:t>
            </a:r>
            <a:r>
              <a:rPr spc="-10" dirty="0"/>
              <a:t>仕</a:t>
            </a:r>
            <a:r>
              <a:rPr spc="-75" dirty="0"/>
              <a:t>様</a:t>
            </a:r>
            <a:r>
              <a:rPr spc="-130" dirty="0"/>
              <a:t>ナ</a:t>
            </a:r>
            <a:r>
              <a:rPr spc="-204" dirty="0"/>
              <a:t>ン</a:t>
            </a:r>
            <a:r>
              <a:rPr spc="-114" dirty="0"/>
              <a:t>バ</a:t>
            </a:r>
            <a:r>
              <a:rPr spc="-40" dirty="0"/>
              <a:t>ー</a:t>
            </a:r>
            <a:r>
              <a:rPr dirty="0"/>
              <a:t>令</a:t>
            </a:r>
            <a:r>
              <a:rPr spc="-165" dirty="0"/>
              <a:t>和</a:t>
            </a:r>
            <a:r>
              <a:rPr spc="-145" dirty="0"/>
              <a:t>４</a:t>
            </a:r>
            <a:r>
              <a:rPr spc="-114" dirty="0"/>
              <a:t>年</a:t>
            </a:r>
            <a:r>
              <a:rPr spc="55" dirty="0"/>
              <a:t>10</a:t>
            </a:r>
            <a:r>
              <a:rPr spc="-95" dirty="0"/>
              <a:t>月</a:t>
            </a:r>
            <a:r>
              <a:rPr spc="-35" dirty="0"/>
              <a:t>24</a:t>
            </a:r>
            <a:r>
              <a:rPr spc="-545" dirty="0"/>
              <a:t>日</a:t>
            </a:r>
            <a:r>
              <a:rPr spc="-40" dirty="0"/>
              <a:t>（</a:t>
            </a:r>
            <a:r>
              <a:rPr spc="-110" dirty="0"/>
              <a:t>月</a:t>
            </a:r>
            <a:r>
              <a:rPr spc="-509" dirty="0"/>
              <a:t>）</a:t>
            </a:r>
            <a:r>
              <a:rPr dirty="0"/>
              <a:t>交</a:t>
            </a:r>
            <a:r>
              <a:rPr spc="-35" dirty="0"/>
              <a:t>付</a:t>
            </a:r>
            <a:r>
              <a:rPr spc="-20" dirty="0"/>
              <a:t>開</a:t>
            </a:r>
            <a:r>
              <a:rPr spc="-50" dirty="0"/>
              <a:t>始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50" b="1" i="0">
                <a:solidFill>
                  <a:srgbClr val="231F20"/>
                </a:solidFill>
                <a:latin typeface="Adobe Clean Han Black"/>
                <a:cs typeface="Adobe Clean Han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712470" algn="l"/>
              </a:tabLst>
            </a:pPr>
            <a:r>
              <a:rPr spc="-30" dirty="0">
                <a:solidFill>
                  <a:srgbClr val="FFFFFF"/>
                </a:solidFill>
              </a:rPr>
              <a:t>新登</a:t>
            </a:r>
            <a:r>
              <a:rPr spc="-50" dirty="0">
                <a:solidFill>
                  <a:srgbClr val="FFFFFF"/>
                </a:solidFill>
              </a:rPr>
              <a:t>場</a:t>
            </a:r>
            <a:r>
              <a:rPr dirty="0">
                <a:solidFill>
                  <a:srgbClr val="FFFFFF"/>
                </a:solidFill>
              </a:rPr>
              <a:t>	</a:t>
            </a:r>
            <a:r>
              <a:rPr spc="-10" dirty="0"/>
              <a:t>大</a:t>
            </a:r>
            <a:r>
              <a:rPr spc="-280" dirty="0"/>
              <a:t>阪</a:t>
            </a:r>
            <a:r>
              <a:rPr spc="-260" dirty="0"/>
              <a:t>・</a:t>
            </a:r>
            <a:r>
              <a:rPr spc="-25" dirty="0"/>
              <a:t>関</a:t>
            </a:r>
            <a:r>
              <a:rPr spc="-10" dirty="0"/>
              <a:t>西</a:t>
            </a:r>
            <a:r>
              <a:rPr spc="-70" dirty="0"/>
              <a:t>万</a:t>
            </a:r>
            <a:r>
              <a:rPr dirty="0"/>
              <a:t>博</a:t>
            </a:r>
            <a:r>
              <a:rPr spc="-30" dirty="0"/>
              <a:t>特</a:t>
            </a:r>
            <a:r>
              <a:rPr spc="-25" dirty="0"/>
              <a:t>別</a:t>
            </a:r>
            <a:r>
              <a:rPr spc="-10" dirty="0"/>
              <a:t>仕</a:t>
            </a:r>
            <a:r>
              <a:rPr spc="-75" dirty="0"/>
              <a:t>様</a:t>
            </a:r>
            <a:r>
              <a:rPr spc="-130" dirty="0"/>
              <a:t>ナ</a:t>
            </a:r>
            <a:r>
              <a:rPr spc="-204" dirty="0"/>
              <a:t>ン</a:t>
            </a:r>
            <a:r>
              <a:rPr spc="-114" dirty="0"/>
              <a:t>バ</a:t>
            </a:r>
            <a:r>
              <a:rPr spc="-40" dirty="0"/>
              <a:t>ー</a:t>
            </a:r>
            <a:r>
              <a:rPr dirty="0"/>
              <a:t>令</a:t>
            </a:r>
            <a:r>
              <a:rPr spc="-165" dirty="0"/>
              <a:t>和</a:t>
            </a:r>
            <a:r>
              <a:rPr spc="-145" dirty="0"/>
              <a:t>４</a:t>
            </a:r>
            <a:r>
              <a:rPr spc="-114" dirty="0"/>
              <a:t>年</a:t>
            </a:r>
            <a:r>
              <a:rPr spc="55" dirty="0"/>
              <a:t>10</a:t>
            </a:r>
            <a:r>
              <a:rPr spc="-95" dirty="0"/>
              <a:t>月</a:t>
            </a:r>
            <a:r>
              <a:rPr spc="-35" dirty="0"/>
              <a:t>24</a:t>
            </a:r>
            <a:r>
              <a:rPr spc="-545" dirty="0"/>
              <a:t>日</a:t>
            </a:r>
            <a:r>
              <a:rPr spc="-40" dirty="0"/>
              <a:t>（</a:t>
            </a:r>
            <a:r>
              <a:rPr spc="-110" dirty="0"/>
              <a:t>月</a:t>
            </a:r>
            <a:r>
              <a:rPr spc="-509" dirty="0"/>
              <a:t>）</a:t>
            </a:r>
            <a:r>
              <a:rPr dirty="0"/>
              <a:t>交</a:t>
            </a:r>
            <a:r>
              <a:rPr spc="-35" dirty="0"/>
              <a:t>付</a:t>
            </a:r>
            <a:r>
              <a:rPr spc="-20" dirty="0"/>
              <a:t>開</a:t>
            </a:r>
            <a:r>
              <a:rPr spc="-50" dirty="0"/>
              <a:t>始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5489" y="8405304"/>
            <a:ext cx="6014720" cy="3225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1" i="0">
                <a:solidFill>
                  <a:srgbClr val="231F20"/>
                </a:solidFill>
                <a:latin typeface="Adobe Clean Han Black"/>
                <a:cs typeface="Adobe Clean Han Black"/>
              </a:defRPr>
            </a:lvl1pPr>
          </a:lstStyle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712470" algn="l"/>
              </a:tabLst>
            </a:pPr>
            <a:r>
              <a:rPr spc="-30" dirty="0">
                <a:solidFill>
                  <a:srgbClr val="FFFFFF"/>
                </a:solidFill>
              </a:rPr>
              <a:t>新登</a:t>
            </a:r>
            <a:r>
              <a:rPr spc="-50" dirty="0">
                <a:solidFill>
                  <a:srgbClr val="FFFFFF"/>
                </a:solidFill>
              </a:rPr>
              <a:t>場</a:t>
            </a:r>
            <a:r>
              <a:rPr dirty="0">
                <a:solidFill>
                  <a:srgbClr val="FFFFFF"/>
                </a:solidFill>
              </a:rPr>
              <a:t>	</a:t>
            </a:r>
            <a:r>
              <a:rPr spc="-10" dirty="0"/>
              <a:t>大</a:t>
            </a:r>
            <a:r>
              <a:rPr spc="-280" dirty="0"/>
              <a:t>阪</a:t>
            </a:r>
            <a:r>
              <a:rPr spc="-260" dirty="0"/>
              <a:t>・</a:t>
            </a:r>
            <a:r>
              <a:rPr spc="-25" dirty="0"/>
              <a:t>関</a:t>
            </a:r>
            <a:r>
              <a:rPr spc="-10" dirty="0"/>
              <a:t>西</a:t>
            </a:r>
            <a:r>
              <a:rPr spc="-70" dirty="0"/>
              <a:t>万</a:t>
            </a:r>
            <a:r>
              <a:rPr dirty="0"/>
              <a:t>博</a:t>
            </a:r>
            <a:r>
              <a:rPr spc="-30" dirty="0"/>
              <a:t>特</a:t>
            </a:r>
            <a:r>
              <a:rPr spc="-25" dirty="0"/>
              <a:t>別</a:t>
            </a:r>
            <a:r>
              <a:rPr spc="-10" dirty="0"/>
              <a:t>仕</a:t>
            </a:r>
            <a:r>
              <a:rPr spc="-75" dirty="0"/>
              <a:t>様</a:t>
            </a:r>
            <a:r>
              <a:rPr spc="-130" dirty="0"/>
              <a:t>ナ</a:t>
            </a:r>
            <a:r>
              <a:rPr spc="-204" dirty="0"/>
              <a:t>ン</a:t>
            </a:r>
            <a:r>
              <a:rPr spc="-114" dirty="0"/>
              <a:t>バ</a:t>
            </a:r>
            <a:r>
              <a:rPr spc="-40" dirty="0"/>
              <a:t>ー</a:t>
            </a:r>
            <a:r>
              <a:rPr dirty="0"/>
              <a:t>令</a:t>
            </a:r>
            <a:r>
              <a:rPr spc="-165" dirty="0"/>
              <a:t>和</a:t>
            </a:r>
            <a:r>
              <a:rPr spc="-145" dirty="0"/>
              <a:t>４</a:t>
            </a:r>
            <a:r>
              <a:rPr spc="-114" dirty="0"/>
              <a:t>年</a:t>
            </a:r>
            <a:r>
              <a:rPr spc="55" dirty="0"/>
              <a:t>10</a:t>
            </a:r>
            <a:r>
              <a:rPr spc="-95" dirty="0"/>
              <a:t>月</a:t>
            </a:r>
            <a:r>
              <a:rPr spc="-35" dirty="0"/>
              <a:t>24</a:t>
            </a:r>
            <a:r>
              <a:rPr spc="-545" dirty="0"/>
              <a:t>日</a:t>
            </a:r>
            <a:r>
              <a:rPr spc="-40" dirty="0"/>
              <a:t>（</a:t>
            </a:r>
            <a:r>
              <a:rPr spc="-110" dirty="0"/>
              <a:t>月</a:t>
            </a:r>
            <a:r>
              <a:rPr spc="-509" dirty="0"/>
              <a:t>）</a:t>
            </a:r>
            <a:r>
              <a:rPr dirty="0"/>
              <a:t>交</a:t>
            </a:r>
            <a:r>
              <a:rPr spc="-35" dirty="0"/>
              <a:t>付</a:t>
            </a:r>
            <a:r>
              <a:rPr spc="-20" dirty="0"/>
              <a:t>開</a:t>
            </a:r>
            <a:r>
              <a:rPr spc="-50" dirty="0"/>
              <a:t>始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"/>
            <a:ext cx="7560309" cy="10692130"/>
            <a:chOff x="0" y="3"/>
            <a:chExt cx="7560309" cy="1069213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3"/>
              <a:ext cx="7559802" cy="1069162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32003" y="1997012"/>
              <a:ext cx="6669405" cy="288290"/>
            </a:xfrm>
            <a:custGeom>
              <a:avLst/>
              <a:gdLst/>
              <a:ahLst/>
              <a:cxnLst/>
              <a:rect l="l" t="t" r="r" b="b"/>
              <a:pathLst>
                <a:path w="6669405" h="288289">
                  <a:moveTo>
                    <a:pt x="6522072" y="0"/>
                  </a:moveTo>
                  <a:lnTo>
                    <a:pt x="146926" y="0"/>
                  </a:lnTo>
                  <a:lnTo>
                    <a:pt x="100483" y="7347"/>
                  </a:lnTo>
                  <a:lnTo>
                    <a:pt x="60150" y="27808"/>
                  </a:lnTo>
                  <a:lnTo>
                    <a:pt x="28345" y="59008"/>
                  </a:lnTo>
                  <a:lnTo>
                    <a:pt x="7489" y="98574"/>
                  </a:lnTo>
                  <a:lnTo>
                    <a:pt x="0" y="144132"/>
                  </a:lnTo>
                  <a:lnTo>
                    <a:pt x="7489" y="189689"/>
                  </a:lnTo>
                  <a:lnTo>
                    <a:pt x="28345" y="229255"/>
                  </a:lnTo>
                  <a:lnTo>
                    <a:pt x="60150" y="260455"/>
                  </a:lnTo>
                  <a:lnTo>
                    <a:pt x="100483" y="280916"/>
                  </a:lnTo>
                  <a:lnTo>
                    <a:pt x="146926" y="288264"/>
                  </a:lnTo>
                  <a:lnTo>
                    <a:pt x="6522072" y="288264"/>
                  </a:lnTo>
                  <a:lnTo>
                    <a:pt x="6568510" y="280916"/>
                  </a:lnTo>
                  <a:lnTo>
                    <a:pt x="6608842" y="260455"/>
                  </a:lnTo>
                  <a:lnTo>
                    <a:pt x="6640648" y="229255"/>
                  </a:lnTo>
                  <a:lnTo>
                    <a:pt x="6661507" y="189689"/>
                  </a:lnTo>
                  <a:lnTo>
                    <a:pt x="6668998" y="144132"/>
                  </a:lnTo>
                  <a:lnTo>
                    <a:pt x="6661507" y="98574"/>
                  </a:lnTo>
                  <a:lnTo>
                    <a:pt x="6640648" y="59008"/>
                  </a:lnTo>
                  <a:lnTo>
                    <a:pt x="6608842" y="27808"/>
                  </a:lnTo>
                  <a:lnTo>
                    <a:pt x="6568510" y="7347"/>
                  </a:lnTo>
                  <a:lnTo>
                    <a:pt x="6522072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1998" y="8424889"/>
              <a:ext cx="706120" cy="302260"/>
            </a:xfrm>
            <a:custGeom>
              <a:avLst/>
              <a:gdLst/>
              <a:ahLst/>
              <a:cxnLst/>
              <a:rect l="l" t="t" r="r" b="b"/>
              <a:pathLst>
                <a:path w="706119" h="302259">
                  <a:moveTo>
                    <a:pt x="638225" y="0"/>
                  </a:moveTo>
                  <a:lnTo>
                    <a:pt x="67373" y="0"/>
                  </a:lnTo>
                  <a:lnTo>
                    <a:pt x="41147" y="5294"/>
                  </a:lnTo>
                  <a:lnTo>
                    <a:pt x="19732" y="19732"/>
                  </a:lnTo>
                  <a:lnTo>
                    <a:pt x="5294" y="41147"/>
                  </a:lnTo>
                  <a:lnTo>
                    <a:pt x="0" y="67373"/>
                  </a:lnTo>
                  <a:lnTo>
                    <a:pt x="0" y="234416"/>
                  </a:lnTo>
                  <a:lnTo>
                    <a:pt x="5294" y="260642"/>
                  </a:lnTo>
                  <a:lnTo>
                    <a:pt x="19732" y="282057"/>
                  </a:lnTo>
                  <a:lnTo>
                    <a:pt x="41148" y="296495"/>
                  </a:lnTo>
                  <a:lnTo>
                    <a:pt x="67373" y="301790"/>
                  </a:lnTo>
                  <a:lnTo>
                    <a:pt x="638225" y="301790"/>
                  </a:lnTo>
                  <a:lnTo>
                    <a:pt x="664451" y="296495"/>
                  </a:lnTo>
                  <a:lnTo>
                    <a:pt x="685866" y="282057"/>
                  </a:lnTo>
                  <a:lnTo>
                    <a:pt x="700304" y="260642"/>
                  </a:lnTo>
                  <a:lnTo>
                    <a:pt x="705599" y="234416"/>
                  </a:lnTo>
                  <a:lnTo>
                    <a:pt x="705599" y="67373"/>
                  </a:lnTo>
                  <a:lnTo>
                    <a:pt x="700304" y="41147"/>
                  </a:lnTo>
                  <a:lnTo>
                    <a:pt x="685866" y="19732"/>
                  </a:lnTo>
                  <a:lnTo>
                    <a:pt x="664451" y="5294"/>
                  </a:lnTo>
                  <a:lnTo>
                    <a:pt x="638225" y="0"/>
                  </a:lnTo>
                  <a:close/>
                </a:path>
              </a:pathLst>
            </a:custGeom>
            <a:solidFill>
              <a:srgbClr val="ED1C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06196" y="8275142"/>
            <a:ext cx="603961" cy="602460"/>
          </a:xfrm>
          <a:prstGeom prst="rect">
            <a:avLst/>
          </a:prstGeom>
        </p:spPr>
      </p:pic>
      <p:sp>
        <p:nvSpPr>
          <p:cNvPr id="10" name="object 6">
            <a:extLst>
              <a:ext uri="{FF2B5EF4-FFF2-40B4-BE49-F238E27FC236}">
                <a16:creationId xmlns:a16="http://schemas.microsoft.com/office/drawing/2014/main" id="{DD55C858-CE16-4820-8D1C-9D00256CF8C7}"/>
              </a:ext>
            </a:extLst>
          </p:cNvPr>
          <p:cNvSpPr txBox="1"/>
          <p:nvPr/>
        </p:nvSpPr>
        <p:spPr>
          <a:xfrm rot="10800000">
            <a:off x="577850" y="1993900"/>
            <a:ext cx="6336712" cy="1879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65"/>
              </a:lnSpc>
            </a:pPr>
            <a:r>
              <a:rPr sz="1500" b="1" dirty="0">
                <a:solidFill>
                  <a:srgbClr val="231F20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  <a:cs typeface="Adobe Clean Han Black"/>
              </a:rPr>
              <a:t>1,000</a:t>
            </a:r>
            <a:r>
              <a:rPr sz="1500" b="1" spc="-120" dirty="0">
                <a:solidFill>
                  <a:srgbClr val="231F20"/>
                </a:solidFill>
                <a:latin typeface="Yu Gothic Medium" panose="020B0500000000000000" pitchFamily="34" charset="-128"/>
                <a:ea typeface="Yu Gothic Medium" panose="020B0500000000000000" pitchFamily="34" charset="-128"/>
                <a:cs typeface="Adobe Clean Han Black"/>
              </a:rPr>
              <a:t>円以上の寄付をしていただきますと、フルカラー版の図柄が選択できます。</a:t>
            </a:r>
            <a:endParaRPr sz="1500" dirty="0">
              <a:latin typeface="Yu Gothic Medium" panose="020B0500000000000000" pitchFamily="34" charset="-128"/>
              <a:ea typeface="Yu Gothic Medium" panose="020B0500000000000000" pitchFamily="34" charset="-128"/>
              <a:cs typeface="Adobe Clean Han Black"/>
            </a:endParaRPr>
          </a:p>
        </p:txBody>
      </p:sp>
      <p:sp>
        <p:nvSpPr>
          <p:cNvPr id="11" name="object 7">
            <a:extLst>
              <a:ext uri="{FF2B5EF4-FFF2-40B4-BE49-F238E27FC236}">
                <a16:creationId xmlns:a16="http://schemas.microsoft.com/office/drawing/2014/main" id="{E100E0A3-3437-4AD5-803E-6D81626F8DBD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495489" y="8405304"/>
            <a:ext cx="6163309" cy="28020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712470" algn="l"/>
              </a:tabLst>
            </a:pPr>
            <a:r>
              <a:rPr spc="-3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新登</a:t>
            </a:r>
            <a:r>
              <a:rPr spc="-5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場</a:t>
            </a:r>
            <a:r>
              <a:rPr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	</a:t>
            </a:r>
            <a:r>
              <a:rPr spc="-1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大</a:t>
            </a:r>
            <a:r>
              <a:rPr spc="-28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阪</a:t>
            </a:r>
            <a:r>
              <a:rPr spc="-26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spc="-2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関</a:t>
            </a:r>
            <a:r>
              <a:rPr spc="-1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西</a:t>
            </a:r>
            <a:r>
              <a:rPr spc="-7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万</a:t>
            </a:r>
            <a:r>
              <a:rPr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博</a:t>
            </a:r>
            <a:r>
              <a:rPr spc="-3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特</a:t>
            </a:r>
            <a:r>
              <a:rPr spc="-2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別</a:t>
            </a:r>
            <a:r>
              <a:rPr spc="-1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仕</a:t>
            </a:r>
            <a:r>
              <a:rPr spc="-7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様</a:t>
            </a:r>
            <a:r>
              <a:rPr spc="-13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ナ</a:t>
            </a:r>
            <a:r>
              <a:rPr spc="-204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ン</a:t>
            </a:r>
            <a:r>
              <a:rPr spc="-114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バ</a:t>
            </a:r>
            <a:r>
              <a:rPr spc="-4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ー</a:t>
            </a:r>
            <a:r>
              <a:rPr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令</a:t>
            </a:r>
            <a:r>
              <a:rPr spc="-16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和</a:t>
            </a:r>
            <a:r>
              <a:rPr spc="-14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４</a:t>
            </a:r>
            <a:r>
              <a:rPr spc="-114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</a:t>
            </a:r>
            <a:r>
              <a:rPr spc="5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10</a:t>
            </a:r>
            <a:r>
              <a:rPr spc="-9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spc="-3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24</a:t>
            </a:r>
            <a:r>
              <a:rPr spc="-54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</a:t>
            </a:r>
            <a:r>
              <a:rPr spc="-4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spc="-11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spc="-509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r>
              <a:rPr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交</a:t>
            </a:r>
            <a:r>
              <a:rPr spc="-3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付</a:t>
            </a:r>
            <a:r>
              <a:rPr spc="-2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開</a:t>
            </a:r>
            <a:r>
              <a:rPr spc="-295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始</a:t>
            </a:r>
            <a:r>
              <a:rPr spc="-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21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Adobe Clean Han Black</vt:lpstr>
      <vt:lpstr>Yu Gothic Medium</vt:lpstr>
      <vt:lpstr>游ゴシック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R0409_大阪万博A4配布用（各種データ用）.indd</dc:title>
  <cp:lastModifiedBy>user04</cp:lastModifiedBy>
  <cp:revision>2</cp:revision>
  <dcterms:created xsi:type="dcterms:W3CDTF">2022-09-20T00:58:50Z</dcterms:created>
  <dcterms:modified xsi:type="dcterms:W3CDTF">2022-09-20T01:03:13Z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2022-09-20T00:00:00Z</vt:filetime>
  </property>
  <property fmtid="{D5CDD505-2E9C-101B-9397-08002B2CF9AE}" pid="3" name="Creator">
    <vt:lpwstr>Adobe InDesign 16.3 (Macintosh)</vt:lpwstr>
  </property>
  <property fmtid="{D5CDD505-2E9C-101B-9397-08002B2CF9AE}" pid="4" name="GTS_PDFXVersion">
    <vt:lpwstr>PDF/X-4</vt:lpwstr>
  </property>
  <property fmtid="{D5CDD505-2E9C-101B-9397-08002B2CF9AE}" pid="5" name="LastSaved">
    <vt:filetime>2022-09-20T00:00:00Z</vt:filetime>
  </property>
  <property fmtid="{D5CDD505-2E9C-101B-9397-08002B2CF9AE}" pid="6" name="Producer">
    <vt:lpwstr>Adobe PDF Library 15.0</vt:lpwstr>
  </property>
</Properties>
</file>