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0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低い精度で自動的に生成された説明">
            <a:extLst>
              <a:ext uri="{FF2B5EF4-FFF2-40B4-BE49-F238E27FC236}">
                <a16:creationId xmlns:a16="http://schemas.microsoft.com/office/drawing/2014/main" id="{74C27010-1038-4F4C-889D-7D1306F891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80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3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A4D76D4-D81A-4295-8AA9-10F85F50E701}"/>
              </a:ext>
            </a:extLst>
          </p:cNvPr>
          <p:cNvSpPr/>
          <p:nvPr/>
        </p:nvSpPr>
        <p:spPr>
          <a:xfrm>
            <a:off x="201488" y="464193"/>
            <a:ext cx="668462" cy="964557"/>
          </a:xfrm>
          <a:prstGeom prst="roundRect">
            <a:avLst>
              <a:gd name="adj" fmla="val 2996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C953767-F9EC-4C96-BACB-685DBB2DF35C}"/>
              </a:ext>
            </a:extLst>
          </p:cNvPr>
          <p:cNvSpPr txBox="1"/>
          <p:nvPr/>
        </p:nvSpPr>
        <p:spPr>
          <a:xfrm>
            <a:off x="13212816" y="365768"/>
            <a:ext cx="523220" cy="4663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全国版図柄入りナンバー特設ページ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349BB2-11F0-4483-9A05-D169D9396136}"/>
              </a:ext>
            </a:extLst>
          </p:cNvPr>
          <p:cNvSpPr txBox="1"/>
          <p:nvPr/>
        </p:nvSpPr>
        <p:spPr>
          <a:xfrm>
            <a:off x="67153" y="1534168"/>
            <a:ext cx="886333" cy="4663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全国版図柄入りナンバー</a:t>
            </a:r>
            <a:endParaRPr kumimoji="1" lang="en-US" altLang="ja-JP" sz="2200" b="1" dirty="0"/>
          </a:p>
          <a:p>
            <a:r>
              <a:rPr kumimoji="1" lang="ja-JP" altLang="en-US" sz="2200" b="1" dirty="0"/>
              <a:t>４月</a:t>
            </a:r>
            <a:r>
              <a:rPr kumimoji="1" lang="en-US" altLang="ja-JP" sz="2200" b="1" dirty="0">
                <a:latin typeface="+mn-ea"/>
              </a:rPr>
              <a:t>18</a:t>
            </a:r>
            <a:r>
              <a:rPr kumimoji="1" lang="ja-JP" altLang="en-US" sz="2200" b="1" dirty="0"/>
              <a:t>日（月）交付開始！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97774B-2618-46E4-8C99-A4DB513A7BC7}"/>
              </a:ext>
            </a:extLst>
          </p:cNvPr>
          <p:cNvSpPr txBox="1"/>
          <p:nvPr/>
        </p:nvSpPr>
        <p:spPr>
          <a:xfrm>
            <a:off x="248709" y="486418"/>
            <a:ext cx="523220" cy="10947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新登場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53C22D8-C5A9-4C91-9C43-DB34A1DC7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2816" y="5146675"/>
            <a:ext cx="585734" cy="58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55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20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seino</dc:creator>
  <cp:lastModifiedBy>satoshi seino</cp:lastModifiedBy>
  <cp:revision>4</cp:revision>
  <dcterms:created xsi:type="dcterms:W3CDTF">2022-02-16T06:31:03Z</dcterms:created>
  <dcterms:modified xsi:type="dcterms:W3CDTF">2022-02-24T10:04:54Z</dcterms:modified>
</cp:coreProperties>
</file>