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低い精度で自動的に生成された説明">
            <a:extLst>
              <a:ext uri="{FF2B5EF4-FFF2-40B4-BE49-F238E27FC236}">
                <a16:creationId xmlns:a16="http://schemas.microsoft.com/office/drawing/2014/main" id="{5E7B4434-DAA6-4A1A-9942-50BE0E5F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0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B377EBB-EE83-4367-87A8-A2B2D6D38129}"/>
              </a:ext>
            </a:extLst>
          </p:cNvPr>
          <p:cNvSpPr/>
          <p:nvPr/>
        </p:nvSpPr>
        <p:spPr>
          <a:xfrm>
            <a:off x="201488" y="464193"/>
            <a:ext cx="668462" cy="964557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B9EDC6-B5E1-4410-83C0-20E4BF0B9DF2}"/>
              </a:ext>
            </a:extLst>
          </p:cNvPr>
          <p:cNvSpPr txBox="1"/>
          <p:nvPr/>
        </p:nvSpPr>
        <p:spPr>
          <a:xfrm>
            <a:off x="13212816" y="365768"/>
            <a:ext cx="523220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全国版図柄入りナンバー特設ページ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185358-D138-43A9-84AB-4DE1133C0FB5}"/>
              </a:ext>
            </a:extLst>
          </p:cNvPr>
          <p:cNvSpPr txBox="1"/>
          <p:nvPr/>
        </p:nvSpPr>
        <p:spPr>
          <a:xfrm>
            <a:off x="67153" y="1534168"/>
            <a:ext cx="886333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４月</a:t>
            </a:r>
            <a:r>
              <a:rPr kumimoji="1" lang="en-US" altLang="ja-JP" sz="2200" b="1" dirty="0">
                <a:latin typeface="+mn-ea"/>
              </a:rPr>
              <a:t>18</a:t>
            </a:r>
            <a:r>
              <a:rPr kumimoji="1" lang="ja-JP" altLang="en-US" sz="2200" b="1" dirty="0"/>
              <a:t>日（月）</a:t>
            </a:r>
            <a:r>
              <a:rPr kumimoji="1" lang="ja-JP" altLang="en-US" sz="2200" b="1"/>
              <a:t>交付開始！</a:t>
            </a:r>
            <a:endParaRPr kumimoji="1" lang="ja-JP" altLang="en-US" sz="2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06FA0A-65A9-4E7B-AD68-BF40B9231779}"/>
              </a:ext>
            </a:extLst>
          </p:cNvPr>
          <p:cNvSpPr txBox="1"/>
          <p:nvPr/>
        </p:nvSpPr>
        <p:spPr>
          <a:xfrm>
            <a:off x="248709" y="486418"/>
            <a:ext cx="523220" cy="10947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新登場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75712F0-8E8A-4F49-84C4-A67862BDF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816" y="5146675"/>
            <a:ext cx="585734" cy="5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4</cp:revision>
  <dcterms:created xsi:type="dcterms:W3CDTF">2022-02-16T06:31:03Z</dcterms:created>
  <dcterms:modified xsi:type="dcterms:W3CDTF">2022-02-24T10:05:04Z</dcterms:modified>
</cp:coreProperties>
</file>