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文字が書かれている&#10;&#10;自動的に生成された説明">
            <a:extLst>
              <a:ext uri="{FF2B5EF4-FFF2-40B4-BE49-F238E27FC236}">
                <a16:creationId xmlns:a16="http://schemas.microsoft.com/office/drawing/2014/main" id="{49E2C26B-B460-4CA2-8892-AB5640B97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0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3081A04-AF07-491A-8116-823B3417961A}"/>
              </a:ext>
            </a:extLst>
          </p:cNvPr>
          <p:cNvSpPr/>
          <p:nvPr/>
        </p:nvSpPr>
        <p:spPr>
          <a:xfrm>
            <a:off x="201488" y="464193"/>
            <a:ext cx="668462" cy="964557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7496AE-ACD9-424A-8FCB-96064BEC21D6}"/>
              </a:ext>
            </a:extLst>
          </p:cNvPr>
          <p:cNvSpPr txBox="1"/>
          <p:nvPr/>
        </p:nvSpPr>
        <p:spPr>
          <a:xfrm>
            <a:off x="13212816" y="365768"/>
            <a:ext cx="523220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全国版図柄入りナンバー特設ページ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3141D1-E44B-4C36-90A4-674BC6CC03D7}"/>
              </a:ext>
            </a:extLst>
          </p:cNvPr>
          <p:cNvSpPr txBox="1"/>
          <p:nvPr/>
        </p:nvSpPr>
        <p:spPr>
          <a:xfrm>
            <a:off x="67153" y="1534168"/>
            <a:ext cx="886333" cy="46634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全国版図柄入りナンバー</a:t>
            </a:r>
            <a:endParaRPr kumimoji="1" lang="en-US" altLang="ja-JP" sz="2200" b="1" dirty="0"/>
          </a:p>
          <a:p>
            <a:r>
              <a:rPr kumimoji="1" lang="ja-JP" altLang="en-US" sz="2200" b="1" dirty="0"/>
              <a:t>４月</a:t>
            </a:r>
            <a:r>
              <a:rPr kumimoji="1" lang="en-US" altLang="ja-JP" sz="2200" b="1" dirty="0">
                <a:latin typeface="+mn-ea"/>
              </a:rPr>
              <a:t>18</a:t>
            </a:r>
            <a:r>
              <a:rPr kumimoji="1" lang="ja-JP" altLang="en-US" sz="2200" b="1" dirty="0"/>
              <a:t>日（月）</a:t>
            </a:r>
            <a:r>
              <a:rPr kumimoji="1" lang="ja-JP" altLang="en-US" sz="2200" b="1"/>
              <a:t>交付開始！</a:t>
            </a:r>
            <a:endParaRPr kumimoji="1" lang="ja-JP" altLang="en-US" sz="2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BD1B90-5782-40DE-A015-603284CEE0D6}"/>
              </a:ext>
            </a:extLst>
          </p:cNvPr>
          <p:cNvSpPr txBox="1"/>
          <p:nvPr/>
        </p:nvSpPr>
        <p:spPr>
          <a:xfrm>
            <a:off x="248709" y="486418"/>
            <a:ext cx="523220" cy="10947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200" b="1" dirty="0"/>
              <a:t>新登場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24F0A4F-061A-4DA7-BC23-F76CE9F4C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816" y="5146675"/>
            <a:ext cx="585734" cy="58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5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20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4</cp:revision>
  <dcterms:created xsi:type="dcterms:W3CDTF">2022-02-16T06:31:03Z</dcterms:created>
  <dcterms:modified xsi:type="dcterms:W3CDTF">2022-02-24T10:04:59Z</dcterms:modified>
</cp:coreProperties>
</file>