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0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5055DDAE-8782-45C0-B68C-8D4DA708A5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80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3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C21EC1B-02C8-4145-AED0-14C2EF3A6C4E}"/>
              </a:ext>
            </a:extLst>
          </p:cNvPr>
          <p:cNvSpPr/>
          <p:nvPr/>
        </p:nvSpPr>
        <p:spPr>
          <a:xfrm>
            <a:off x="201488" y="464193"/>
            <a:ext cx="668462" cy="964557"/>
          </a:xfrm>
          <a:prstGeom prst="roundRect">
            <a:avLst>
              <a:gd name="adj" fmla="val 29966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8AC268-C2BD-460B-9CD4-17488BD66A91}"/>
              </a:ext>
            </a:extLst>
          </p:cNvPr>
          <p:cNvSpPr txBox="1"/>
          <p:nvPr/>
        </p:nvSpPr>
        <p:spPr>
          <a:xfrm>
            <a:off x="13212816" y="365768"/>
            <a:ext cx="523220" cy="4663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全国版図柄入りナンバー特設ページ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80A72E-5D85-469B-895C-4EE74C541B83}"/>
              </a:ext>
            </a:extLst>
          </p:cNvPr>
          <p:cNvSpPr txBox="1"/>
          <p:nvPr/>
        </p:nvSpPr>
        <p:spPr>
          <a:xfrm>
            <a:off x="67153" y="1534168"/>
            <a:ext cx="886333" cy="4663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全国版図柄入りナンバー</a:t>
            </a:r>
            <a:endParaRPr kumimoji="1" lang="en-US" altLang="ja-JP" sz="2200" b="1" dirty="0"/>
          </a:p>
          <a:p>
            <a:r>
              <a:rPr kumimoji="1" lang="ja-JP" altLang="en-US" sz="2200" b="1" dirty="0"/>
              <a:t>４月</a:t>
            </a:r>
            <a:r>
              <a:rPr kumimoji="1" lang="en-US" altLang="ja-JP" sz="2200" b="1" dirty="0">
                <a:latin typeface="+mn-ea"/>
              </a:rPr>
              <a:t>18</a:t>
            </a:r>
            <a:r>
              <a:rPr kumimoji="1" lang="ja-JP" altLang="en-US" sz="2200" b="1" dirty="0"/>
              <a:t>日（月）</a:t>
            </a:r>
            <a:r>
              <a:rPr kumimoji="1" lang="ja-JP" altLang="en-US" sz="2200" b="1"/>
              <a:t>交付開始！</a:t>
            </a:r>
            <a:endParaRPr kumimoji="1" lang="ja-JP" altLang="en-US" sz="22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D07644-195D-47B2-8D77-F3FB8343ED99}"/>
              </a:ext>
            </a:extLst>
          </p:cNvPr>
          <p:cNvSpPr txBox="1"/>
          <p:nvPr/>
        </p:nvSpPr>
        <p:spPr>
          <a:xfrm>
            <a:off x="248709" y="486418"/>
            <a:ext cx="523220" cy="10947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新登場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DA046E4-FA86-4FD3-924E-C96B9468FB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2816" y="5146675"/>
            <a:ext cx="585734" cy="58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55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20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seino</dc:creator>
  <cp:lastModifiedBy>satoshi seino</cp:lastModifiedBy>
  <cp:revision>4</cp:revision>
  <dcterms:created xsi:type="dcterms:W3CDTF">2022-02-16T06:31:03Z</dcterms:created>
  <dcterms:modified xsi:type="dcterms:W3CDTF">2022-02-24T10:05:01Z</dcterms:modified>
</cp:coreProperties>
</file>