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0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テキスト&#10;&#10;自動的に生成された説明">
            <a:extLst>
              <a:ext uri="{FF2B5EF4-FFF2-40B4-BE49-F238E27FC236}">
                <a16:creationId xmlns:a16="http://schemas.microsoft.com/office/drawing/2014/main" id="{D11B6264-5F7D-44ED-9945-810F570F5C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"/>
            <a:ext cx="15119350" cy="1069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80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83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B9E35A49-C233-49C6-994C-F6D25F6EC3C0}"/>
              </a:ext>
            </a:extLst>
          </p:cNvPr>
          <p:cNvSpPr/>
          <p:nvPr/>
        </p:nvSpPr>
        <p:spPr>
          <a:xfrm>
            <a:off x="201488" y="464193"/>
            <a:ext cx="668462" cy="964557"/>
          </a:xfrm>
          <a:prstGeom prst="roundRect">
            <a:avLst>
              <a:gd name="adj" fmla="val 29966"/>
            </a:avLst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97D05F0-EC83-4612-B62F-A8DA646B977B}"/>
              </a:ext>
            </a:extLst>
          </p:cNvPr>
          <p:cNvSpPr txBox="1"/>
          <p:nvPr/>
        </p:nvSpPr>
        <p:spPr>
          <a:xfrm>
            <a:off x="13212816" y="365768"/>
            <a:ext cx="523220" cy="46634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200" b="1" dirty="0"/>
              <a:t>全国版図柄入りナンバー特設ページ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FAAB2A9-601B-4FB8-A7A5-D6721ADD4619}"/>
              </a:ext>
            </a:extLst>
          </p:cNvPr>
          <p:cNvSpPr txBox="1"/>
          <p:nvPr/>
        </p:nvSpPr>
        <p:spPr>
          <a:xfrm>
            <a:off x="67153" y="1534168"/>
            <a:ext cx="886333" cy="46634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200" b="1" dirty="0"/>
              <a:t>全国版図柄入りナンバー</a:t>
            </a:r>
            <a:endParaRPr kumimoji="1" lang="en-US" altLang="ja-JP" sz="2200" b="1" dirty="0"/>
          </a:p>
          <a:p>
            <a:r>
              <a:rPr kumimoji="1" lang="ja-JP" altLang="en-US" sz="2200" b="1" dirty="0"/>
              <a:t>４月</a:t>
            </a:r>
            <a:r>
              <a:rPr kumimoji="1" lang="en-US" altLang="ja-JP" sz="2200" b="1" dirty="0">
                <a:latin typeface="+mn-ea"/>
              </a:rPr>
              <a:t>18</a:t>
            </a:r>
            <a:r>
              <a:rPr kumimoji="1" lang="ja-JP" altLang="en-US" sz="2200" b="1" dirty="0"/>
              <a:t>日（月）</a:t>
            </a:r>
            <a:r>
              <a:rPr kumimoji="1" lang="ja-JP" altLang="en-US" sz="2200" b="1"/>
              <a:t>交付開始！</a:t>
            </a:r>
            <a:endParaRPr kumimoji="1" lang="ja-JP" altLang="en-US" sz="22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C722BC9-B0F4-4F75-80FA-5B1146E4C9C6}"/>
              </a:ext>
            </a:extLst>
          </p:cNvPr>
          <p:cNvSpPr txBox="1"/>
          <p:nvPr/>
        </p:nvSpPr>
        <p:spPr>
          <a:xfrm>
            <a:off x="248709" y="486418"/>
            <a:ext cx="523220" cy="10947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200" b="1" dirty="0"/>
              <a:t>新登場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6693DA54-1224-4802-AF34-9B79B907D5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2816" y="5146675"/>
            <a:ext cx="585734" cy="585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455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20</Words>
  <Application>Microsoft Office PowerPoint</Application>
  <PresentationFormat>ユーザー設定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satoshi seino</dc:creator>
  <cp:lastModifiedBy>satoshi seino</cp:lastModifiedBy>
  <cp:revision>4</cp:revision>
  <dcterms:created xsi:type="dcterms:W3CDTF">2022-02-16T06:31:03Z</dcterms:created>
  <dcterms:modified xsi:type="dcterms:W3CDTF">2022-02-24T10:05:02Z</dcterms:modified>
</cp:coreProperties>
</file>