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Web サイト が含まれている画像&#10;&#10;自動的に生成された説明">
            <a:extLst>
              <a:ext uri="{FF2B5EF4-FFF2-40B4-BE49-F238E27FC236}">
                <a16:creationId xmlns:a16="http://schemas.microsoft.com/office/drawing/2014/main" id="{21D9B0BB-A345-44CD-8F68-C0C47C321E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57F9A14-CE34-4215-86B6-EF670A0275A4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6A99B1-E3D4-4AEC-BF18-8F8571573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7D00AA9-8286-4B4A-84A9-6EBF6E0F5E4E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AFCED7-6F5A-4184-A636-3554E6B7D0E0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432340-41EF-49CA-99FF-C8332F4A8506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日（月）交付開始！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A0CF9A-A78C-4983-9159-EC894015F4E5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2022-02-24T10:06:02Z</dcterms:modified>
</cp:coreProperties>
</file>