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28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Web サイト が含まれている画像&#10;&#10;自動的に生成された説明">
            <a:extLst>
              <a:ext uri="{FF2B5EF4-FFF2-40B4-BE49-F238E27FC236}">
                <a16:creationId xmlns:a16="http://schemas.microsoft.com/office/drawing/2014/main" id="{21D9B0BB-A345-44CD-8F68-C0C47C321E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"/>
            <a:ext cx="7559675" cy="1069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2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80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057F9A14-CE34-4215-86B6-EF670A0275A4}"/>
              </a:ext>
            </a:extLst>
          </p:cNvPr>
          <p:cNvSpPr/>
          <p:nvPr/>
        </p:nvSpPr>
        <p:spPr>
          <a:xfrm rot="5400000">
            <a:off x="3612884" y="-1172307"/>
            <a:ext cx="322797" cy="6638928"/>
          </a:xfrm>
          <a:prstGeom prst="roundRect">
            <a:avLst>
              <a:gd name="adj" fmla="val 4693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86A99B1-E3D4-4AEC-BF18-8F85715739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907" y="8305800"/>
            <a:ext cx="495956" cy="495956"/>
          </a:xfrm>
          <a:prstGeom prst="rect">
            <a:avLst/>
          </a:prstGeom>
        </p:spPr>
      </p:pic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E7D00AA9-8286-4B4A-84A9-6EBF6E0F5E4E}"/>
              </a:ext>
            </a:extLst>
          </p:cNvPr>
          <p:cNvSpPr/>
          <p:nvPr/>
        </p:nvSpPr>
        <p:spPr>
          <a:xfrm rot="5400000">
            <a:off x="839351" y="8196986"/>
            <a:ext cx="322797" cy="757239"/>
          </a:xfrm>
          <a:prstGeom prst="roundRect">
            <a:avLst>
              <a:gd name="adj" fmla="val 29966"/>
            </a:avLst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AFCED7-6F5A-4184-A636-3554E6B7D0E0}"/>
              </a:ext>
            </a:extLst>
          </p:cNvPr>
          <p:cNvSpPr txBox="1"/>
          <p:nvPr/>
        </p:nvSpPr>
        <p:spPr>
          <a:xfrm rot="10800000">
            <a:off x="379412" y="1985882"/>
            <a:ext cx="6800850" cy="323165"/>
          </a:xfrm>
          <a:prstGeom prst="rect">
            <a:avLst/>
          </a:prstGeom>
          <a:noFill/>
        </p:spPr>
        <p:txBody>
          <a:bodyPr vert="horz" wrap="square" rtlCol="0" anchor="ctr" anchorCtr="1">
            <a:spAutoFit/>
          </a:bodyPr>
          <a:lstStyle/>
          <a:p>
            <a:r>
              <a:rPr kumimoji="1" lang="en-US" altLang="ja-JP" sz="1500" b="1" dirty="0">
                <a:latin typeface="+mn-ea"/>
              </a:rPr>
              <a:t>1,000</a:t>
            </a:r>
            <a:r>
              <a:rPr kumimoji="1" lang="ja-JP" altLang="en-US" sz="1500" b="1" spc="-150" dirty="0">
                <a:latin typeface="+mn-ea"/>
              </a:rPr>
              <a:t>円以上の寄付をしていただきますと、フルカラー版の図柄が選択できます。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4432340-41EF-49CA-99FF-C8332F4A8506}"/>
              </a:ext>
            </a:extLst>
          </p:cNvPr>
          <p:cNvSpPr txBox="1"/>
          <p:nvPr/>
        </p:nvSpPr>
        <p:spPr>
          <a:xfrm>
            <a:off x="1355771" y="8413750"/>
            <a:ext cx="5234568" cy="3539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700" b="1" dirty="0"/>
              <a:t>全国版図柄入りナンバー４月</a:t>
            </a:r>
            <a:r>
              <a:rPr kumimoji="1" lang="en-US" altLang="ja-JP" sz="1700" b="1" dirty="0">
                <a:latin typeface="+mn-ea"/>
              </a:rPr>
              <a:t>18</a:t>
            </a:r>
            <a:r>
              <a:rPr kumimoji="1" lang="ja-JP" altLang="en-US" sz="1700" b="1" dirty="0"/>
              <a:t>日（月）交付開始！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A0CF9A-A78C-4983-9159-EC894015F4E5}"/>
              </a:ext>
            </a:extLst>
          </p:cNvPr>
          <p:cNvSpPr txBox="1"/>
          <p:nvPr/>
        </p:nvSpPr>
        <p:spPr>
          <a:xfrm>
            <a:off x="596562" y="8411827"/>
            <a:ext cx="808376" cy="338554"/>
          </a:xfrm>
          <a:prstGeom prst="rect">
            <a:avLst/>
          </a:prstGeom>
          <a:noFill/>
        </p:spPr>
        <p:txBody>
          <a:bodyPr vert="horz" wrap="square" rtlCol="0" anchor="ctr" anchorCtr="1">
            <a:spAutoFit/>
          </a:bodyPr>
          <a:lstStyle/>
          <a:p>
            <a:r>
              <a:rPr kumimoji="1" lang="ja-JP" altLang="en-US" sz="1600" b="1" dirty="0"/>
              <a:t>新登場</a:t>
            </a:r>
          </a:p>
        </p:txBody>
      </p:sp>
    </p:spTree>
    <p:extLst>
      <p:ext uri="{BB962C8B-B14F-4D97-AF65-F5344CB8AC3E}">
        <p14:creationId xmlns:p14="http://schemas.microsoft.com/office/powerpoint/2010/main" val="3934910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31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satoshi seino</dc:creator>
  <cp:lastModifiedBy>satoshi seino</cp:lastModifiedBy>
  <cp:revision>3</cp:revision>
  <dcterms:created xsi:type="dcterms:W3CDTF">2022-02-16T06:40:13Z</dcterms:created>
  <dcterms:modified xsi:type="dcterms:W3CDTF">2022-02-24T10:06:02Z</dcterms:modified>
</cp:coreProperties>
</file>