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p:sldMasterIdLst>
    <p:sldMasterId id="2147483934" r:id="rId1"/>
  </p:sldMasterIdLst>
  <p:notesMasterIdLst>
    <p:notesMasterId r:id="rId3"/>
  </p:notesMasterIdLst>
  <p:sldIdLst>
    <p:sldId id="455"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35F0D"/>
    <a:srgbClr val="6666FF"/>
    <a:srgbClr val="FFFFCC"/>
    <a:srgbClr val="CCFFCC"/>
    <a:srgbClr val="CCFFFF"/>
    <a:srgbClr val="FFF0E1"/>
    <a:srgbClr val="FFFF00"/>
    <a:srgbClr val="FF0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1906" autoAdjust="0"/>
  </p:normalViewPr>
  <p:slideViewPr>
    <p:cSldViewPr>
      <p:cViewPr>
        <p:scale>
          <a:sx n="75" d="100"/>
          <a:sy n="75" d="100"/>
        </p:scale>
        <p:origin x="2148" y="5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0" d="100"/>
          <a:sy n="50" d="100"/>
        </p:scale>
        <p:origin x="2904" y="54"/>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831" cy="49331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4" y="0"/>
            <a:ext cx="2918831" cy="493315"/>
          </a:xfrm>
          <a:prstGeom prst="rect">
            <a:avLst/>
          </a:prstGeom>
        </p:spPr>
        <p:txBody>
          <a:bodyPr vert="horz" lIns="91440" tIns="45720" rIns="91440" bIns="45720" rtlCol="0"/>
          <a:lstStyle>
            <a:lvl1pPr algn="r">
              <a:defRPr sz="1200"/>
            </a:lvl1pPr>
          </a:lstStyle>
          <a:p>
            <a:fld id="{08F8747D-12C8-418E-9044-977151CD4989}" type="datetimeFigureOut">
              <a:rPr kumimoji="1" lang="ja-JP" altLang="en-US" smtClean="0"/>
              <a:pPr/>
              <a:t>2019/2/4</a:t>
            </a:fld>
            <a:endParaRPr kumimoji="1" lang="ja-JP" altLang="en-US"/>
          </a:p>
        </p:txBody>
      </p:sp>
      <p:sp>
        <p:nvSpPr>
          <p:cNvPr id="4" name="スライド イメージ プレースホルダ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500"/>
            <a:ext cx="5388610" cy="44398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371285"/>
            <a:ext cx="2918831" cy="49331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4" y="9371285"/>
            <a:ext cx="2918831" cy="493315"/>
          </a:xfrm>
          <a:prstGeom prst="rect">
            <a:avLst/>
          </a:prstGeom>
        </p:spPr>
        <p:txBody>
          <a:bodyPr vert="horz" lIns="91440" tIns="45720" rIns="91440" bIns="45720" rtlCol="0" anchor="b"/>
          <a:lstStyle>
            <a:lvl1pPr algn="r">
              <a:defRPr sz="1200"/>
            </a:lvl1pPr>
          </a:lstStyle>
          <a:p>
            <a:fld id="{2E9FF119-E50E-481A-9EAB-132B9C41A924}" type="slidenum">
              <a:rPr kumimoji="1" lang="ja-JP" altLang="en-US" smtClean="0"/>
              <a:pPr/>
              <a:t>‹#›</a:t>
            </a:fld>
            <a:endParaRPr kumimoji="1" lang="ja-JP" altLang="en-US"/>
          </a:p>
        </p:txBody>
      </p:sp>
    </p:spTree>
    <p:extLst>
      <p:ext uri="{BB962C8B-B14F-4D97-AF65-F5344CB8AC3E}">
        <p14:creationId xmlns:p14="http://schemas.microsoft.com/office/powerpoint/2010/main" val="25714732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E9FF119-E50E-481A-9EAB-132B9C41A924}" type="slidenum">
              <a:rPr kumimoji="1" lang="ja-JP" altLang="en-US" smtClean="0"/>
              <a:pPr/>
              <a:t>2</a:t>
            </a:fld>
            <a:endParaRPr kumimoji="1" lang="ja-JP" altLang="en-US"/>
          </a:p>
        </p:txBody>
      </p:sp>
    </p:spTree>
    <p:extLst>
      <p:ext uri="{BB962C8B-B14F-4D97-AF65-F5344CB8AC3E}">
        <p14:creationId xmlns:p14="http://schemas.microsoft.com/office/powerpoint/2010/main" val="247215031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 Id="rId3" Target="../media/image4.w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FB769F59-DE55-4211-944E-863ECC5F7D44}" type="slidenum">
              <a:rPr lang="en-US" altLang="ja-JP" smtClean="0">
                <a:solidFill>
                  <a:srgbClr val="000000"/>
                </a:solidFill>
              </a:rPr>
              <a:pPr>
                <a:defRPr/>
              </a:pPr>
              <a:t>‹#›</a:t>
            </a:fld>
            <a:endParaRPr lang="en-US" altLang="ja-JP">
              <a:solidFill>
                <a:srgbClr val="000000"/>
              </a:solidFill>
            </a:endParaRPr>
          </a:p>
        </p:txBody>
      </p:sp>
      <p:pic>
        <p:nvPicPr>
          <p:cNvPr id="7" name="Picture 7" descr="mlit_top"/>
          <p:cNvPicPr>
            <a:picLocks noChangeAspect="1" noChangeArrowheads="1"/>
          </p:cNvPicPr>
          <p:nvPr userDrawn="1"/>
        </p:nvPicPr>
        <p:blipFill>
          <a:blip r:embed="rId2" cstate="print"/>
          <a:srcRect t="62230"/>
          <a:stretch>
            <a:fillRect/>
          </a:stretch>
        </p:blipFill>
        <p:spPr bwMode="auto">
          <a:xfrm>
            <a:off x="0" y="9424567"/>
            <a:ext cx="6858000" cy="481542"/>
          </a:xfrm>
          <a:prstGeom prst="rect">
            <a:avLst/>
          </a:prstGeom>
          <a:noFill/>
          <a:ln w="9525">
            <a:noFill/>
            <a:miter lim="800000"/>
            <a:headEnd/>
            <a:tailEnd/>
          </a:ln>
        </p:spPr>
      </p:pic>
      <p:sp>
        <p:nvSpPr>
          <p:cNvPr id="8" name="Rectangle 9"/>
          <p:cNvSpPr>
            <a:spLocks noChangeArrowheads="1"/>
          </p:cNvSpPr>
          <p:nvPr userDrawn="1"/>
        </p:nvSpPr>
        <p:spPr bwMode="auto">
          <a:xfrm>
            <a:off x="1269221" y="4744443"/>
            <a:ext cx="5588794" cy="105481"/>
          </a:xfrm>
          <a:prstGeom prst="rect">
            <a:avLst/>
          </a:prstGeom>
          <a:solidFill>
            <a:srgbClr val="0066CC"/>
          </a:solidFill>
          <a:ln w="9525">
            <a:noFill/>
            <a:miter lim="800000"/>
            <a:headEnd/>
            <a:tailEnd/>
          </a:ln>
          <a:effectLst/>
        </p:spPr>
        <p:txBody>
          <a:bodyPr wrap="none" anchor="ctr"/>
          <a:lstStyle/>
          <a:p>
            <a:pPr fontAlgn="base">
              <a:spcBef>
                <a:spcPct val="0"/>
              </a:spcBef>
              <a:spcAft>
                <a:spcPct val="0"/>
              </a:spcAft>
              <a:defRPr/>
            </a:pPr>
            <a:endParaRPr lang="ja-JP" altLang="en-US" sz="970">
              <a:solidFill>
                <a:srgbClr val="000000"/>
              </a:solidFill>
            </a:endParaRPr>
          </a:p>
        </p:txBody>
      </p:sp>
      <p:pic>
        <p:nvPicPr>
          <p:cNvPr id="9" name="Picture 11"/>
          <p:cNvPicPr>
            <a:picLocks noChangeAspect="1" noChangeArrowheads="1"/>
          </p:cNvPicPr>
          <p:nvPr userDrawn="1"/>
        </p:nvPicPr>
        <p:blipFill>
          <a:blip r:embed="rId3" cstate="print"/>
          <a:srcRect/>
          <a:stretch>
            <a:fillRect/>
          </a:stretch>
        </p:blipFill>
        <p:spPr bwMode="auto">
          <a:xfrm>
            <a:off x="27" y="8741238"/>
            <a:ext cx="1593056" cy="683331"/>
          </a:xfrm>
          <a:prstGeom prst="rect">
            <a:avLst/>
          </a:prstGeom>
          <a:noFill/>
          <a:ln w="9525">
            <a:noFill/>
            <a:miter lim="800000"/>
            <a:headEnd/>
            <a:tailEnd/>
          </a:ln>
        </p:spPr>
      </p:pic>
      <p:sp>
        <p:nvSpPr>
          <p:cNvPr id="10" name="Text Box 12"/>
          <p:cNvSpPr txBox="1">
            <a:spLocks noChangeArrowheads="1"/>
          </p:cNvSpPr>
          <p:nvPr userDrawn="1"/>
        </p:nvSpPr>
        <p:spPr bwMode="auto">
          <a:xfrm>
            <a:off x="1" y="9424567"/>
            <a:ext cx="2595582" cy="220188"/>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US" altLang="ja-JP" sz="831" i="1">
                <a:solidFill>
                  <a:srgbClr val="FFFFFF"/>
                </a:solidFill>
                <a:latin typeface="Times New Roman" pitchFamily="18" charset="0"/>
              </a:rPr>
              <a:t>Ministry of Land, Infrastructure, Transport and Tourism</a:t>
            </a:r>
          </a:p>
        </p:txBody>
      </p:sp>
    </p:spTree>
    <p:extLst>
      <p:ext uri="{BB962C8B-B14F-4D97-AF65-F5344CB8AC3E}">
        <p14:creationId xmlns:p14="http://schemas.microsoft.com/office/powerpoint/2010/main" val="571958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fontAlgn="base">
              <a:spcBef>
                <a:spcPct val="0"/>
              </a:spcBef>
              <a:spcAft>
                <a:spcPct val="0"/>
              </a:spcAft>
              <a:defRPr/>
            </a:pPr>
            <a:endParaRPr lang="en-US" altLang="ja-JP" sz="970">
              <a:solidFill>
                <a:srgbClr val="000000"/>
              </a:solidFill>
            </a:endParaRPr>
          </a:p>
        </p:txBody>
      </p:sp>
      <p:sp>
        <p:nvSpPr>
          <p:cNvPr id="5" name="フッター プレースホルダー 4"/>
          <p:cNvSpPr>
            <a:spLocks noGrp="1"/>
          </p:cNvSpPr>
          <p:nvPr>
            <p:ph type="ftr" sz="quarter" idx="11"/>
          </p:nvPr>
        </p:nvSpPr>
        <p:spPr/>
        <p:txBody>
          <a:bodyPr/>
          <a:lstStyle/>
          <a:p>
            <a:pPr fontAlgn="base">
              <a:spcBef>
                <a:spcPct val="0"/>
              </a:spcBef>
              <a:spcAft>
                <a:spcPct val="0"/>
              </a:spcAft>
              <a:defRPr/>
            </a:pPr>
            <a:endParaRPr lang="en-US" altLang="ja-JP" sz="970">
              <a:solidFill>
                <a:srgbClr val="000000"/>
              </a:solidFill>
            </a:endParaRPr>
          </a:p>
        </p:txBody>
      </p:sp>
      <p:sp>
        <p:nvSpPr>
          <p:cNvPr id="6" name="スライド番号プレースホルダー 5"/>
          <p:cNvSpPr>
            <a:spLocks noGrp="1"/>
          </p:cNvSpPr>
          <p:nvPr>
            <p:ph type="sldNum" sz="quarter" idx="12"/>
          </p:nvPr>
        </p:nvSpPr>
        <p:spPr/>
        <p:txBody>
          <a:bodyPr/>
          <a:lstStyle/>
          <a:p>
            <a:pPr fontAlgn="base">
              <a:spcBef>
                <a:spcPct val="0"/>
              </a:spcBef>
              <a:spcAft>
                <a:spcPct val="0"/>
              </a:spcAft>
              <a:defRPr/>
            </a:pPr>
            <a:fld id="{EFB7DD06-EE9A-48B7-A7D9-19BF008D191D}" type="slidenum">
              <a:rPr lang="en-US" altLang="ja-JP" sz="970" smtClean="0">
                <a:solidFill>
                  <a:srgbClr val="000000"/>
                </a:solidFill>
              </a:rPr>
              <a:pPr fontAlgn="base">
                <a:spcBef>
                  <a:spcPct val="0"/>
                </a:spcBef>
                <a:spcAft>
                  <a:spcPct val="0"/>
                </a:spcAft>
                <a:defRPr/>
              </a:pPr>
              <a:t>‹#›</a:t>
            </a:fld>
            <a:endParaRPr lang="en-US" altLang="ja-JP" sz="970">
              <a:solidFill>
                <a:srgbClr val="000000"/>
              </a:solidFill>
            </a:endParaRPr>
          </a:p>
        </p:txBody>
      </p:sp>
    </p:spTree>
    <p:extLst>
      <p:ext uri="{BB962C8B-B14F-4D97-AF65-F5344CB8AC3E}">
        <p14:creationId xmlns:p14="http://schemas.microsoft.com/office/powerpoint/2010/main" val="377520184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fontAlgn="base">
              <a:spcBef>
                <a:spcPct val="0"/>
              </a:spcBef>
              <a:spcAft>
                <a:spcPct val="0"/>
              </a:spcAft>
              <a:defRPr/>
            </a:pPr>
            <a:endParaRPr lang="en-US" altLang="ja-JP" sz="970">
              <a:solidFill>
                <a:srgbClr val="000000"/>
              </a:solidFill>
            </a:endParaRPr>
          </a:p>
        </p:txBody>
      </p:sp>
      <p:sp>
        <p:nvSpPr>
          <p:cNvPr id="5" name="フッター プレースホルダー 4"/>
          <p:cNvSpPr>
            <a:spLocks noGrp="1"/>
          </p:cNvSpPr>
          <p:nvPr>
            <p:ph type="ftr" sz="quarter" idx="11"/>
          </p:nvPr>
        </p:nvSpPr>
        <p:spPr/>
        <p:txBody>
          <a:bodyPr/>
          <a:lstStyle/>
          <a:p>
            <a:pPr fontAlgn="base">
              <a:spcBef>
                <a:spcPct val="0"/>
              </a:spcBef>
              <a:spcAft>
                <a:spcPct val="0"/>
              </a:spcAft>
              <a:defRPr/>
            </a:pPr>
            <a:endParaRPr lang="en-US" altLang="ja-JP" sz="970">
              <a:solidFill>
                <a:srgbClr val="000000"/>
              </a:solidFill>
            </a:endParaRPr>
          </a:p>
        </p:txBody>
      </p:sp>
      <p:sp>
        <p:nvSpPr>
          <p:cNvPr id="6" name="スライド番号プレースホルダー 5"/>
          <p:cNvSpPr>
            <a:spLocks noGrp="1"/>
          </p:cNvSpPr>
          <p:nvPr>
            <p:ph type="sldNum" sz="quarter" idx="12"/>
          </p:nvPr>
        </p:nvSpPr>
        <p:spPr/>
        <p:txBody>
          <a:bodyPr/>
          <a:lstStyle/>
          <a:p>
            <a:pPr fontAlgn="base">
              <a:spcBef>
                <a:spcPct val="0"/>
              </a:spcBef>
              <a:spcAft>
                <a:spcPct val="0"/>
              </a:spcAft>
              <a:defRPr/>
            </a:pPr>
            <a:fld id="{EFB7DD06-EE9A-48B7-A7D9-19BF008D191D}" type="slidenum">
              <a:rPr lang="en-US" altLang="ja-JP" sz="970" smtClean="0">
                <a:solidFill>
                  <a:srgbClr val="000000"/>
                </a:solidFill>
              </a:rPr>
              <a:pPr fontAlgn="base">
                <a:spcBef>
                  <a:spcPct val="0"/>
                </a:spcBef>
                <a:spcAft>
                  <a:spcPct val="0"/>
                </a:spcAft>
                <a:defRPr/>
              </a:pPr>
              <a:t>‹#›</a:t>
            </a:fld>
            <a:endParaRPr lang="en-US" altLang="ja-JP" sz="970">
              <a:solidFill>
                <a:srgbClr val="000000"/>
              </a:solidFill>
            </a:endParaRPr>
          </a:p>
        </p:txBody>
      </p:sp>
    </p:spTree>
    <p:extLst>
      <p:ext uri="{BB962C8B-B14F-4D97-AF65-F5344CB8AC3E}">
        <p14:creationId xmlns:p14="http://schemas.microsoft.com/office/powerpoint/2010/main" val="65773695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Rectangle 14"/>
          <p:cNvSpPr>
            <a:spLocks noChangeArrowheads="1"/>
          </p:cNvSpPr>
          <p:nvPr userDrawn="1"/>
        </p:nvSpPr>
        <p:spPr bwMode="auto">
          <a:xfrm>
            <a:off x="0" y="506774"/>
            <a:ext cx="6858000" cy="240770"/>
          </a:xfrm>
          <a:prstGeom prst="rect">
            <a:avLst/>
          </a:prstGeom>
          <a:gradFill rotWithShape="1">
            <a:gsLst>
              <a:gs pos="0">
                <a:srgbClr val="CCFFFF"/>
              </a:gs>
              <a:gs pos="100000">
                <a:srgbClr val="0099CC"/>
              </a:gs>
            </a:gsLst>
            <a:lin ang="5400000" scaled="1"/>
          </a:gradFill>
          <a:ln w="9525">
            <a:noFill/>
            <a:miter lim="800000"/>
            <a:headEnd/>
            <a:tailEnd/>
          </a:ln>
          <a:effectLst/>
        </p:spPr>
        <p:txBody>
          <a:bodyPr wrap="none" anchor="ctr"/>
          <a:lstStyle/>
          <a:p>
            <a:pPr>
              <a:defRPr/>
            </a:pPr>
            <a:endParaRPr lang="ja-JP" altLang="en-US" sz="1315">
              <a:solidFill>
                <a:prstClr val="black"/>
              </a:solidFill>
              <a:latin typeface="Calibri"/>
            </a:endParaRPr>
          </a:p>
        </p:txBody>
      </p:sp>
      <p:sp>
        <p:nvSpPr>
          <p:cNvPr id="9" name="タイトル 1"/>
          <p:cNvSpPr>
            <a:spLocks noGrp="1"/>
          </p:cNvSpPr>
          <p:nvPr>
            <p:ph type="ctrTitle"/>
          </p:nvPr>
        </p:nvSpPr>
        <p:spPr>
          <a:xfrm>
            <a:off x="2" y="138852"/>
            <a:ext cx="2477776" cy="255776"/>
          </a:xfrm>
        </p:spPr>
        <p:txBody>
          <a:bodyPr wrap="none" lIns="72000" tIns="0" rIns="72000" bIns="0">
            <a:spAutoFit/>
          </a:bodyPr>
          <a:lstStyle>
            <a:lvl1pPr algn="l">
              <a:defRPr sz="1662">
                <a:effectLst>
                  <a:outerShdw blurRad="38100" dist="38100" dir="2700000" algn="tl">
                    <a:srgbClr val="000000">
                      <a:alpha val="43137"/>
                    </a:srgbClr>
                  </a:outerShdw>
                </a:effectLst>
              </a:defRPr>
            </a:lvl1pPr>
          </a:lstStyle>
          <a:p>
            <a:r>
              <a:rPr lang="ja-JP" altLang="en-US" dirty="0" smtClean="0"/>
              <a:t>マスタ タイトルの書式設定</a:t>
            </a:r>
            <a:endParaRPr lang="ja-JP" altLang="en-US" dirty="0"/>
          </a:p>
        </p:txBody>
      </p:sp>
      <p:sp>
        <p:nvSpPr>
          <p:cNvPr id="5" name="スライド番号プレースホルダ 5"/>
          <p:cNvSpPr>
            <a:spLocks noGrp="1"/>
          </p:cNvSpPr>
          <p:nvPr>
            <p:ph type="sldNum" sz="quarter" idx="10"/>
          </p:nvPr>
        </p:nvSpPr>
        <p:spPr>
          <a:xfrm>
            <a:off x="6391208" y="9507012"/>
            <a:ext cx="466794" cy="369332"/>
          </a:xfrm>
          <a:prstGeom prst="rect">
            <a:avLst/>
          </a:prstGeom>
        </p:spPr>
        <p:txBody>
          <a:bodyPr wrap="none">
            <a:spAutoFit/>
          </a:bodyPr>
          <a:lstStyle>
            <a:lvl1pPr>
              <a:defRPr/>
            </a:lvl1pPr>
          </a:lstStyle>
          <a:p>
            <a:pPr>
              <a:defRPr/>
            </a:pPr>
            <a:fld id="{184EE4AE-6564-4A9F-A389-8B142F2A38C5}" type="slidenum">
              <a:rPr lang="ja-JP" altLang="en-US">
                <a:solidFill>
                  <a:srgbClr val="000000"/>
                </a:solidFill>
              </a:rPr>
              <a:pPr>
                <a:defRPr/>
              </a:pPr>
              <a:t>‹#›</a:t>
            </a:fld>
            <a:endParaRPr lang="ja-JP" altLang="en-US">
              <a:solidFill>
                <a:srgbClr val="000000"/>
              </a:solidFill>
            </a:endParaRPr>
          </a:p>
        </p:txBody>
      </p:sp>
      <p:sp>
        <p:nvSpPr>
          <p:cNvPr id="2" name="テキスト ボックス 1"/>
          <p:cNvSpPr txBox="1"/>
          <p:nvPr userDrawn="1"/>
        </p:nvSpPr>
        <p:spPr>
          <a:xfrm>
            <a:off x="6591128" y="9461443"/>
            <a:ext cx="847164" cy="241605"/>
          </a:xfrm>
          <a:prstGeom prst="rect">
            <a:avLst/>
          </a:prstGeom>
          <a:noFill/>
        </p:spPr>
        <p:txBody>
          <a:bodyPr wrap="square" rtlCol="0">
            <a:spAutoFit/>
          </a:bodyPr>
          <a:lstStyle/>
          <a:p>
            <a:pPr fontAlgn="base">
              <a:spcBef>
                <a:spcPct val="0"/>
              </a:spcBef>
              <a:spcAft>
                <a:spcPct val="0"/>
              </a:spcAft>
            </a:pPr>
            <a:fld id="{0BBCC404-CEE3-4531-B529-17244DC67CC7}" type="slidenum">
              <a:rPr lang="ja-JP" altLang="en-US" sz="970" smtClean="0">
                <a:solidFill>
                  <a:srgbClr val="000000"/>
                </a:solidFill>
              </a:rPr>
              <a:pPr fontAlgn="base">
                <a:spcBef>
                  <a:spcPct val="0"/>
                </a:spcBef>
                <a:spcAft>
                  <a:spcPct val="0"/>
                </a:spcAft>
              </a:pPr>
              <a:t>‹#›</a:t>
            </a:fld>
            <a:endParaRPr lang="ja-JP" altLang="en-US" sz="970" dirty="0">
              <a:solidFill>
                <a:srgbClr val="000000"/>
              </a:solidFill>
            </a:endParaRPr>
          </a:p>
        </p:txBody>
      </p:sp>
    </p:spTree>
    <p:extLst>
      <p:ext uri="{BB962C8B-B14F-4D97-AF65-F5344CB8AC3E}">
        <p14:creationId xmlns:p14="http://schemas.microsoft.com/office/powerpoint/2010/main" val="173028560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3" name="Rectangle 14"/>
          <p:cNvSpPr>
            <a:spLocks noChangeArrowheads="1"/>
          </p:cNvSpPr>
          <p:nvPr userDrawn="1"/>
        </p:nvSpPr>
        <p:spPr bwMode="auto">
          <a:xfrm>
            <a:off x="0" y="506774"/>
            <a:ext cx="6858000" cy="240770"/>
          </a:xfrm>
          <a:prstGeom prst="rect">
            <a:avLst/>
          </a:prstGeom>
          <a:gradFill rotWithShape="1">
            <a:gsLst>
              <a:gs pos="0">
                <a:srgbClr val="CCFFFF"/>
              </a:gs>
              <a:gs pos="100000">
                <a:srgbClr val="0099CC"/>
              </a:gs>
            </a:gsLst>
            <a:lin ang="5400000" scaled="1"/>
          </a:gradFill>
          <a:ln w="9525">
            <a:noFill/>
            <a:miter lim="800000"/>
            <a:headEnd/>
            <a:tailEnd/>
          </a:ln>
          <a:effectLst/>
        </p:spPr>
        <p:txBody>
          <a:bodyPr wrap="none" anchor="ctr"/>
          <a:lstStyle/>
          <a:p>
            <a:pPr>
              <a:defRPr/>
            </a:pPr>
            <a:endParaRPr lang="ja-JP" altLang="en-US" sz="1247">
              <a:solidFill>
                <a:prstClr val="black"/>
              </a:solidFill>
              <a:latin typeface="Calibri"/>
            </a:endParaRPr>
          </a:p>
        </p:txBody>
      </p:sp>
      <p:sp>
        <p:nvSpPr>
          <p:cNvPr id="9" name="タイトル 1"/>
          <p:cNvSpPr>
            <a:spLocks noGrp="1"/>
          </p:cNvSpPr>
          <p:nvPr>
            <p:ph type="ctrTitle"/>
          </p:nvPr>
        </p:nvSpPr>
        <p:spPr>
          <a:xfrm>
            <a:off x="2" y="138852"/>
            <a:ext cx="2477776" cy="255776"/>
          </a:xfrm>
        </p:spPr>
        <p:txBody>
          <a:bodyPr wrap="none" lIns="72000" tIns="0" rIns="72000" bIns="0">
            <a:spAutoFit/>
          </a:bodyPr>
          <a:lstStyle>
            <a:lvl1pPr algn="l">
              <a:defRPr sz="1662">
                <a:effectLst>
                  <a:outerShdw blurRad="38100" dist="38100" dir="2700000" algn="tl">
                    <a:srgbClr val="000000">
                      <a:alpha val="43137"/>
                    </a:srgbClr>
                  </a:outerShdw>
                </a:effectLst>
              </a:defRPr>
            </a:lvl1pPr>
          </a:lstStyle>
          <a:p>
            <a:r>
              <a:rPr lang="ja-JP" altLang="en-US" dirty="0" smtClean="0"/>
              <a:t>マスタ タイトルの書式設定</a:t>
            </a:r>
            <a:endParaRPr lang="ja-JP" altLang="en-US" dirty="0"/>
          </a:p>
        </p:txBody>
      </p:sp>
      <p:sp>
        <p:nvSpPr>
          <p:cNvPr id="5" name="スライド番号プレースホルダ 5"/>
          <p:cNvSpPr>
            <a:spLocks noGrp="1"/>
          </p:cNvSpPr>
          <p:nvPr>
            <p:ph type="sldNum" sz="quarter" idx="10"/>
          </p:nvPr>
        </p:nvSpPr>
        <p:spPr>
          <a:xfrm>
            <a:off x="6391207" y="9506508"/>
            <a:ext cx="466794" cy="369332"/>
          </a:xfrm>
        </p:spPr>
        <p:txBody>
          <a:bodyPr wrap="none">
            <a:spAutoFit/>
          </a:bodyPr>
          <a:lstStyle>
            <a:lvl1pPr>
              <a:defRPr/>
            </a:lvl1pPr>
          </a:lstStyle>
          <a:p>
            <a:pPr>
              <a:defRPr/>
            </a:pPr>
            <a:fld id="{C18D6341-B6A5-4646-98A4-10C17E9FE15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47661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のみ">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D8210AB9-E3ED-4523-878B-34FF5F0B7974}" type="slidenum">
              <a:rPr lang="en-US" altLang="ja-JP">
                <a:solidFill>
                  <a:srgbClr val="000000"/>
                </a:solidFill>
              </a:rPr>
              <a:pPr>
                <a:defRPr/>
              </a:pPr>
              <a:t>‹#›</a:t>
            </a:fld>
            <a:endParaRPr lang="en-US" altLang="ja-JP">
              <a:solidFill>
                <a:srgbClr val="000000"/>
              </a:solidFill>
            </a:endParaRPr>
          </a:p>
        </p:txBody>
      </p:sp>
      <p:sp>
        <p:nvSpPr>
          <p:cNvPr id="5" name="Rectangle 5"/>
          <p:cNvSpPr>
            <a:spLocks noGrp="1" noChangeArrowheads="1"/>
          </p:cNvSpPr>
          <p:nvPr>
            <p:ph type="ftr" sz="quarter" idx="12"/>
          </p:nvPr>
        </p:nvSpPr>
        <p:spPr>
          <a:ln/>
        </p:spPr>
        <p:txBody>
          <a:bodyPr/>
          <a:lstStyle>
            <a:lvl1pPr>
              <a:defRPr/>
            </a:lvl1pPr>
          </a:lstStyle>
          <a:p>
            <a:pPr>
              <a:defRPr/>
            </a:pPr>
            <a:endParaRPr lang="en-US" altLang="ja-JP">
              <a:solidFill>
                <a:srgbClr val="000000"/>
              </a:solidFill>
            </a:endParaRPr>
          </a:p>
        </p:txBody>
      </p:sp>
      <p:grpSp>
        <p:nvGrpSpPr>
          <p:cNvPr id="2" name="Group 18"/>
          <p:cNvGrpSpPr>
            <a:grpSpLocks/>
          </p:cNvGrpSpPr>
          <p:nvPr userDrawn="1"/>
        </p:nvGrpSpPr>
        <p:grpSpPr bwMode="auto">
          <a:xfrm>
            <a:off x="0" y="0"/>
            <a:ext cx="6858000" cy="788811"/>
            <a:chOff x="0" y="0"/>
            <a:chExt cx="5760" cy="344"/>
          </a:xfrm>
        </p:grpSpPr>
        <p:pic>
          <p:nvPicPr>
            <p:cNvPr id="7" name="Picture 9" descr="mlit_top"/>
            <p:cNvPicPr>
              <a:picLocks noChangeAspect="1" noChangeArrowheads="1"/>
            </p:cNvPicPr>
            <p:nvPr userDrawn="1"/>
          </p:nvPicPr>
          <p:blipFill>
            <a:blip r:embed="rId2" cstate="print"/>
            <a:srcRect t="26801" b="65286"/>
            <a:stretch>
              <a:fillRect/>
            </a:stretch>
          </p:blipFill>
          <p:spPr bwMode="auto">
            <a:xfrm>
              <a:off x="0" y="300"/>
              <a:ext cx="5760" cy="44"/>
            </a:xfrm>
            <a:prstGeom prst="rect">
              <a:avLst/>
            </a:prstGeom>
            <a:noFill/>
            <a:ln w="9525">
              <a:noFill/>
              <a:miter lim="800000"/>
              <a:headEnd/>
              <a:tailEnd/>
            </a:ln>
          </p:spPr>
        </p:pic>
        <p:grpSp>
          <p:nvGrpSpPr>
            <p:cNvPr id="6" name="Group 17"/>
            <p:cNvGrpSpPr>
              <a:grpSpLocks/>
            </p:cNvGrpSpPr>
            <p:nvPr userDrawn="1"/>
          </p:nvGrpSpPr>
          <p:grpSpPr bwMode="auto">
            <a:xfrm>
              <a:off x="0" y="0"/>
              <a:ext cx="5760" cy="318"/>
              <a:chOff x="0" y="0"/>
              <a:chExt cx="5760" cy="318"/>
            </a:xfrm>
          </p:grpSpPr>
          <p:pic>
            <p:nvPicPr>
              <p:cNvPr id="9" name="Picture 11" descr="mlit_top"/>
              <p:cNvPicPr>
                <a:picLocks noChangeAspect="1" noChangeArrowheads="1"/>
              </p:cNvPicPr>
              <p:nvPr userDrawn="1"/>
            </p:nvPicPr>
            <p:blipFill>
              <a:blip r:embed="rId3" cstate="print"/>
              <a:srcRect r="66945" b="42805"/>
              <a:stretch>
                <a:fillRect/>
              </a:stretch>
            </p:blipFill>
            <p:spPr bwMode="auto">
              <a:xfrm>
                <a:off x="3856" y="0"/>
                <a:ext cx="1904" cy="318"/>
              </a:xfrm>
              <a:prstGeom prst="rect">
                <a:avLst/>
              </a:prstGeom>
              <a:noFill/>
              <a:ln w="9525">
                <a:noFill/>
                <a:miter lim="800000"/>
                <a:headEnd/>
                <a:tailEnd/>
              </a:ln>
            </p:spPr>
          </p:pic>
          <p:pic>
            <p:nvPicPr>
              <p:cNvPr id="10" name="Picture 16" descr="mlit_top"/>
              <p:cNvPicPr>
                <a:picLocks noChangeAspect="1" noChangeArrowheads="1"/>
              </p:cNvPicPr>
              <p:nvPr userDrawn="1"/>
            </p:nvPicPr>
            <p:blipFill>
              <a:blip r:embed="rId4" cstate="print"/>
              <a:srcRect l="50000" b="42805"/>
              <a:stretch>
                <a:fillRect/>
              </a:stretch>
            </p:blipFill>
            <p:spPr bwMode="auto">
              <a:xfrm>
                <a:off x="1043" y="0"/>
                <a:ext cx="2880" cy="318"/>
              </a:xfrm>
              <a:prstGeom prst="rect">
                <a:avLst/>
              </a:prstGeom>
              <a:noFill/>
              <a:ln w="9525">
                <a:noFill/>
                <a:miter lim="800000"/>
                <a:headEnd/>
                <a:tailEnd/>
              </a:ln>
            </p:spPr>
          </p:pic>
          <p:pic>
            <p:nvPicPr>
              <p:cNvPr id="11" name="Picture 10" descr="mlit_top"/>
              <p:cNvPicPr>
                <a:picLocks noChangeAspect="1" noChangeArrowheads="1"/>
              </p:cNvPicPr>
              <p:nvPr userDrawn="1"/>
            </p:nvPicPr>
            <p:blipFill>
              <a:blip r:embed="rId4" cstate="print"/>
              <a:srcRect l="68906" b="42805"/>
              <a:stretch>
                <a:fillRect/>
              </a:stretch>
            </p:blipFill>
            <p:spPr bwMode="auto">
              <a:xfrm>
                <a:off x="0" y="0"/>
                <a:ext cx="1791" cy="318"/>
              </a:xfrm>
              <a:prstGeom prst="rect">
                <a:avLst/>
              </a:prstGeom>
              <a:noFill/>
              <a:ln w="9525">
                <a:noFill/>
                <a:miter lim="800000"/>
                <a:headEnd/>
                <a:tailEnd/>
              </a:ln>
            </p:spPr>
          </p:pic>
        </p:grpSp>
      </p:grpSp>
    </p:spTree>
    <p:extLst>
      <p:ext uri="{BB962C8B-B14F-4D97-AF65-F5344CB8AC3E}">
        <p14:creationId xmlns:p14="http://schemas.microsoft.com/office/powerpoint/2010/main" val="18669087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タイトルのみ">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D8210AB9-E3ED-4523-878B-34FF5F0B7974}" type="slidenum">
              <a:rPr lang="en-US" altLang="ja-JP">
                <a:solidFill>
                  <a:srgbClr val="000000"/>
                </a:solidFill>
              </a:rPr>
              <a:pPr>
                <a:defRPr/>
              </a:pPr>
              <a:t>‹#›</a:t>
            </a:fld>
            <a:endParaRPr lang="en-US" altLang="ja-JP">
              <a:solidFill>
                <a:srgbClr val="000000"/>
              </a:solidFill>
            </a:endParaRPr>
          </a:p>
        </p:txBody>
      </p:sp>
      <p:sp>
        <p:nvSpPr>
          <p:cNvPr id="5" name="Rectangle 5"/>
          <p:cNvSpPr>
            <a:spLocks noGrp="1" noChangeArrowheads="1"/>
          </p:cNvSpPr>
          <p:nvPr>
            <p:ph type="ftr" sz="quarter" idx="12"/>
          </p:nvPr>
        </p:nvSpPr>
        <p:spPr>
          <a:ln/>
        </p:spPr>
        <p:txBody>
          <a:bodyPr/>
          <a:lstStyle>
            <a:lvl1pPr>
              <a:defRPr/>
            </a:lvl1pPr>
          </a:lstStyle>
          <a:p>
            <a:pPr>
              <a:defRPr/>
            </a:pPr>
            <a:endParaRPr lang="en-US" altLang="ja-JP">
              <a:solidFill>
                <a:srgbClr val="000000"/>
              </a:solidFill>
            </a:endParaRPr>
          </a:p>
        </p:txBody>
      </p:sp>
      <p:grpSp>
        <p:nvGrpSpPr>
          <p:cNvPr id="6" name="Group 18"/>
          <p:cNvGrpSpPr>
            <a:grpSpLocks/>
          </p:cNvGrpSpPr>
          <p:nvPr userDrawn="1"/>
        </p:nvGrpSpPr>
        <p:grpSpPr bwMode="auto">
          <a:xfrm>
            <a:off x="0" y="0"/>
            <a:ext cx="6858000" cy="788811"/>
            <a:chOff x="0" y="0"/>
            <a:chExt cx="5760" cy="344"/>
          </a:xfrm>
        </p:grpSpPr>
        <p:pic>
          <p:nvPicPr>
            <p:cNvPr id="7" name="Picture 9" descr="mlit_top"/>
            <p:cNvPicPr>
              <a:picLocks noChangeAspect="1" noChangeArrowheads="1"/>
            </p:cNvPicPr>
            <p:nvPr userDrawn="1"/>
          </p:nvPicPr>
          <p:blipFill>
            <a:blip r:embed="rId2" cstate="print"/>
            <a:srcRect t="26801" b="65286"/>
            <a:stretch>
              <a:fillRect/>
            </a:stretch>
          </p:blipFill>
          <p:spPr bwMode="auto">
            <a:xfrm>
              <a:off x="0" y="300"/>
              <a:ext cx="5760" cy="44"/>
            </a:xfrm>
            <a:prstGeom prst="rect">
              <a:avLst/>
            </a:prstGeom>
            <a:noFill/>
            <a:ln w="9525">
              <a:noFill/>
              <a:miter lim="800000"/>
              <a:headEnd/>
              <a:tailEnd/>
            </a:ln>
          </p:spPr>
        </p:pic>
        <p:grpSp>
          <p:nvGrpSpPr>
            <p:cNvPr id="8" name="Group 17"/>
            <p:cNvGrpSpPr>
              <a:grpSpLocks/>
            </p:cNvGrpSpPr>
            <p:nvPr userDrawn="1"/>
          </p:nvGrpSpPr>
          <p:grpSpPr bwMode="auto">
            <a:xfrm>
              <a:off x="0" y="0"/>
              <a:ext cx="5760" cy="318"/>
              <a:chOff x="0" y="0"/>
              <a:chExt cx="5760" cy="318"/>
            </a:xfrm>
          </p:grpSpPr>
          <p:pic>
            <p:nvPicPr>
              <p:cNvPr id="9" name="Picture 11" descr="mlit_top"/>
              <p:cNvPicPr>
                <a:picLocks noChangeAspect="1" noChangeArrowheads="1"/>
              </p:cNvPicPr>
              <p:nvPr userDrawn="1"/>
            </p:nvPicPr>
            <p:blipFill>
              <a:blip r:embed="rId3" cstate="print"/>
              <a:srcRect r="66945" b="42805"/>
              <a:stretch>
                <a:fillRect/>
              </a:stretch>
            </p:blipFill>
            <p:spPr bwMode="auto">
              <a:xfrm>
                <a:off x="3856" y="0"/>
                <a:ext cx="1904" cy="318"/>
              </a:xfrm>
              <a:prstGeom prst="rect">
                <a:avLst/>
              </a:prstGeom>
              <a:noFill/>
              <a:ln w="9525">
                <a:noFill/>
                <a:miter lim="800000"/>
                <a:headEnd/>
                <a:tailEnd/>
              </a:ln>
            </p:spPr>
          </p:pic>
          <p:pic>
            <p:nvPicPr>
              <p:cNvPr id="10" name="Picture 16" descr="mlit_top"/>
              <p:cNvPicPr>
                <a:picLocks noChangeAspect="1" noChangeArrowheads="1"/>
              </p:cNvPicPr>
              <p:nvPr userDrawn="1"/>
            </p:nvPicPr>
            <p:blipFill>
              <a:blip r:embed="rId4" cstate="print"/>
              <a:srcRect l="50000" b="42805"/>
              <a:stretch>
                <a:fillRect/>
              </a:stretch>
            </p:blipFill>
            <p:spPr bwMode="auto">
              <a:xfrm>
                <a:off x="1043" y="0"/>
                <a:ext cx="2880" cy="318"/>
              </a:xfrm>
              <a:prstGeom prst="rect">
                <a:avLst/>
              </a:prstGeom>
              <a:noFill/>
              <a:ln w="9525">
                <a:noFill/>
                <a:miter lim="800000"/>
                <a:headEnd/>
                <a:tailEnd/>
              </a:ln>
            </p:spPr>
          </p:pic>
          <p:pic>
            <p:nvPicPr>
              <p:cNvPr id="11" name="Picture 10" descr="mlit_top"/>
              <p:cNvPicPr>
                <a:picLocks noChangeAspect="1" noChangeArrowheads="1"/>
              </p:cNvPicPr>
              <p:nvPr userDrawn="1"/>
            </p:nvPicPr>
            <p:blipFill>
              <a:blip r:embed="rId4" cstate="print"/>
              <a:srcRect l="68906" b="42805"/>
              <a:stretch>
                <a:fillRect/>
              </a:stretch>
            </p:blipFill>
            <p:spPr bwMode="auto">
              <a:xfrm>
                <a:off x="0" y="0"/>
                <a:ext cx="1791" cy="318"/>
              </a:xfrm>
              <a:prstGeom prst="rect">
                <a:avLst/>
              </a:prstGeom>
              <a:noFill/>
              <a:ln w="9525">
                <a:noFill/>
                <a:miter lim="800000"/>
                <a:headEnd/>
                <a:tailEnd/>
              </a:ln>
            </p:spPr>
          </p:pic>
        </p:grpSp>
      </p:grpSp>
    </p:spTree>
    <p:extLst>
      <p:ext uri="{BB962C8B-B14F-4D97-AF65-F5344CB8AC3E}">
        <p14:creationId xmlns:p14="http://schemas.microsoft.com/office/powerpoint/2010/main" val="824205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タイトルのみ">
    <p:spTree>
      <p:nvGrpSpPr>
        <p:cNvPr id="1" name=""/>
        <p:cNvGrpSpPr/>
        <p:nvPr/>
      </p:nvGrpSpPr>
      <p:grpSpPr>
        <a:xfrm>
          <a:off x="0" y="0"/>
          <a:ext cx="0" cy="0"/>
          <a:chOff x="0" y="0"/>
          <a:chExt cx="0" cy="0"/>
        </a:xfrm>
      </p:grpSpPr>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D8210AB9-E3ED-4523-878B-34FF5F0B7974}" type="slidenum">
              <a:rPr lang="en-US" altLang="ja-JP">
                <a:solidFill>
                  <a:srgbClr val="000000"/>
                </a:solidFill>
              </a:rPr>
              <a:pPr>
                <a:defRPr/>
              </a:pPr>
              <a:t>‹#›</a:t>
            </a:fld>
            <a:endParaRPr lang="en-US" altLang="ja-JP">
              <a:solidFill>
                <a:srgbClr val="000000"/>
              </a:solidFill>
            </a:endParaRPr>
          </a:p>
        </p:txBody>
      </p:sp>
      <p:sp>
        <p:nvSpPr>
          <p:cNvPr id="5" name="Rectangle 5"/>
          <p:cNvSpPr>
            <a:spLocks noGrp="1" noChangeArrowheads="1"/>
          </p:cNvSpPr>
          <p:nvPr>
            <p:ph type="ftr" sz="quarter" idx="12"/>
          </p:nvPr>
        </p:nvSpPr>
        <p:spPr>
          <a:ln/>
        </p:spPr>
        <p:txBody>
          <a:bodyPr/>
          <a:lstStyle>
            <a:lvl1pPr>
              <a:defRPr/>
            </a:lvl1pPr>
          </a:lstStyle>
          <a:p>
            <a:pPr>
              <a:defRPr/>
            </a:pPr>
            <a:endParaRPr lang="en-US" altLang="ja-JP">
              <a:solidFill>
                <a:srgbClr val="000000"/>
              </a:solidFill>
            </a:endParaRPr>
          </a:p>
        </p:txBody>
      </p:sp>
      <p:grpSp>
        <p:nvGrpSpPr>
          <p:cNvPr id="6" name="Group 18"/>
          <p:cNvGrpSpPr>
            <a:grpSpLocks/>
          </p:cNvGrpSpPr>
          <p:nvPr userDrawn="1"/>
        </p:nvGrpSpPr>
        <p:grpSpPr bwMode="auto">
          <a:xfrm>
            <a:off x="0" y="0"/>
            <a:ext cx="6858000" cy="788811"/>
            <a:chOff x="0" y="0"/>
            <a:chExt cx="5760" cy="344"/>
          </a:xfrm>
        </p:grpSpPr>
        <p:pic>
          <p:nvPicPr>
            <p:cNvPr id="7" name="Picture 9" descr="mlit_top"/>
            <p:cNvPicPr>
              <a:picLocks noChangeAspect="1" noChangeArrowheads="1"/>
            </p:cNvPicPr>
            <p:nvPr userDrawn="1"/>
          </p:nvPicPr>
          <p:blipFill>
            <a:blip r:embed="rId2" cstate="print"/>
            <a:srcRect t="26801" b="65286"/>
            <a:stretch>
              <a:fillRect/>
            </a:stretch>
          </p:blipFill>
          <p:spPr bwMode="auto">
            <a:xfrm>
              <a:off x="0" y="300"/>
              <a:ext cx="5760" cy="44"/>
            </a:xfrm>
            <a:prstGeom prst="rect">
              <a:avLst/>
            </a:prstGeom>
            <a:noFill/>
            <a:ln w="9525">
              <a:noFill/>
              <a:miter lim="800000"/>
              <a:headEnd/>
              <a:tailEnd/>
            </a:ln>
          </p:spPr>
        </p:pic>
        <p:grpSp>
          <p:nvGrpSpPr>
            <p:cNvPr id="8" name="Group 17"/>
            <p:cNvGrpSpPr>
              <a:grpSpLocks/>
            </p:cNvGrpSpPr>
            <p:nvPr userDrawn="1"/>
          </p:nvGrpSpPr>
          <p:grpSpPr bwMode="auto">
            <a:xfrm>
              <a:off x="0" y="0"/>
              <a:ext cx="5760" cy="318"/>
              <a:chOff x="0" y="0"/>
              <a:chExt cx="5760" cy="318"/>
            </a:xfrm>
          </p:grpSpPr>
          <p:pic>
            <p:nvPicPr>
              <p:cNvPr id="9" name="Picture 11" descr="mlit_top"/>
              <p:cNvPicPr>
                <a:picLocks noChangeAspect="1" noChangeArrowheads="1"/>
              </p:cNvPicPr>
              <p:nvPr userDrawn="1"/>
            </p:nvPicPr>
            <p:blipFill>
              <a:blip r:embed="rId3" cstate="print"/>
              <a:srcRect r="66945" b="42805"/>
              <a:stretch>
                <a:fillRect/>
              </a:stretch>
            </p:blipFill>
            <p:spPr bwMode="auto">
              <a:xfrm>
                <a:off x="3856" y="0"/>
                <a:ext cx="1904" cy="318"/>
              </a:xfrm>
              <a:prstGeom prst="rect">
                <a:avLst/>
              </a:prstGeom>
              <a:noFill/>
              <a:ln w="9525">
                <a:noFill/>
                <a:miter lim="800000"/>
                <a:headEnd/>
                <a:tailEnd/>
              </a:ln>
            </p:spPr>
          </p:pic>
          <p:pic>
            <p:nvPicPr>
              <p:cNvPr id="10" name="Picture 16" descr="mlit_top"/>
              <p:cNvPicPr>
                <a:picLocks noChangeAspect="1" noChangeArrowheads="1"/>
              </p:cNvPicPr>
              <p:nvPr userDrawn="1"/>
            </p:nvPicPr>
            <p:blipFill>
              <a:blip r:embed="rId4" cstate="print"/>
              <a:srcRect l="50000" b="42805"/>
              <a:stretch>
                <a:fillRect/>
              </a:stretch>
            </p:blipFill>
            <p:spPr bwMode="auto">
              <a:xfrm>
                <a:off x="1043" y="0"/>
                <a:ext cx="2880" cy="318"/>
              </a:xfrm>
              <a:prstGeom prst="rect">
                <a:avLst/>
              </a:prstGeom>
              <a:noFill/>
              <a:ln w="9525">
                <a:noFill/>
                <a:miter lim="800000"/>
                <a:headEnd/>
                <a:tailEnd/>
              </a:ln>
            </p:spPr>
          </p:pic>
          <p:pic>
            <p:nvPicPr>
              <p:cNvPr id="11" name="Picture 10" descr="mlit_top"/>
              <p:cNvPicPr>
                <a:picLocks noChangeAspect="1" noChangeArrowheads="1"/>
              </p:cNvPicPr>
              <p:nvPr userDrawn="1"/>
            </p:nvPicPr>
            <p:blipFill>
              <a:blip r:embed="rId4" cstate="print"/>
              <a:srcRect l="68906" b="42805"/>
              <a:stretch>
                <a:fillRect/>
              </a:stretch>
            </p:blipFill>
            <p:spPr bwMode="auto">
              <a:xfrm>
                <a:off x="0" y="0"/>
                <a:ext cx="1791" cy="318"/>
              </a:xfrm>
              <a:prstGeom prst="rect">
                <a:avLst/>
              </a:prstGeom>
              <a:noFill/>
              <a:ln w="9525">
                <a:noFill/>
                <a:miter lim="800000"/>
                <a:headEnd/>
                <a:tailEnd/>
              </a:ln>
            </p:spPr>
          </p:pic>
        </p:grpSp>
      </p:grpSp>
    </p:spTree>
    <p:extLst>
      <p:ext uri="{BB962C8B-B14F-4D97-AF65-F5344CB8AC3E}">
        <p14:creationId xmlns:p14="http://schemas.microsoft.com/office/powerpoint/2010/main" val="3374064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 y="0"/>
            <a:ext cx="6857994" cy="687917"/>
          </a:xfrm>
          <a:prstGeom prst="rect">
            <a:avLst/>
          </a:prstGeom>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xfrm>
            <a:off x="5256701" y="9406114"/>
            <a:ext cx="1600200" cy="476956"/>
          </a:xfrm>
        </p:spPr>
        <p:txBody>
          <a:bodyPr anchor="b"/>
          <a:lstStyle>
            <a:lvl1pPr>
              <a:defRPr/>
            </a:lvl1pPr>
          </a:lstStyle>
          <a:p>
            <a:pPr>
              <a:defRPr/>
            </a:pPr>
            <a:fld id="{4DA55F4E-9D51-40A4-969D-01213CEF326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05820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9" name="タイトル 1"/>
          <p:cNvSpPr>
            <a:spLocks noGrp="1"/>
          </p:cNvSpPr>
          <p:nvPr>
            <p:ph type="ctrTitle"/>
          </p:nvPr>
        </p:nvSpPr>
        <p:spPr>
          <a:xfrm>
            <a:off x="2" y="138852"/>
            <a:ext cx="2477776" cy="255776"/>
          </a:xfrm>
        </p:spPr>
        <p:txBody>
          <a:bodyPr wrap="none" lIns="72000" tIns="0" rIns="72000" bIns="0">
            <a:spAutoFit/>
          </a:bodyPr>
          <a:lstStyle>
            <a:lvl1pPr algn="l">
              <a:defRPr sz="1662">
                <a:effectLst>
                  <a:outerShdw blurRad="38100" dist="38100" dir="2700000" algn="tl">
                    <a:srgbClr val="000000">
                      <a:alpha val="43137"/>
                    </a:srgbClr>
                  </a:outerShdw>
                </a:effectLst>
              </a:defRPr>
            </a:lvl1pPr>
          </a:lstStyle>
          <a:p>
            <a:r>
              <a:rPr lang="ja-JP" altLang="en-US" dirty="0" smtClean="0"/>
              <a:t>マスタ タイトルの書式設定</a:t>
            </a:r>
            <a:endParaRPr lang="ja-JP" altLang="en-US" dirty="0"/>
          </a:p>
        </p:txBody>
      </p:sp>
      <p:sp>
        <p:nvSpPr>
          <p:cNvPr id="3" name="スライド番号プレースホルダ 5"/>
          <p:cNvSpPr>
            <a:spLocks noGrp="1"/>
          </p:cNvSpPr>
          <p:nvPr>
            <p:ph type="sldNum" sz="quarter" idx="10"/>
          </p:nvPr>
        </p:nvSpPr>
        <p:spPr>
          <a:xfrm>
            <a:off x="6391209" y="9527652"/>
            <a:ext cx="466794" cy="369332"/>
          </a:xfrm>
        </p:spPr>
        <p:txBody>
          <a:bodyPr wrap="none">
            <a:spAutoFit/>
          </a:bodyPr>
          <a:lstStyle>
            <a:lvl1pPr>
              <a:defRPr>
                <a:solidFill>
                  <a:prstClr val="black">
                    <a:tint val="75000"/>
                  </a:prstClr>
                </a:solidFill>
              </a:defRPr>
            </a:lvl1pPr>
          </a:lstStyle>
          <a:p>
            <a:pPr>
              <a:defRPr/>
            </a:pPr>
            <a:fld id="{C76212F6-FB23-4145-8FEF-5BF2046FA727}" type="slidenum">
              <a:rPr lang="ja-JP" altLang="en-US"/>
              <a:pPr>
                <a:defRPr/>
              </a:pPr>
              <a:t>‹#›</a:t>
            </a:fld>
            <a:endParaRPr lang="ja-JP" altLang="en-US"/>
          </a:p>
        </p:txBody>
      </p:sp>
    </p:spTree>
    <p:extLst>
      <p:ext uri="{BB962C8B-B14F-4D97-AF65-F5344CB8AC3E}">
        <p14:creationId xmlns:p14="http://schemas.microsoft.com/office/powerpoint/2010/main" val="42567413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9" name="タイトル 1"/>
          <p:cNvSpPr>
            <a:spLocks noGrp="1"/>
          </p:cNvSpPr>
          <p:nvPr>
            <p:ph type="ctrTitle"/>
          </p:nvPr>
        </p:nvSpPr>
        <p:spPr>
          <a:xfrm>
            <a:off x="2" y="138852"/>
            <a:ext cx="2477776" cy="255776"/>
          </a:xfrm>
        </p:spPr>
        <p:txBody>
          <a:bodyPr wrap="none" lIns="72000" tIns="0" rIns="72000" bIns="0">
            <a:spAutoFit/>
          </a:bodyPr>
          <a:lstStyle>
            <a:lvl1pPr algn="l">
              <a:defRPr sz="1662">
                <a:effectLst>
                  <a:outerShdw blurRad="38100" dist="38100" dir="2700000" algn="tl">
                    <a:srgbClr val="000000">
                      <a:alpha val="43137"/>
                    </a:srgbClr>
                  </a:outerShdw>
                </a:effectLst>
              </a:defRPr>
            </a:lvl1pPr>
          </a:lstStyle>
          <a:p>
            <a:r>
              <a:rPr lang="ja-JP" altLang="en-US" dirty="0" smtClean="0"/>
              <a:t>マスタ タイトルの書式設定</a:t>
            </a:r>
            <a:endParaRPr lang="ja-JP" altLang="en-US" dirty="0"/>
          </a:p>
        </p:txBody>
      </p:sp>
      <p:sp>
        <p:nvSpPr>
          <p:cNvPr id="3" name="スライド番号プレースホルダ 5"/>
          <p:cNvSpPr>
            <a:spLocks noGrp="1"/>
          </p:cNvSpPr>
          <p:nvPr>
            <p:ph type="sldNum" sz="quarter" idx="10"/>
          </p:nvPr>
        </p:nvSpPr>
        <p:spPr>
          <a:xfrm>
            <a:off x="6391209" y="9527652"/>
            <a:ext cx="466794" cy="369332"/>
          </a:xfrm>
        </p:spPr>
        <p:txBody>
          <a:bodyPr wrap="none">
            <a:spAutoFit/>
          </a:bodyPr>
          <a:lstStyle>
            <a:lvl1pPr>
              <a:defRPr/>
            </a:lvl1pPr>
          </a:lstStyle>
          <a:p>
            <a:pPr>
              <a:defRPr/>
            </a:pPr>
            <a:fld id="{304CD5D1-5FC8-4205-B722-74C8BBD06EE7}" type="slidenum">
              <a:rPr lang="ja-JP" altLang="en-US">
                <a:solidFill>
                  <a:srgbClr val="000000"/>
                </a:solidFill>
              </a:rPr>
              <a:pPr>
                <a:defRPr/>
              </a:pPr>
              <a:t>‹#›</a:t>
            </a:fld>
            <a:endParaRPr lang="ja-JP" altLang="en-US">
              <a:solidFill>
                <a:srgbClr val="000000"/>
              </a:solidFill>
            </a:endParaRPr>
          </a:p>
        </p:txBody>
      </p:sp>
    </p:spTree>
    <p:extLst>
      <p:ext uri="{BB962C8B-B14F-4D97-AF65-F5344CB8AC3E}">
        <p14:creationId xmlns:p14="http://schemas.microsoft.com/office/powerpoint/2010/main" val="85282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E59638AB-49B5-43F7-A614-35263A00C1BE}"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6017323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6_タイトルとコンテンツ">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lvl1pPr>
              <a:defRPr>
                <a:latin typeface="+mn-lt"/>
                <a:ea typeface="HGSｺﾞｼｯｸM" pitchFamily="50" charset="-128"/>
              </a:defRPr>
            </a:lvl1pPr>
          </a:lstStyle>
          <a:p>
            <a:pPr>
              <a:defRPr/>
            </a:pPr>
            <a:fld id="{BA29A570-EAF9-482E-887A-B948B8292DF2}"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36303190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grpSp>
        <p:nvGrpSpPr>
          <p:cNvPr id="2" name="Group 18"/>
          <p:cNvGrpSpPr>
            <a:grpSpLocks/>
          </p:cNvGrpSpPr>
          <p:nvPr userDrawn="1"/>
        </p:nvGrpSpPr>
        <p:grpSpPr bwMode="auto">
          <a:xfrm>
            <a:off x="0" y="0"/>
            <a:ext cx="6858000" cy="788811"/>
            <a:chOff x="0" y="0"/>
            <a:chExt cx="5760" cy="344"/>
          </a:xfrm>
        </p:grpSpPr>
        <p:pic>
          <p:nvPicPr>
            <p:cNvPr id="3" name="Picture 9"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17"/>
            <p:cNvGrpSpPr>
              <a:grpSpLocks/>
            </p:cNvGrpSpPr>
            <p:nvPr userDrawn="1"/>
          </p:nvGrpSpPr>
          <p:grpSpPr bwMode="auto">
            <a:xfrm>
              <a:off x="0" y="0"/>
              <a:ext cx="5760" cy="318"/>
              <a:chOff x="0" y="0"/>
              <a:chExt cx="5760" cy="318"/>
            </a:xfrm>
          </p:grpSpPr>
          <p:pic>
            <p:nvPicPr>
              <p:cNvPr id="5" name="Picture 11" descr="mlit_top"/>
              <p:cNvPicPr>
                <a:picLocks noChangeAspect="1" noChangeArrowheads="1"/>
              </p:cNvPicPr>
              <p:nvPr userDrawn="1"/>
            </p:nvPicPr>
            <p:blipFill>
              <a:blip r:embed="rId3">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6" descr="mlit_top"/>
              <p:cNvPicPr>
                <a:picLocks noChangeAspect="1" noChangeArrowheads="1"/>
              </p:cNvPicPr>
              <p:nvPr userDrawn="1"/>
            </p:nvPicPr>
            <p:blipFill>
              <a:blip r:embed="rId4">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mlit_top"/>
              <p:cNvPicPr>
                <a:picLocks noChangeAspect="1" noChangeArrowheads="1"/>
              </p:cNvPicPr>
              <p:nvPr userDrawn="1"/>
            </p:nvPicPr>
            <p:blipFill>
              <a:blip r:embed="rId4">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9" name="Rectangle 6"/>
          <p:cNvSpPr>
            <a:spLocks noGrp="1" noChangeArrowheads="1"/>
          </p:cNvSpPr>
          <p:nvPr>
            <p:ph type="sldNum" sz="quarter" idx="10"/>
          </p:nvPr>
        </p:nvSpPr>
        <p:spPr>
          <a:xfrm>
            <a:off x="6649704" y="9555171"/>
            <a:ext cx="211596" cy="170496"/>
          </a:xfrm>
        </p:spPr>
        <p:txBody>
          <a:bodyPr wrap="none" lIns="0" tIns="0" rIns="0" bIns="0">
            <a:spAutoFit/>
          </a:bodyPr>
          <a:lstStyle>
            <a:lvl1pPr>
              <a:defRPr sz="1108">
                <a:solidFill>
                  <a:srgbClr val="000000"/>
                </a:solidFill>
                <a:latin typeface="ＭＳ Ｐゴシック" panose="020B0600070205080204" pitchFamily="50" charset="-128"/>
              </a:defRPr>
            </a:lvl1pPr>
          </a:lstStyle>
          <a:p>
            <a:pPr>
              <a:defRPr/>
            </a:pPr>
            <a:fld id="{210FA39C-1D93-40CB-81CF-D0A127FD7EC9}" type="slidenum">
              <a:rPr lang="en-US" altLang="ja-JP"/>
              <a:pPr>
                <a:defRPr/>
              </a:pPr>
              <a:t>‹#›</a:t>
            </a:fld>
            <a:endParaRPr lang="en-US" altLang="ja-JP"/>
          </a:p>
        </p:txBody>
      </p:sp>
    </p:spTree>
    <p:extLst>
      <p:ext uri="{BB962C8B-B14F-4D97-AF65-F5344CB8AC3E}">
        <p14:creationId xmlns:p14="http://schemas.microsoft.com/office/powerpoint/2010/main" val="3108675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FB6F52DA-8C31-430F-BA9E-F0C66EA27950}"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79213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CD6319B4-0943-4353-AA9D-E1979CAD3580}"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48479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p>
            <a:pPr>
              <a:defRPr/>
            </a:pPr>
            <a:fld id="{8C9F5411-10F3-4701-B643-844A764F1BDA}"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11962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fld id="{BEFE0C67-3ED0-4B54-8F7A-DDCE6AC132C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1767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p>
            <a:pPr>
              <a:defRPr/>
            </a:pPr>
            <a:fld id="{01C595DA-0C96-4BD0-8758-55CB9976165D}"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87478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fontAlgn="base">
              <a:spcBef>
                <a:spcPct val="0"/>
              </a:spcBef>
              <a:spcAft>
                <a:spcPct val="0"/>
              </a:spcAft>
              <a:defRPr/>
            </a:pPr>
            <a:endParaRPr lang="en-US" altLang="ja-JP" sz="970">
              <a:solidFill>
                <a:srgbClr val="000000"/>
              </a:solidFill>
            </a:endParaRPr>
          </a:p>
        </p:txBody>
      </p:sp>
      <p:sp>
        <p:nvSpPr>
          <p:cNvPr id="6" name="フッター プレースホルダー 5"/>
          <p:cNvSpPr>
            <a:spLocks noGrp="1"/>
          </p:cNvSpPr>
          <p:nvPr>
            <p:ph type="ftr" sz="quarter" idx="11"/>
          </p:nvPr>
        </p:nvSpPr>
        <p:spPr/>
        <p:txBody>
          <a:bodyPr/>
          <a:lstStyle/>
          <a:p>
            <a:pPr fontAlgn="base">
              <a:spcBef>
                <a:spcPct val="0"/>
              </a:spcBef>
              <a:spcAft>
                <a:spcPct val="0"/>
              </a:spcAft>
              <a:defRPr/>
            </a:pPr>
            <a:endParaRPr lang="en-US" altLang="ja-JP" sz="970">
              <a:solidFill>
                <a:srgbClr val="000000"/>
              </a:solidFill>
            </a:endParaRPr>
          </a:p>
        </p:txBody>
      </p:sp>
      <p:sp>
        <p:nvSpPr>
          <p:cNvPr id="7" name="スライド番号プレースホルダー 6"/>
          <p:cNvSpPr>
            <a:spLocks noGrp="1"/>
          </p:cNvSpPr>
          <p:nvPr>
            <p:ph type="sldNum" sz="quarter" idx="12"/>
          </p:nvPr>
        </p:nvSpPr>
        <p:spPr/>
        <p:txBody>
          <a:bodyPr/>
          <a:lstStyle/>
          <a:p>
            <a:pPr fontAlgn="base">
              <a:spcBef>
                <a:spcPct val="0"/>
              </a:spcBef>
              <a:spcAft>
                <a:spcPct val="0"/>
              </a:spcAft>
              <a:defRPr/>
            </a:pPr>
            <a:fld id="{EFB7DD06-EE9A-48B7-A7D9-19BF008D191D}" type="slidenum">
              <a:rPr lang="en-US" altLang="ja-JP" sz="970" smtClean="0">
                <a:solidFill>
                  <a:srgbClr val="000000"/>
                </a:solidFill>
              </a:rPr>
              <a:pPr fontAlgn="base">
                <a:spcBef>
                  <a:spcPct val="0"/>
                </a:spcBef>
                <a:spcAft>
                  <a:spcPct val="0"/>
                </a:spcAft>
                <a:defRPr/>
              </a:pPr>
              <a:t>‹#›</a:t>
            </a:fld>
            <a:endParaRPr lang="en-US" altLang="ja-JP" sz="970">
              <a:solidFill>
                <a:srgbClr val="000000"/>
              </a:solidFill>
            </a:endParaRPr>
          </a:p>
        </p:txBody>
      </p:sp>
    </p:spTree>
    <p:extLst>
      <p:ext uri="{BB962C8B-B14F-4D97-AF65-F5344CB8AC3E}">
        <p14:creationId xmlns:p14="http://schemas.microsoft.com/office/powerpoint/2010/main" val="339259441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21256732-A83B-4274-9353-761DA41E7FD6}"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7798918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theme/theme1.xml" Type="http://schemas.openxmlformats.org/officeDocument/2006/relationships/theme"/><Relationship Id="rId23" Target="../media/image1.png" Type="http://schemas.openxmlformats.org/officeDocument/2006/relationships/image"/><Relationship Id="rId24" Target="../media/image2.png" Type="http://schemas.openxmlformats.org/officeDocument/2006/relationships/image"/><Relationship Id="rId25" Target="../media/image3.png" Type="http://schemas.openxmlformats.org/officeDocument/2006/relationships/image"/><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pPr fontAlgn="base">
              <a:spcBef>
                <a:spcPct val="0"/>
              </a:spcBef>
              <a:spcAft>
                <a:spcPct val="0"/>
              </a:spcAft>
              <a:defRPr/>
            </a:pPr>
            <a:endParaRPr lang="en-US" altLang="ja-JP" sz="970">
              <a:solidFill>
                <a:srgbClr val="000000"/>
              </a:solidFill>
            </a:endParaRPr>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pPr fontAlgn="base">
              <a:spcBef>
                <a:spcPct val="0"/>
              </a:spcBef>
              <a:spcAft>
                <a:spcPct val="0"/>
              </a:spcAft>
              <a:defRPr/>
            </a:pPr>
            <a:endParaRPr lang="en-US" altLang="ja-JP" sz="970">
              <a:solidFill>
                <a:srgbClr val="000000"/>
              </a:solidFill>
            </a:endParaRPr>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pPr fontAlgn="base">
              <a:spcBef>
                <a:spcPct val="0"/>
              </a:spcBef>
              <a:spcAft>
                <a:spcPct val="0"/>
              </a:spcAft>
              <a:defRPr/>
            </a:pPr>
            <a:fld id="{EFB7DD06-EE9A-48B7-A7D9-19BF008D191D}" type="slidenum">
              <a:rPr lang="en-US" altLang="ja-JP" sz="970" smtClean="0">
                <a:solidFill>
                  <a:srgbClr val="000000"/>
                </a:solidFill>
              </a:rPr>
              <a:pPr fontAlgn="base">
                <a:spcBef>
                  <a:spcPct val="0"/>
                </a:spcBef>
                <a:spcAft>
                  <a:spcPct val="0"/>
                </a:spcAft>
                <a:defRPr/>
              </a:pPr>
              <a:t>‹#›</a:t>
            </a:fld>
            <a:endParaRPr lang="en-US" altLang="ja-JP" sz="970">
              <a:solidFill>
                <a:srgbClr val="000000"/>
              </a:solidFill>
            </a:endParaRPr>
          </a:p>
        </p:txBody>
      </p:sp>
      <p:grpSp>
        <p:nvGrpSpPr>
          <p:cNvPr id="7" name="Group 18"/>
          <p:cNvGrpSpPr>
            <a:grpSpLocks/>
          </p:cNvGrpSpPr>
          <p:nvPr userDrawn="1"/>
        </p:nvGrpSpPr>
        <p:grpSpPr bwMode="auto">
          <a:xfrm>
            <a:off x="0" y="0"/>
            <a:ext cx="6858000" cy="788811"/>
            <a:chOff x="0" y="0"/>
            <a:chExt cx="5760" cy="344"/>
          </a:xfrm>
        </p:grpSpPr>
        <p:pic>
          <p:nvPicPr>
            <p:cNvPr id="8" name="Picture 9" descr="mlit_top"/>
            <p:cNvPicPr>
              <a:picLocks noChangeAspect="1" noChangeArrowheads="1"/>
            </p:cNvPicPr>
            <p:nvPr userDrawn="1"/>
          </p:nvPicPr>
          <p:blipFill>
            <a:blip r:embed="rId23" cstate="print"/>
            <a:srcRect t="26801" b="65286"/>
            <a:stretch>
              <a:fillRect/>
            </a:stretch>
          </p:blipFill>
          <p:spPr bwMode="auto">
            <a:xfrm>
              <a:off x="0" y="300"/>
              <a:ext cx="5760" cy="44"/>
            </a:xfrm>
            <a:prstGeom prst="rect">
              <a:avLst/>
            </a:prstGeom>
            <a:noFill/>
            <a:ln w="9525">
              <a:noFill/>
              <a:miter lim="800000"/>
              <a:headEnd/>
              <a:tailEnd/>
            </a:ln>
          </p:spPr>
        </p:pic>
        <p:grpSp>
          <p:nvGrpSpPr>
            <p:cNvPr id="9" name="Group 17"/>
            <p:cNvGrpSpPr>
              <a:grpSpLocks/>
            </p:cNvGrpSpPr>
            <p:nvPr userDrawn="1"/>
          </p:nvGrpSpPr>
          <p:grpSpPr bwMode="auto">
            <a:xfrm>
              <a:off x="0" y="0"/>
              <a:ext cx="5760" cy="318"/>
              <a:chOff x="0" y="0"/>
              <a:chExt cx="5760" cy="318"/>
            </a:xfrm>
          </p:grpSpPr>
          <p:pic>
            <p:nvPicPr>
              <p:cNvPr id="10" name="Picture 11" descr="mlit_top"/>
              <p:cNvPicPr>
                <a:picLocks noChangeAspect="1" noChangeArrowheads="1"/>
              </p:cNvPicPr>
              <p:nvPr userDrawn="1"/>
            </p:nvPicPr>
            <p:blipFill>
              <a:blip r:embed="rId24" cstate="print"/>
              <a:srcRect r="66945" b="42805"/>
              <a:stretch>
                <a:fillRect/>
              </a:stretch>
            </p:blipFill>
            <p:spPr bwMode="auto">
              <a:xfrm>
                <a:off x="3856" y="0"/>
                <a:ext cx="1904" cy="318"/>
              </a:xfrm>
              <a:prstGeom prst="rect">
                <a:avLst/>
              </a:prstGeom>
              <a:noFill/>
              <a:ln w="9525">
                <a:noFill/>
                <a:miter lim="800000"/>
                <a:headEnd/>
                <a:tailEnd/>
              </a:ln>
            </p:spPr>
          </p:pic>
          <p:pic>
            <p:nvPicPr>
              <p:cNvPr id="11" name="Picture 16" descr="mlit_top"/>
              <p:cNvPicPr>
                <a:picLocks noChangeAspect="1" noChangeArrowheads="1"/>
              </p:cNvPicPr>
              <p:nvPr userDrawn="1"/>
            </p:nvPicPr>
            <p:blipFill>
              <a:blip r:embed="rId25" cstate="print"/>
              <a:srcRect l="50000" b="42805"/>
              <a:stretch>
                <a:fillRect/>
              </a:stretch>
            </p:blipFill>
            <p:spPr bwMode="auto">
              <a:xfrm>
                <a:off x="1043" y="0"/>
                <a:ext cx="2880" cy="318"/>
              </a:xfrm>
              <a:prstGeom prst="rect">
                <a:avLst/>
              </a:prstGeom>
              <a:noFill/>
              <a:ln w="9525">
                <a:noFill/>
                <a:miter lim="800000"/>
                <a:headEnd/>
                <a:tailEnd/>
              </a:ln>
            </p:spPr>
          </p:pic>
          <p:pic>
            <p:nvPicPr>
              <p:cNvPr id="12" name="Picture 10" descr="mlit_top"/>
              <p:cNvPicPr>
                <a:picLocks noChangeAspect="1" noChangeArrowheads="1"/>
              </p:cNvPicPr>
              <p:nvPr userDrawn="1"/>
            </p:nvPicPr>
            <p:blipFill>
              <a:blip r:embed="rId25" cstate="print"/>
              <a:srcRect l="68906" b="42805"/>
              <a:stretch>
                <a:fillRect/>
              </a:stretch>
            </p:blipFill>
            <p:spPr bwMode="auto">
              <a:xfrm>
                <a:off x="0" y="0"/>
                <a:ext cx="1791" cy="318"/>
              </a:xfrm>
              <a:prstGeom prst="rect">
                <a:avLst/>
              </a:prstGeom>
              <a:noFill/>
              <a:ln w="9525">
                <a:noFill/>
                <a:miter lim="800000"/>
                <a:headEnd/>
                <a:tailEnd/>
              </a:ln>
            </p:spPr>
          </p:pic>
        </p:grpSp>
      </p:grpSp>
    </p:spTree>
    <p:extLst>
      <p:ext uri="{BB962C8B-B14F-4D97-AF65-F5344CB8AC3E}">
        <p14:creationId xmlns:p14="http://schemas.microsoft.com/office/powerpoint/2010/main" val="1380469331"/>
      </p:ext>
    </p:extLst>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795" r:id="rId12"/>
    <p:sldLayoutId id="2147483798" r:id="rId13"/>
    <p:sldLayoutId id="2147483866" r:id="rId14"/>
    <p:sldLayoutId id="2147483867" r:id="rId15"/>
    <p:sldLayoutId id="2147483868" r:id="rId16"/>
    <p:sldLayoutId id="2147483869" r:id="rId17"/>
    <p:sldLayoutId id="2147483870" r:id="rId18"/>
    <p:sldLayoutId id="2147483871" r:id="rId19"/>
    <p:sldLayoutId id="2147483872" r:id="rId20"/>
    <p:sldLayoutId id="2147483873" r:id="rId21"/>
  </p:sldLayoutIdLst>
  <p:timing>
    <p:tnLst>
      <p:par>
        <p:cTn id="1" dur="indefinite" restart="never" nodeType="tmRoot"/>
      </p:par>
    </p:tnLst>
  </p:timing>
  <p:hf sldNum="0"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5.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912" y="1223894"/>
            <a:ext cx="6858000" cy="126886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78521" y="1392568"/>
            <a:ext cx="6629253" cy="939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dirty="0" smtClean="0">
                <a:solidFill>
                  <a:schemeClr val="tx1"/>
                </a:solidFill>
                <a:latin typeface="HG丸ｺﾞｼｯｸM-PRO" panose="020F0600000000000000" pitchFamily="50" charset="-128"/>
                <a:ea typeface="HG丸ｺﾞｼｯｸM-PRO" panose="020F0600000000000000" pitchFamily="50" charset="-128"/>
              </a:rPr>
              <a:t>構造</a:t>
            </a:r>
            <a:r>
              <a:rPr lang="ja-JP" altLang="en-US" dirty="0">
                <a:solidFill>
                  <a:schemeClr val="tx1"/>
                </a:solidFill>
                <a:latin typeface="HG丸ｺﾞｼｯｸM-PRO" panose="020F0600000000000000" pitchFamily="50" charset="-128"/>
                <a:ea typeface="HG丸ｺﾞｼｯｸM-PRO" panose="020F0600000000000000" pitchFamily="50" charset="-128"/>
              </a:rPr>
              <a:t>設計一級建築士証又は設備設計一級建築士証の交付を受けたすべての一級建築士は、登録講習機関が行う</a:t>
            </a:r>
            <a:r>
              <a:rPr lang="en-US" altLang="ja-JP" dirty="0">
                <a:solidFill>
                  <a:schemeClr val="tx1"/>
                </a:solidFill>
                <a:latin typeface="HG丸ｺﾞｼｯｸM-PRO" panose="020F0600000000000000" pitchFamily="50" charset="-128"/>
                <a:ea typeface="HG丸ｺﾞｼｯｸM-PRO" panose="020F0600000000000000" pitchFamily="50" charset="-128"/>
              </a:rPr>
              <a:t>｢</a:t>
            </a:r>
            <a:r>
              <a:rPr lang="ja-JP" altLang="en-US" dirty="0">
                <a:solidFill>
                  <a:schemeClr val="tx1"/>
                </a:solidFill>
                <a:latin typeface="HG丸ｺﾞｼｯｸM-PRO" panose="020F0600000000000000" pitchFamily="50" charset="-128"/>
                <a:ea typeface="HG丸ｺﾞｼｯｸM-PRO" panose="020F0600000000000000" pitchFamily="50" charset="-128"/>
              </a:rPr>
              <a:t>構造設計一級建築士定期講習</a:t>
            </a:r>
            <a:r>
              <a:rPr lang="en-US" altLang="ja-JP" dirty="0">
                <a:solidFill>
                  <a:schemeClr val="tx1"/>
                </a:solidFill>
                <a:latin typeface="HG丸ｺﾞｼｯｸM-PRO" panose="020F0600000000000000" pitchFamily="50" charset="-128"/>
                <a:ea typeface="HG丸ｺﾞｼｯｸM-PRO" panose="020F0600000000000000" pitchFamily="50" charset="-128"/>
              </a:rPr>
              <a:t>｣</a:t>
            </a:r>
            <a:r>
              <a:rPr lang="ja-JP" altLang="en-US" dirty="0">
                <a:solidFill>
                  <a:schemeClr val="tx1"/>
                </a:solidFill>
                <a:latin typeface="HG丸ｺﾞｼｯｸM-PRO" panose="020F0600000000000000" pitchFamily="50" charset="-128"/>
                <a:ea typeface="HG丸ｺﾞｼｯｸM-PRO" panose="020F0600000000000000" pitchFamily="50" charset="-128"/>
              </a:rPr>
              <a:t>又は</a:t>
            </a:r>
            <a:r>
              <a:rPr lang="en-US" altLang="ja-JP" dirty="0">
                <a:solidFill>
                  <a:schemeClr val="tx1"/>
                </a:solidFill>
                <a:latin typeface="HG丸ｺﾞｼｯｸM-PRO" panose="020F0600000000000000" pitchFamily="50" charset="-128"/>
                <a:ea typeface="HG丸ｺﾞｼｯｸM-PRO" panose="020F0600000000000000" pitchFamily="50" charset="-128"/>
              </a:rPr>
              <a:t>｢</a:t>
            </a:r>
            <a:r>
              <a:rPr lang="ja-JP" altLang="en-US" dirty="0">
                <a:solidFill>
                  <a:schemeClr val="tx1"/>
                </a:solidFill>
                <a:latin typeface="HG丸ｺﾞｼｯｸM-PRO" panose="020F0600000000000000" pitchFamily="50" charset="-128"/>
                <a:ea typeface="HG丸ｺﾞｼｯｸM-PRO" panose="020F0600000000000000" pitchFamily="50" charset="-128"/>
              </a:rPr>
              <a:t>設備設計一級建築士定期講習</a:t>
            </a:r>
            <a:r>
              <a:rPr lang="en-US" altLang="ja-JP" dirty="0">
                <a:solidFill>
                  <a:schemeClr val="tx1"/>
                </a:solidFill>
                <a:latin typeface="HG丸ｺﾞｼｯｸM-PRO" panose="020F0600000000000000" pitchFamily="50" charset="-128"/>
                <a:ea typeface="HG丸ｺﾞｼｯｸM-PRO" panose="020F0600000000000000" pitchFamily="50" charset="-128"/>
              </a:rPr>
              <a:t>｣</a:t>
            </a:r>
            <a:r>
              <a:rPr lang="ja-JP" altLang="en-US" dirty="0">
                <a:solidFill>
                  <a:schemeClr val="tx1"/>
                </a:solidFill>
                <a:latin typeface="HG丸ｺﾞｼｯｸM-PRO" panose="020F0600000000000000" pitchFamily="50" charset="-128"/>
                <a:ea typeface="HG丸ｺﾞｼｯｸM-PRO" panose="020F0600000000000000" pitchFamily="50" charset="-128"/>
              </a:rPr>
              <a:t>を３年ごとに受講しなければなりません。</a:t>
            </a:r>
          </a:p>
        </p:txBody>
      </p:sp>
      <p:sp>
        <p:nvSpPr>
          <p:cNvPr id="8" name="正方形/長方形 7"/>
          <p:cNvSpPr/>
          <p:nvPr/>
        </p:nvSpPr>
        <p:spPr>
          <a:xfrm>
            <a:off x="1" y="466000"/>
            <a:ext cx="6857999" cy="60669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9" name="正方形/長方形 8"/>
          <p:cNvSpPr/>
          <p:nvPr/>
        </p:nvSpPr>
        <p:spPr>
          <a:xfrm>
            <a:off x="9128" y="645041"/>
            <a:ext cx="6848871" cy="313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2400" dirty="0">
                <a:solidFill>
                  <a:schemeClr val="bg1"/>
                </a:solidFill>
                <a:latin typeface="ＤＨＰ特太ゴシック体" panose="020B0500000000000000" pitchFamily="50" charset="-128"/>
                <a:ea typeface="ＤＨＰ特太ゴシック体" panose="020B0500000000000000" pitchFamily="50" charset="-128"/>
              </a:rPr>
              <a:t>定期講習の受講について</a:t>
            </a:r>
            <a:endParaRPr lang="en-US" altLang="ja-JP" sz="2400" b="1" dirty="0" smtClean="0">
              <a:solidFill>
                <a:schemeClr val="bg1"/>
              </a:solidFill>
              <a:latin typeface="ＤＨＰ特太ゴシック体" panose="020B0500000000000000" pitchFamily="50" charset="-128"/>
              <a:ea typeface="ＤＨＰ特太ゴシック体" panose="020B0500000000000000" pitchFamily="50" charset="-128"/>
            </a:endParaRPr>
          </a:p>
        </p:txBody>
      </p:sp>
      <p:sp>
        <p:nvSpPr>
          <p:cNvPr id="11" name="正方形/長方形 10"/>
          <p:cNvSpPr/>
          <p:nvPr/>
        </p:nvSpPr>
        <p:spPr>
          <a:xfrm>
            <a:off x="540892" y="2651770"/>
            <a:ext cx="3486182" cy="394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a:solidFill>
                  <a:schemeClr val="tx1"/>
                </a:solidFill>
                <a:latin typeface="HG丸ｺﾞｼｯｸM-PRO" panose="020F0600000000000000" pitchFamily="50" charset="-128"/>
                <a:ea typeface="HG丸ｺﾞｼｯｸM-PRO" panose="020F0600000000000000" pitchFamily="50" charset="-128"/>
              </a:rPr>
              <a:t>受講</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対象は？</a:t>
            </a: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573397" y="3986033"/>
            <a:ext cx="3012150" cy="394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受講期限は？</a:t>
            </a: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593016" y="6530510"/>
            <a:ext cx="2943725" cy="394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受講しなかった場合は？</a:t>
            </a:r>
            <a:endParaRPr lang="ja-JP" altLang="en-US" sz="16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102389" y="3024902"/>
            <a:ext cx="6678595" cy="826970"/>
          </a:xfrm>
          <a:prstGeom prst="round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30842" y="6905920"/>
            <a:ext cx="6686529" cy="1431456"/>
          </a:xfrm>
          <a:prstGeom prst="roundRect">
            <a:avLst>
              <a:gd name="adj" fmla="val 6984"/>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93494" y="2622776"/>
            <a:ext cx="532292" cy="394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2400" b="1" dirty="0" smtClean="0">
                <a:solidFill>
                  <a:srgbClr val="C00000"/>
                </a:solidFill>
                <a:latin typeface="AR Pゴシック体S" panose="020B0A00000000000000" pitchFamily="50" charset="-128"/>
                <a:ea typeface="AR Pゴシック体S" panose="020B0A00000000000000" pitchFamily="50" charset="-128"/>
              </a:rPr>
              <a:t>１</a:t>
            </a:r>
            <a:endParaRPr lang="ja-JP" altLang="en-US" sz="2400" b="1" dirty="0">
              <a:solidFill>
                <a:srgbClr val="C00000"/>
              </a:solidFill>
              <a:latin typeface="AR Pゴシック体S" panose="020B0A00000000000000" pitchFamily="50" charset="-128"/>
              <a:ea typeface="AR Pゴシック体S" panose="020B0A00000000000000" pitchFamily="50" charset="-128"/>
            </a:endParaRPr>
          </a:p>
        </p:txBody>
      </p:sp>
      <p:sp>
        <p:nvSpPr>
          <p:cNvPr id="18" name="正方形/長方形 17"/>
          <p:cNvSpPr/>
          <p:nvPr/>
        </p:nvSpPr>
        <p:spPr>
          <a:xfrm>
            <a:off x="94756" y="3944888"/>
            <a:ext cx="532292" cy="394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2400" b="1" dirty="0">
                <a:solidFill>
                  <a:srgbClr val="92D050"/>
                </a:solidFill>
                <a:latin typeface="AR Pゴシック体S" panose="020B0A00000000000000" pitchFamily="50" charset="-128"/>
                <a:ea typeface="AR Pゴシック体S" panose="020B0A00000000000000" pitchFamily="50" charset="-128"/>
              </a:rPr>
              <a:t>２</a:t>
            </a:r>
          </a:p>
        </p:txBody>
      </p:sp>
      <p:sp>
        <p:nvSpPr>
          <p:cNvPr id="19" name="正方形/長方形 18"/>
          <p:cNvSpPr/>
          <p:nvPr/>
        </p:nvSpPr>
        <p:spPr>
          <a:xfrm>
            <a:off x="130842" y="6493380"/>
            <a:ext cx="532292" cy="3942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2400" b="1" dirty="0" smtClean="0">
                <a:solidFill>
                  <a:srgbClr val="0070C0"/>
                </a:solidFill>
                <a:latin typeface="AR Pゴシック体S" panose="020B0A00000000000000" pitchFamily="50" charset="-128"/>
                <a:ea typeface="AR Pゴシック体S" panose="020B0A00000000000000" pitchFamily="50" charset="-128"/>
              </a:rPr>
              <a:t>３</a:t>
            </a:r>
            <a:endParaRPr lang="ja-JP" altLang="en-US" sz="2400" b="1" dirty="0">
              <a:solidFill>
                <a:srgbClr val="0070C0"/>
              </a:solidFill>
              <a:latin typeface="AR Pゴシック体S" panose="020B0A00000000000000" pitchFamily="50" charset="-128"/>
              <a:ea typeface="AR Pゴシック体S" panose="020B0A00000000000000" pitchFamily="50" charset="-128"/>
            </a:endParaRPr>
          </a:p>
        </p:txBody>
      </p:sp>
      <p:sp>
        <p:nvSpPr>
          <p:cNvPr id="21" name="正方形/長方形 20"/>
          <p:cNvSpPr/>
          <p:nvPr/>
        </p:nvSpPr>
        <p:spPr>
          <a:xfrm>
            <a:off x="141117" y="4397536"/>
            <a:ext cx="6515980" cy="2046714"/>
          </a:xfrm>
          <a:prstGeom prst="rect">
            <a:avLst/>
          </a:prstGeom>
        </p:spPr>
        <p:txBody>
          <a:bodyPr wrap="square">
            <a:spAutoFit/>
          </a:bodyPr>
          <a:lstStyle/>
          <a:p>
            <a:pPr marL="77668" indent="-77668">
              <a:spcBef>
                <a:spcPts val="554"/>
              </a:spcBef>
            </a:pP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受講</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期限は</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latin typeface="HG丸ｺﾞｼｯｸM-PRO" panose="020F0600000000000000" pitchFamily="50" charset="-128"/>
                <a:ea typeface="HG丸ｺﾞｼｯｸM-PRO" panose="020F0600000000000000" pitchFamily="50" charset="-128"/>
              </a:rPr>
              <a:t>構造設計一級</a:t>
            </a:r>
            <a:r>
              <a:rPr lang="ja-JP" altLang="en-US" sz="1400" dirty="0" smtClean="0">
                <a:latin typeface="HG丸ｺﾞｼｯｸM-PRO" panose="020F0600000000000000" pitchFamily="50" charset="-128"/>
                <a:ea typeface="HG丸ｺﾞｼｯｸM-PRO" panose="020F0600000000000000" pitchFamily="50" charset="-128"/>
              </a:rPr>
              <a:t>建築士</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講習</a:t>
            </a:r>
            <a:r>
              <a:rPr lang="ja-JP" altLang="en-US" sz="1400" dirty="0" smtClean="0">
                <a:latin typeface="HG丸ｺﾞｼｯｸM-PRO" panose="020F0600000000000000" pitchFamily="50" charset="-128"/>
                <a:ea typeface="HG丸ｺﾞｼｯｸM-PRO" panose="020F0600000000000000" pitchFamily="50" charset="-128"/>
              </a:rPr>
              <a:t>又</a:t>
            </a:r>
            <a:r>
              <a:rPr lang="ja-JP" altLang="en-US" sz="1400" dirty="0">
                <a:latin typeface="HG丸ｺﾞｼｯｸM-PRO" panose="020F0600000000000000" pitchFamily="50" charset="-128"/>
                <a:ea typeface="HG丸ｺﾞｼｯｸM-PRO" panose="020F0600000000000000" pitchFamily="50" charset="-128"/>
              </a:rPr>
              <a:t>は設備設計一級</a:t>
            </a:r>
            <a:r>
              <a:rPr lang="ja-JP" altLang="en-US" sz="1400" dirty="0" smtClean="0">
                <a:latin typeface="HG丸ｺﾞｼｯｸM-PRO" panose="020F0600000000000000" pitchFamily="50" charset="-128"/>
                <a:ea typeface="HG丸ｺﾞｼｯｸM-PRO" panose="020F0600000000000000" pitchFamily="50" charset="-128"/>
              </a:rPr>
              <a:t>建築士</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講習</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修了</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した年度の翌年度の開始日</a:t>
            </a:r>
            <a:r>
              <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４月１日</a:t>
            </a:r>
            <a:r>
              <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から起算して、３年後の３月３１日までです</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77668" indent="-77668">
              <a:spcBef>
                <a:spcPts val="554"/>
              </a:spcBef>
            </a:pP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例</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平成</a:t>
            </a:r>
            <a:r>
              <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rPr>
              <a:t>２８年度に構造設計一級建築士講習又は設備設計一級建築士講習を修了し、その後構造設計一級建築士又は設備設計一級建築士と</a:t>
            </a:r>
            <a:r>
              <a:rPr lang="ja-JP" altLang="en-US"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なった方</a:t>
            </a:r>
            <a:endParaRPr lang="en-US" altLang="ja-JP"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77668" indent="-77668">
              <a:spcBef>
                <a:spcPts val="554"/>
              </a:spcBef>
            </a:pPr>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77668" indent="-77668">
              <a:spcBef>
                <a:spcPts val="554"/>
              </a:spcBef>
            </a:pP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平成</a:t>
            </a:r>
            <a:r>
              <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rPr>
              <a:t>３１年度中に</a:t>
            </a:r>
            <a:r>
              <a:rPr lang="ja-JP" altLang="en-US"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、それぞれ構造</a:t>
            </a:r>
            <a:r>
              <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rPr>
              <a:t>設計一級建築士定期</a:t>
            </a:r>
            <a:r>
              <a:rPr lang="ja-JP" altLang="en-US"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講習又は設備</a:t>
            </a:r>
            <a:r>
              <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rPr>
              <a:t>設計一級建築士定期</a:t>
            </a:r>
            <a:r>
              <a:rPr lang="ja-JP" altLang="en-US"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講習を</a:t>
            </a:r>
            <a:r>
              <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rPr>
              <a:t>受講しなければなりません</a:t>
            </a:r>
            <a:r>
              <a:rPr lang="ja-JP" altLang="en-US"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2" name="正方形/長方形 21"/>
          <p:cNvSpPr/>
          <p:nvPr/>
        </p:nvSpPr>
        <p:spPr>
          <a:xfrm>
            <a:off x="188730" y="6980593"/>
            <a:ext cx="6440777" cy="1356782"/>
          </a:xfrm>
          <a:prstGeom prst="rect">
            <a:avLst/>
          </a:prstGeom>
        </p:spPr>
        <p:txBody>
          <a:bodyPr wrap="square">
            <a:spAutoFit/>
          </a:bodyPr>
          <a:lstStyle/>
          <a:p>
            <a:pPr>
              <a:spcBef>
                <a:spcPts val="500"/>
              </a:spcBef>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この</a:t>
            </a:r>
            <a:r>
              <a:rPr lang="ja-JP" altLang="en-US" sz="1400" dirty="0">
                <a:latin typeface="HG丸ｺﾞｼｯｸM-PRO" panose="020F0600000000000000" pitchFamily="50" charset="-128"/>
                <a:ea typeface="HG丸ｺﾞｼｯｸM-PRO" panose="020F0600000000000000" pitchFamily="50" charset="-128"/>
              </a:rPr>
              <a:t>定期講習を期限までに受講しない場合は、行政指導の対象となり、行政指導を受けた後、更に一定期間受講すべき定期講習を受講されない場合には、建築士法第１０条に基づく処分（戒告または２ヶ月間の業務停止処分）の対象となります</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a:p>
            <a:pPr>
              <a:spcBef>
                <a:spcPts val="500"/>
              </a:spcBef>
            </a:pPr>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構造設計一級建築士又は設備設計一級建築士としての処分ではなく、一級建築士としての処分となり、処分</a:t>
            </a:r>
            <a:r>
              <a:rPr lang="ja-JP" altLang="en-US" sz="1100" dirty="0">
                <a:latin typeface="HG丸ｺﾞｼｯｸM-PRO" panose="020F0600000000000000" pitchFamily="50" charset="-128"/>
                <a:ea typeface="HG丸ｺﾞｼｯｸM-PRO" panose="020F0600000000000000" pitchFamily="50" charset="-128"/>
              </a:rPr>
              <a:t>された場合は一級建築士の名簿に処分歴が</a:t>
            </a:r>
            <a:r>
              <a:rPr lang="ja-JP" altLang="en-US" sz="1100" dirty="0" smtClean="0">
                <a:latin typeface="HG丸ｺﾞｼｯｸM-PRO" panose="020F0600000000000000" pitchFamily="50" charset="-128"/>
                <a:ea typeface="HG丸ｺﾞｼｯｸM-PRO" panose="020F0600000000000000" pitchFamily="50" charset="-128"/>
              </a:rPr>
              <a:t>記載されるとともに公表されます。</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80724" y="3060995"/>
            <a:ext cx="6804660" cy="738664"/>
          </a:xfrm>
          <a:prstGeom prst="rect">
            <a:avLst/>
          </a:prstGeom>
        </p:spPr>
        <p:txBody>
          <a:bodyPr wrap="square">
            <a:spAutoFit/>
          </a:bodyPr>
          <a:lstStyle/>
          <a:p>
            <a:pPr marL="77668" indent="-77668">
              <a:spcBef>
                <a:spcPts val="554"/>
              </a:spcBef>
            </a:pP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これら</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の定期講習は、</a:t>
            </a:r>
            <a:r>
              <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一級建築士定期講習</a:t>
            </a:r>
            <a:r>
              <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と異なり、建築士事務所に所属しているか否かに関わらず、全て</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400" dirty="0">
                <a:latin typeface="HG丸ｺﾞｼｯｸM-PRO" panose="020F0600000000000000" pitchFamily="50" charset="-128"/>
                <a:ea typeface="HG丸ｺﾞｼｯｸM-PRO" panose="020F0600000000000000" pitchFamily="50" charset="-128"/>
              </a:rPr>
              <a:t>構造設計一級</a:t>
            </a:r>
            <a:r>
              <a:rPr lang="ja-JP" altLang="en-US" sz="1400" dirty="0" smtClean="0">
                <a:latin typeface="HG丸ｺﾞｼｯｸM-PRO" panose="020F0600000000000000" pitchFamily="50" charset="-128"/>
                <a:ea typeface="HG丸ｺﾞｼｯｸM-PRO" panose="020F0600000000000000" pitchFamily="50" charset="-128"/>
              </a:rPr>
              <a:t>建築士又</a:t>
            </a:r>
            <a:r>
              <a:rPr lang="ja-JP" altLang="en-US" sz="1400" dirty="0">
                <a:latin typeface="HG丸ｺﾞｼｯｸM-PRO" panose="020F0600000000000000" pitchFamily="50" charset="-128"/>
                <a:ea typeface="HG丸ｺﾞｼｯｸM-PRO" panose="020F0600000000000000" pitchFamily="50" charset="-128"/>
              </a:rPr>
              <a:t>は</a:t>
            </a:r>
            <a:r>
              <a:rPr lang="ja-JP" altLang="en-US" sz="1400" dirty="0" smtClean="0">
                <a:latin typeface="HG丸ｺﾞｼｯｸM-PRO" panose="020F0600000000000000" pitchFamily="50" charset="-128"/>
                <a:ea typeface="HG丸ｺﾞｼｯｸM-PRO" panose="020F0600000000000000" pitchFamily="50" charset="-128"/>
              </a:rPr>
              <a:t>設備設計一級建築士に</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受講</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義務があります</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5" name="正方形/長方形 62"/>
          <p:cNvSpPr>
            <a:spLocks noChangeArrowheads="1"/>
          </p:cNvSpPr>
          <p:nvPr/>
        </p:nvSpPr>
        <p:spPr bwMode="auto">
          <a:xfrm>
            <a:off x="14989" y="42957"/>
            <a:ext cx="6618882" cy="365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構造設計一級建築士又は設備設計一級建築士のみなさま</a:t>
            </a:r>
            <a:endPar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7" name="下矢印 36"/>
          <p:cNvSpPr/>
          <p:nvPr/>
        </p:nvSpPr>
        <p:spPr>
          <a:xfrm>
            <a:off x="2929424" y="5655078"/>
            <a:ext cx="927446" cy="285739"/>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1" name="表 40"/>
          <p:cNvGraphicFramePr>
            <a:graphicFrameLocks noGrp="1"/>
          </p:cNvGraphicFramePr>
          <p:nvPr>
            <p:extLst>
              <p:ext uri="{D42A27DB-BD31-4B8C-83A1-F6EECF244321}">
                <p14:modId xmlns:p14="http://schemas.microsoft.com/office/powerpoint/2010/main" val="1505573936"/>
              </p:ext>
            </p:extLst>
          </p:nvPr>
        </p:nvGraphicFramePr>
        <p:xfrm>
          <a:off x="204433" y="8806049"/>
          <a:ext cx="6576551" cy="987168"/>
        </p:xfrm>
        <a:graphic>
          <a:graphicData uri="http://schemas.openxmlformats.org/drawingml/2006/table">
            <a:tbl>
              <a:tblPr firstRow="1" firstCol="1" bandRow="1">
                <a:tableStyleId>{FABFCF23-3B69-468F-B69F-88F6DE6A72F2}</a:tableStyleId>
              </a:tblPr>
              <a:tblGrid>
                <a:gridCol w="2455990"/>
                <a:gridCol w="1834683"/>
                <a:gridCol w="2285878"/>
              </a:tblGrid>
              <a:tr h="246621">
                <a:tc>
                  <a:txBody>
                    <a:bodyPr/>
                    <a:lstStyle/>
                    <a:p>
                      <a:pPr algn="ctr">
                        <a:lnSpc>
                          <a:spcPts val="1500"/>
                        </a:lnSpc>
                        <a:spcAft>
                          <a:spcPts val="0"/>
                        </a:spcAft>
                      </a:pPr>
                      <a:r>
                        <a:rPr lang="ja-JP" sz="1200" dirty="0">
                          <a:effectLst/>
                        </a:rPr>
                        <a:t>講習機関名</a:t>
                      </a:r>
                      <a:endParaRPr lang="ja-JP" sz="1100" b="0" dirty="0">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txBody>
                  <a:tcPr marL="64547" marR="64547" marT="0" marB="0" anchor="ctr"/>
                </a:tc>
                <a:tc>
                  <a:txBody>
                    <a:bodyPr/>
                    <a:lstStyle/>
                    <a:p>
                      <a:pPr algn="ctr">
                        <a:lnSpc>
                          <a:spcPts val="1500"/>
                        </a:lnSpc>
                        <a:spcAft>
                          <a:spcPts val="0"/>
                        </a:spcAft>
                      </a:pPr>
                      <a:r>
                        <a:rPr lang="ja-JP" sz="1200" dirty="0">
                          <a:effectLst/>
                        </a:rPr>
                        <a:t>電話番号</a:t>
                      </a:r>
                      <a:endParaRPr lang="ja-JP" sz="1100" b="0" dirty="0">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txBody>
                  <a:tcPr marL="64547" marR="64547" marT="0" marB="0" anchor="ctr"/>
                </a:tc>
                <a:tc>
                  <a:txBody>
                    <a:bodyPr/>
                    <a:lstStyle/>
                    <a:p>
                      <a:pPr algn="ctr">
                        <a:lnSpc>
                          <a:spcPts val="1500"/>
                        </a:lnSpc>
                        <a:spcAft>
                          <a:spcPts val="0"/>
                        </a:spcAft>
                      </a:pPr>
                      <a:r>
                        <a:rPr lang="ja-JP" sz="1200">
                          <a:effectLst/>
                        </a:rPr>
                        <a:t>ホームページ</a:t>
                      </a:r>
                      <a:endParaRPr lang="ja-JP" sz="1100" b="0">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txBody>
                  <a:tcPr marL="64547" marR="64547" marT="0" marB="0" anchor="ctr"/>
                </a:tc>
              </a:tr>
              <a:tr h="246621">
                <a:tc>
                  <a:txBody>
                    <a:bodyPr/>
                    <a:lstStyle/>
                    <a:p>
                      <a:pPr algn="ctr">
                        <a:lnSpc>
                          <a:spcPts val="1500"/>
                        </a:lnSpc>
                        <a:spcAft>
                          <a:spcPts val="0"/>
                        </a:spcAft>
                      </a:pPr>
                      <a:r>
                        <a:rPr lang="en-US" sz="1200" dirty="0">
                          <a:effectLst/>
                        </a:rPr>
                        <a:t>(</a:t>
                      </a:r>
                      <a:r>
                        <a:rPr lang="ja-JP" sz="1200" dirty="0">
                          <a:effectLst/>
                        </a:rPr>
                        <a:t>公財</a:t>
                      </a:r>
                      <a:r>
                        <a:rPr lang="en-US" sz="1200" dirty="0">
                          <a:effectLst/>
                        </a:rPr>
                        <a:t>)</a:t>
                      </a:r>
                      <a:r>
                        <a:rPr lang="ja-JP" sz="1200" dirty="0">
                          <a:effectLst/>
                        </a:rPr>
                        <a:t>建築技術教育普及センター</a:t>
                      </a:r>
                      <a:endParaRPr lang="ja-JP" sz="1100" b="0" dirty="0">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txBody>
                  <a:tcPr marL="64547" marR="64547" marT="0" marB="0" anchor="ctr">
                    <a:solidFill>
                      <a:schemeClr val="bg1"/>
                    </a:solidFill>
                  </a:tcPr>
                </a:tc>
                <a:tc>
                  <a:txBody>
                    <a:bodyPr/>
                    <a:lstStyle/>
                    <a:p>
                      <a:pPr algn="ctr">
                        <a:lnSpc>
                          <a:spcPts val="1500"/>
                        </a:lnSpc>
                        <a:spcAft>
                          <a:spcPts val="0"/>
                        </a:spcAft>
                      </a:pPr>
                      <a:r>
                        <a:rPr lang="en-US" sz="1200" dirty="0">
                          <a:effectLst/>
                        </a:rPr>
                        <a:t>03-6261-3310</a:t>
                      </a:r>
                      <a:endParaRPr lang="ja-JP" sz="1100" b="0" dirty="0">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txBody>
                  <a:tcPr marL="64547" marR="64547" marT="0" marB="0" anchor="ctr">
                    <a:solidFill>
                      <a:schemeClr val="bg1"/>
                    </a:solidFill>
                  </a:tcPr>
                </a:tc>
                <a:tc>
                  <a:txBody>
                    <a:bodyPr/>
                    <a:lstStyle/>
                    <a:p>
                      <a:pPr algn="ctr">
                        <a:lnSpc>
                          <a:spcPts val="1500"/>
                        </a:lnSpc>
                        <a:spcAft>
                          <a:spcPts val="0"/>
                        </a:spcAft>
                      </a:pPr>
                      <a:r>
                        <a:rPr lang="en-US" sz="1200" dirty="0">
                          <a:effectLst/>
                        </a:rPr>
                        <a:t>https://www.jaeic.or.jp/</a:t>
                      </a:r>
                      <a:endParaRPr lang="ja-JP" sz="1100" b="0" dirty="0">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txBody>
                  <a:tcPr marL="64547" marR="64547" marT="0" marB="0" anchor="ctr">
                    <a:solidFill>
                      <a:schemeClr val="bg1"/>
                    </a:solidFill>
                  </a:tcPr>
                </a:tc>
              </a:tr>
              <a:tr h="493926">
                <a:tc>
                  <a:txBody>
                    <a:bodyPr/>
                    <a:lstStyle/>
                    <a:p>
                      <a:pPr algn="ctr">
                        <a:lnSpc>
                          <a:spcPts val="1500"/>
                        </a:lnSpc>
                        <a:spcAft>
                          <a:spcPts val="0"/>
                        </a:spcAft>
                      </a:pPr>
                      <a:r>
                        <a:rPr lang="en-US" sz="1200" dirty="0">
                          <a:effectLst/>
                        </a:rPr>
                        <a:t>(</a:t>
                      </a:r>
                      <a:r>
                        <a:rPr lang="ja-JP" sz="1200" dirty="0">
                          <a:effectLst/>
                        </a:rPr>
                        <a:t>株</a:t>
                      </a:r>
                      <a:r>
                        <a:rPr lang="en-US" sz="1200" dirty="0">
                          <a:effectLst/>
                        </a:rPr>
                        <a:t>)</a:t>
                      </a:r>
                      <a:r>
                        <a:rPr lang="ja-JP" sz="1200" dirty="0">
                          <a:effectLst/>
                        </a:rPr>
                        <a:t>確認サービス</a:t>
                      </a:r>
                      <a:endParaRPr lang="ja-JP" sz="1100" b="0" dirty="0">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txBody>
                  <a:tcPr marL="64547" marR="64547" marT="0" marB="0" anchor="ctr"/>
                </a:tc>
                <a:tc>
                  <a:txBody>
                    <a:bodyPr/>
                    <a:lstStyle/>
                    <a:p>
                      <a:pPr algn="ctr">
                        <a:lnSpc>
                          <a:spcPts val="1500"/>
                        </a:lnSpc>
                        <a:spcAft>
                          <a:spcPts val="0"/>
                        </a:spcAft>
                      </a:pPr>
                      <a:r>
                        <a:rPr lang="en-US" sz="1200" dirty="0">
                          <a:effectLst/>
                        </a:rPr>
                        <a:t>052-238-7763</a:t>
                      </a:r>
                      <a:endParaRPr lang="ja-JP" sz="1100" b="0" dirty="0">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txBody>
                  <a:tcPr marL="64547" marR="64547" marT="0" marB="0" anchor="ctr"/>
                </a:tc>
                <a:tc>
                  <a:txBody>
                    <a:bodyPr/>
                    <a:lstStyle/>
                    <a:p>
                      <a:pPr algn="ctr">
                        <a:lnSpc>
                          <a:spcPts val="1500"/>
                        </a:lnSpc>
                        <a:spcAft>
                          <a:spcPts val="0"/>
                        </a:spcAft>
                      </a:pPr>
                      <a:r>
                        <a:rPr lang="en-US" sz="1200" dirty="0">
                          <a:effectLst/>
                        </a:rPr>
                        <a:t>http://www.kakunin-s.com/</a:t>
                      </a:r>
                      <a:endParaRPr lang="ja-JP" sz="1100" b="0" dirty="0">
                        <a:effectLst/>
                        <a:latin typeface="HG丸ｺﾞｼｯｸM-PRO" panose="020F0600000000000000" pitchFamily="50" charset="-128"/>
                        <a:ea typeface="HG丸ｺﾞｼｯｸM-PRO" panose="020F0600000000000000" pitchFamily="50" charset="-128"/>
                        <a:cs typeface="ＭＳ 明朝" panose="02020609040205080304" pitchFamily="17" charset="-128"/>
                      </a:endParaRPr>
                    </a:p>
                  </a:txBody>
                  <a:tcPr marL="64547" marR="64547" marT="0" marB="0" anchor="ctr"/>
                </a:tc>
              </a:tr>
            </a:tbl>
          </a:graphicData>
        </a:graphic>
      </p:graphicFrame>
      <p:sp>
        <p:nvSpPr>
          <p:cNvPr id="42" name="角丸四角形 41"/>
          <p:cNvSpPr/>
          <p:nvPr/>
        </p:nvSpPr>
        <p:spPr>
          <a:xfrm>
            <a:off x="130842" y="4364307"/>
            <a:ext cx="6686529" cy="2147473"/>
          </a:xfrm>
          <a:prstGeom prst="roundRect">
            <a:avLst>
              <a:gd name="adj" fmla="val 6984"/>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141117" y="8401095"/>
            <a:ext cx="7690646" cy="426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申し込み</a:t>
            </a:r>
            <a:r>
              <a:rPr lang="ja-JP" altLang="en-US" sz="1200" dirty="0">
                <a:solidFill>
                  <a:schemeClr val="tx1"/>
                </a:solidFill>
                <a:latin typeface="HG丸ｺﾞｼｯｸM-PRO" panose="020F0600000000000000" pitchFamily="50" charset="-128"/>
                <a:ea typeface="HG丸ｺﾞｼｯｸM-PRO" panose="020F0600000000000000" pitchFamily="50" charset="-128"/>
              </a:rPr>
              <a:t>・講習に関する問い合わせについては、下記登録講習機関へ直接ご連絡ください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3" name="グループ化 2"/>
          <p:cNvGrpSpPr/>
          <p:nvPr/>
        </p:nvGrpSpPr>
        <p:grpSpPr>
          <a:xfrm>
            <a:off x="5085184" y="0"/>
            <a:ext cx="1695800" cy="407993"/>
            <a:chOff x="5085184" y="0"/>
            <a:chExt cx="1695800" cy="407993"/>
          </a:xfrm>
        </p:grpSpPr>
        <p:pic>
          <p:nvPicPr>
            <p:cNvPr id="36" name="図 35"/>
            <p:cNvPicPr>
              <a:picLocks noChangeAspect="1"/>
            </p:cNvPicPr>
            <p:nvPr/>
          </p:nvPicPr>
          <p:blipFill>
            <a:blip r:embed="rId3"/>
            <a:stretch>
              <a:fillRect/>
            </a:stretch>
          </p:blipFill>
          <p:spPr>
            <a:xfrm>
              <a:off x="5232466" y="52557"/>
              <a:ext cx="1548518" cy="335309"/>
            </a:xfrm>
            <a:prstGeom prst="rect">
              <a:avLst/>
            </a:prstGeom>
          </p:spPr>
        </p:pic>
        <p:sp>
          <p:nvSpPr>
            <p:cNvPr id="2" name="正方形/長方形 1"/>
            <p:cNvSpPr/>
            <p:nvPr/>
          </p:nvSpPr>
          <p:spPr>
            <a:xfrm>
              <a:off x="5085184" y="0"/>
              <a:ext cx="504056" cy="4079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647943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135</Words>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AR Pゴシック体S</vt:lpstr>
      <vt:lpstr>ＤＨＰ特太ゴシック体</vt:lpstr>
      <vt:lpstr>HGSｺﾞｼｯｸM</vt:lpstr>
      <vt:lpstr>HG丸ｺﾞｼｯｸM-PRO</vt:lpstr>
      <vt:lpstr>ＭＳ Ｐゴシック</vt:lpstr>
      <vt:lpstr>ＭＳ 明朝</vt:lpstr>
      <vt:lpstr>メイリオ</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