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A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20"/>
    <p:restoredTop sz="96405"/>
  </p:normalViewPr>
  <p:slideViewPr>
    <p:cSldViewPr snapToGrid="0">
      <p:cViewPr varScale="1">
        <p:scale>
          <a:sx n="82" d="100"/>
          <a:sy n="82" d="100"/>
        </p:scale>
        <p:origin x="28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D7D11-D63D-394B-8F94-B9AF7C4A09DA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8C3A-C63D-804E-A9BE-850CC73A6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72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D7D11-D63D-394B-8F94-B9AF7C4A09DA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8C3A-C63D-804E-A9BE-850CC73A6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0108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D7D11-D63D-394B-8F94-B9AF7C4A09DA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8C3A-C63D-804E-A9BE-850CC73A6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5370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D7D11-D63D-394B-8F94-B9AF7C4A09DA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8C3A-C63D-804E-A9BE-850CC73A6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4385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D7D11-D63D-394B-8F94-B9AF7C4A09DA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8C3A-C63D-804E-A9BE-850CC73A6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3646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D7D11-D63D-394B-8F94-B9AF7C4A09DA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8C3A-C63D-804E-A9BE-850CC73A6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4312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D7D11-D63D-394B-8F94-B9AF7C4A09DA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8C3A-C63D-804E-A9BE-850CC73A6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7258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D7D11-D63D-394B-8F94-B9AF7C4A09DA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8C3A-C63D-804E-A9BE-850CC73A6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3511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D7D11-D63D-394B-8F94-B9AF7C4A09DA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8C3A-C63D-804E-A9BE-850CC73A6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036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D7D11-D63D-394B-8F94-B9AF7C4A09DA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8C3A-C63D-804E-A9BE-850CC73A6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309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D7D11-D63D-394B-8F94-B9AF7C4A09DA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18C3A-C63D-804E-A9BE-850CC73A6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1736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D7D11-D63D-394B-8F94-B9AF7C4A09DA}" type="datetimeFigureOut">
              <a:rPr kumimoji="1" lang="ja-JP" altLang="en-US" smtClean="0"/>
              <a:t>2026/3/6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18C3A-C63D-804E-A9BE-850CC73A6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91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B0E8A259-4F32-9E6E-B292-CCCDB6DAD3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16" y="0"/>
            <a:ext cx="7558768" cy="10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34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0628D-C89C-00DB-3C04-6455346C7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097D7E6B-96CC-FE69-4D9E-55ED1D0BD4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0" y="2304"/>
            <a:ext cx="7555511" cy="10687392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C134A45-F4B6-A4A1-6AD7-D4B86F8C6F7F}"/>
              </a:ext>
            </a:extLst>
          </p:cNvPr>
          <p:cNvSpPr/>
          <p:nvPr/>
        </p:nvSpPr>
        <p:spPr>
          <a:xfrm>
            <a:off x="222976" y="10041463"/>
            <a:ext cx="7113722" cy="464949"/>
          </a:xfrm>
          <a:prstGeom prst="rect">
            <a:avLst/>
          </a:prstGeom>
          <a:noFill/>
          <a:ln>
            <a:solidFill>
              <a:srgbClr val="F6AB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EBA9007-AA3B-D400-BDF2-0E3495FC9BDD}"/>
              </a:ext>
            </a:extLst>
          </p:cNvPr>
          <p:cNvSpPr txBox="1"/>
          <p:nvPr/>
        </p:nvSpPr>
        <p:spPr>
          <a:xfrm>
            <a:off x="1989369" y="10127799"/>
            <a:ext cx="3580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solidFill>
                  <a:srgbClr val="F6AB00"/>
                </a:solidFill>
                <a:latin typeface="Noto Sans" panose="020B0502040504020204" pitchFamily="34" charset="0"/>
                <a:cs typeface="Noto Sans" panose="020B0502040504020204" pitchFamily="34" charset="0"/>
              </a:rPr>
              <a:t>連絡先の記載などご自由にご利用ください</a:t>
            </a:r>
          </a:p>
        </p:txBody>
      </p:sp>
    </p:spTree>
    <p:extLst>
      <p:ext uri="{BB962C8B-B14F-4D97-AF65-F5344CB8AC3E}">
        <p14:creationId xmlns:p14="http://schemas.microsoft.com/office/powerpoint/2010/main" val="17627535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0e31c99-5cdf-4705-8a59-41b7a90c5f3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8C3A79E4AB1B14492370E396FC5B36A" ma:contentTypeVersion="10" ma:contentTypeDescription="新しいドキュメントを作成します。" ma:contentTypeScope="" ma:versionID="beca5dc375f542f8180949020bd578b6">
  <xsd:schema xmlns:xsd="http://www.w3.org/2001/XMLSchema" xmlns:xs="http://www.w3.org/2001/XMLSchema" xmlns:p="http://schemas.microsoft.com/office/2006/metadata/properties" xmlns:ns2="70e31c99-5cdf-4705-8a59-41b7a90c5f34" targetNamespace="http://schemas.microsoft.com/office/2006/metadata/properties" ma:root="true" ma:fieldsID="3f6bbcec33b747ad7ecd1ef7e9cae518" ns2:_="">
    <xsd:import namespace="70e31c99-5cdf-4705-8a59-41b7a90c5f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e31c99-5cdf-4705-8a59-41b7a90c5f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785717d7-19ec-47d4-9288-ce56b1256b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2FC5AB8-2457-4541-B6BE-28550A565BE2}">
  <ds:schemaRefs>
    <ds:schemaRef ds:uri="http://schemas.microsoft.com/office/2006/metadata/properties"/>
    <ds:schemaRef ds:uri="http://schemas.microsoft.com/office/infopath/2007/PartnerControls"/>
    <ds:schemaRef ds:uri="70e31c99-5cdf-4705-8a59-41b7a90c5f34"/>
  </ds:schemaRefs>
</ds:datastoreItem>
</file>

<file path=customXml/itemProps2.xml><?xml version="1.0" encoding="utf-8"?>
<ds:datastoreItem xmlns:ds="http://schemas.openxmlformats.org/officeDocument/2006/customXml" ds:itemID="{B904D19C-5656-4A3F-8BF1-18D664E98D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9A4558F-74E5-489E-9636-01CBB4DF17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e31c99-5cdf-4705-8a59-41b7a90c5f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</TotalTime>
  <Words>8</Words>
  <Application>Microsoft Office PowerPoint</Application>
  <PresentationFormat>ユーザー設定</PresentationFormat>
  <Paragraphs>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Noto Sans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Microsoft Office User</dc:creator>
  <cp:lastModifiedBy>鴇田 治香</cp:lastModifiedBy>
  <cp:revision>4</cp:revision>
  <dcterms:created xsi:type="dcterms:W3CDTF">2024-09-10T08:06:29Z</dcterms:created>
  <dcterms:modified xsi:type="dcterms:W3CDTF">2026-03-06T03:30:02Z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0x010100E8C3A79E4AB1B14492370E396FC5B36A</vt:lpwstr>
  </property>
</Properties>
</file>