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06"/>
    <p:restoredTop sz="94673"/>
  </p:normalViewPr>
  <p:slideViewPr>
    <p:cSldViewPr snapToGrid="0">
      <p:cViewPr varScale="1">
        <p:scale>
          <a:sx n="142" d="100"/>
          <a:sy n="142" d="100"/>
        </p:scale>
        <p:origin x="192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761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036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02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82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4555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013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83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159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04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82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850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6DFDD2-3485-FD48-8F94-30830ABC0156}" type="datetimeFigureOut">
              <a:rPr kumimoji="1" lang="ja-JP" altLang="en-US" smtClean="0"/>
              <a:t>2026/3/4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477C0D-6167-1B46-A1EB-0B6EFA2A59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66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9E4B519-50BA-2364-7A91-867DB18482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28726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8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新聞の記事&#10;&#10;AI 生成コンテンツは誤りを含む可能性があります。">
            <a:extLst>
              <a:ext uri="{FF2B5EF4-FFF2-40B4-BE49-F238E27FC236}">
                <a16:creationId xmlns:a16="http://schemas.microsoft.com/office/drawing/2014/main" id="{4640CD95-416A-C144-2570-D6DEAF544F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28726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51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8C3A79E4AB1B14492370E396FC5B36A" ma:contentTypeVersion="10" ma:contentTypeDescription="新しいドキュメントを作成します。" ma:contentTypeScope="" ma:versionID="beca5dc375f542f8180949020bd578b6">
  <xsd:schema xmlns:xsd="http://www.w3.org/2001/XMLSchema" xmlns:xs="http://www.w3.org/2001/XMLSchema" xmlns:p="http://schemas.microsoft.com/office/2006/metadata/properties" xmlns:ns2="70e31c99-5cdf-4705-8a59-41b7a90c5f34" targetNamespace="http://schemas.microsoft.com/office/2006/metadata/properties" ma:root="true" ma:fieldsID="3f6bbcec33b747ad7ecd1ef7e9cae518" ns2:_="">
    <xsd:import namespace="70e31c99-5cdf-4705-8a59-41b7a90c5f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e31c99-5cdf-4705-8a59-41b7a90c5f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785717d7-19ec-47d4-9288-ce56b1256b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e31c99-5cdf-4705-8a59-41b7a90c5f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8D9AE34-FAC4-4DF8-8595-336076D29EAC}"/>
</file>

<file path=customXml/itemProps2.xml><?xml version="1.0" encoding="utf-8"?>
<ds:datastoreItem xmlns:ds="http://schemas.openxmlformats.org/officeDocument/2006/customXml" ds:itemID="{7EF4AEF0-52F7-41CD-9C16-3F92015F2C88}"/>
</file>

<file path=customXml/itemProps3.xml><?xml version="1.0" encoding="utf-8"?>
<ds:datastoreItem xmlns:ds="http://schemas.openxmlformats.org/officeDocument/2006/customXml" ds:itemID="{42E53BA7-A49E-42EF-8D12-1F95F70A72C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 nakajima</dc:creator>
  <cp:lastModifiedBy>d nakajima</cp:lastModifiedBy>
  <cp:revision>1</cp:revision>
  <dcterms:created xsi:type="dcterms:W3CDTF">2026-03-04T12:21:57Z</dcterms:created>
  <dcterms:modified xsi:type="dcterms:W3CDTF">2026-03-04T12:26:24Z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0x010100E8C3A79E4AB1B14492370E396FC5B36A</vt:lpwstr>
  </property>
</Properties>
</file>