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57" r:id="rId3"/>
    <p:sldId id="259" r:id="rId4"/>
    <p:sldId id="258" r:id="rId5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77"/>
    <p:restoredTop sz="94656"/>
  </p:normalViewPr>
  <p:slideViewPr>
    <p:cSldViewPr snapToGrid="0">
      <p:cViewPr varScale="1">
        <p:scale>
          <a:sx n="163" d="100"/>
          <a:sy n="163" d="100"/>
        </p:scale>
        <p:origin x="464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6303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7608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1701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9165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82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82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4027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911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7244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3609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952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0424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3538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5622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ダイアグラム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A9E4B519-50BA-2364-7A91-867DB18482D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l="50031"/>
          <a:stretch>
            <a:fillRect/>
          </a:stretch>
        </p:blipFill>
        <p:spPr>
          <a:xfrm>
            <a:off x="-2" y="0"/>
            <a:ext cx="7559675" cy="1069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389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新聞の記事&#10;&#10;AI 生成コンテンツは誤りを含む可能性があります。">
            <a:extLst>
              <a:ext uri="{FF2B5EF4-FFF2-40B4-BE49-F238E27FC236}">
                <a16:creationId xmlns:a16="http://schemas.microsoft.com/office/drawing/2014/main" id="{4640CD95-416A-C144-2570-D6DEAF544F8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r="50031"/>
          <a:stretch>
            <a:fillRect/>
          </a:stretch>
        </p:blipFill>
        <p:spPr>
          <a:xfrm>
            <a:off x="-1" y="-1"/>
            <a:ext cx="7559676" cy="1069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051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6EB876-4055-FF3A-C178-266E60968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新聞の記事&#10;&#10;AI 生成コンテンツは誤りを含む可能性があります。">
            <a:extLst>
              <a:ext uri="{FF2B5EF4-FFF2-40B4-BE49-F238E27FC236}">
                <a16:creationId xmlns:a16="http://schemas.microsoft.com/office/drawing/2014/main" id="{99768EDF-9147-C947-D510-D330582AC0B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l="49969"/>
          <a:stretch>
            <a:fillRect/>
          </a:stretch>
        </p:blipFill>
        <p:spPr>
          <a:xfrm>
            <a:off x="-4688" y="0"/>
            <a:ext cx="7569049" cy="1069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531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3B425-CC8F-DA7E-D25B-E9EFBAB68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ダイアグラム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F91E6D44-20C8-2C34-64BA-20A90000D24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r="49969"/>
          <a:stretch>
            <a:fillRect/>
          </a:stretch>
        </p:blipFill>
        <p:spPr>
          <a:xfrm>
            <a:off x="0" y="-1"/>
            <a:ext cx="7569050" cy="1069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392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E8C3A79E4AB1B14492370E396FC5B36A" ma:contentTypeVersion="10" ma:contentTypeDescription="新しいドキュメントを作成します。" ma:contentTypeScope="" ma:versionID="beca5dc375f542f8180949020bd578b6">
  <xsd:schema xmlns:xsd="http://www.w3.org/2001/XMLSchema" xmlns:xs="http://www.w3.org/2001/XMLSchema" xmlns:p="http://schemas.microsoft.com/office/2006/metadata/properties" xmlns:ns2="70e31c99-5cdf-4705-8a59-41b7a90c5f34" targetNamespace="http://schemas.microsoft.com/office/2006/metadata/properties" ma:root="true" ma:fieldsID="3f6bbcec33b747ad7ecd1ef7e9cae518" ns2:_="">
    <xsd:import namespace="70e31c99-5cdf-4705-8a59-41b7a90c5f3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e31c99-5cdf-4705-8a59-41b7a90c5f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785717d7-19ec-47d4-9288-ce56b1256b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0e31c99-5cdf-4705-8a59-41b7a90c5f3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EA83E11-F53E-41BD-BDF2-510394399C82}"/>
</file>

<file path=customXml/itemProps2.xml><?xml version="1.0" encoding="utf-8"?>
<ds:datastoreItem xmlns:ds="http://schemas.openxmlformats.org/officeDocument/2006/customXml" ds:itemID="{07E0080C-A7B1-426F-A240-9E323BF89EEE}"/>
</file>

<file path=customXml/itemProps3.xml><?xml version="1.0" encoding="utf-8"?>
<ds:datastoreItem xmlns:ds="http://schemas.openxmlformats.org/officeDocument/2006/customXml" ds:itemID="{0642C323-6646-4453-81FE-99205634F14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0</Words>
  <Application>Microsoft Macintosh PowerPoint</Application>
  <PresentationFormat>ユーザー設定</PresentationFormat>
  <Paragraphs>0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 nakajima</dc:creator>
  <cp:lastModifiedBy>d nakajima</cp:lastModifiedBy>
  <cp:revision>2</cp:revision>
  <dcterms:created xsi:type="dcterms:W3CDTF">2026-03-04T12:21:57Z</dcterms:created>
  <dcterms:modified xsi:type="dcterms:W3CDTF">2026-03-04T12:42:06Z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0x010100E8C3A79E4AB1B14492370E396FC5B36A</vt:lpwstr>
  </property>
</Properties>
</file>