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bookmarkIdSeed="2">
  <p:sldMasterIdLst>
    <p:sldMasterId id="2147484259" r:id="rId1"/>
  </p:sldMasterIdLst>
  <p:notesMasterIdLst>
    <p:notesMasterId r:id="rId8"/>
  </p:notesMasterIdLst>
  <p:handoutMasterIdLst>
    <p:handoutMasterId r:id="rId9"/>
  </p:handoutMasterIdLst>
  <p:sldIdLst>
    <p:sldId id="1972" r:id="rId2"/>
    <p:sldId id="1963" r:id="rId3"/>
    <p:sldId id="1967" r:id="rId4"/>
    <p:sldId id="1968" r:id="rId5"/>
    <p:sldId id="1970" r:id="rId6"/>
    <p:sldId id="1971" r:id="rId7"/>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杉浦 美奈" initials="杉浦 美奈" lastIdx="19" clrIdx="0"/>
  <p:cmAuthor id="1" name="加賀田" initials="ㅤ" lastIdx="6" clrIdx="1">
    <p:extLst>
      <p:ext uri="{19B8F6BF-5375-455C-9EA6-DF929625EA0E}">
        <p15:presenceInfo xmlns:p15="http://schemas.microsoft.com/office/powerpoint/2012/main" userId="加賀田" providerId="None"/>
      </p:ext>
    </p:extLst>
  </p:cmAuthor>
  <p:cmAuthor id="2" name="加賀田茂史" initials="加賀田茂史" lastIdx="1" clrIdx="2">
    <p:extLst>
      <p:ext uri="{19B8F6BF-5375-455C-9EA6-DF929625EA0E}">
        <p15:presenceInfo xmlns:p15="http://schemas.microsoft.com/office/powerpoint/2012/main" userId="加賀田茂史"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BFBF"/>
    <a:srgbClr val="E8F4F8"/>
    <a:srgbClr val="FDBFEA"/>
    <a:srgbClr val="FFFBE1"/>
    <a:srgbClr val="FB7133"/>
    <a:srgbClr val="F96FDB"/>
    <a:srgbClr val="FEE2F5"/>
    <a:srgbClr val="FFCC99"/>
    <a:srgbClr val="FFFF99"/>
    <a:srgbClr val="8195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838" autoAdjust="0"/>
    <p:restoredTop sz="93784" autoAdjust="0"/>
  </p:normalViewPr>
  <p:slideViewPr>
    <p:cSldViewPr snapToGrid="0">
      <p:cViewPr varScale="1">
        <p:scale>
          <a:sx n="69" d="100"/>
          <a:sy n="69" d="100"/>
        </p:scale>
        <p:origin x="1524" y="78"/>
      </p:cViewPr>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0"/>
    </p:cViewPr>
  </p:sorterViewPr>
  <p:notesViewPr>
    <p:cSldViewPr snapToGrid="0">
      <p:cViewPr varScale="1">
        <p:scale>
          <a:sx n="52" d="100"/>
          <a:sy n="52" d="100"/>
        </p:scale>
        <p:origin x="2964" y="72"/>
      </p:cViewPr>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commentAuthors.xml" Type="http://schemas.openxmlformats.org/officeDocument/2006/relationships/commentAuthors"/><Relationship Id="rId11" Target="presProps.xml" Type="http://schemas.openxmlformats.org/officeDocument/2006/relationships/presProps"/><Relationship Id="rId12" Target="viewProps.xml" Type="http://schemas.openxmlformats.org/officeDocument/2006/relationships/viewProps"/><Relationship Id="rId13" Target="theme/theme1.xml" Type="http://schemas.openxmlformats.org/officeDocument/2006/relationships/theme"/><Relationship Id="rId14" Target="tableStyles.xml" Type="http://schemas.openxmlformats.org/officeDocument/2006/relationships/tableStyles"/><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notesMasters/notesMaster1.xml" Type="http://schemas.openxmlformats.org/officeDocument/2006/relationships/notesMaster"/><Relationship Id="rId9" Target="handoutMasters/handoutMaster1.xml" Type="http://schemas.openxmlformats.org/officeDocument/2006/relationships/handoutMaster"/></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3607E4E2-CFA0-46C6-BB55-E0C88AFE24F0}" type="datetimeFigureOut">
              <a:rPr kumimoji="1" lang="ja-JP" altLang="en-US" smtClean="0"/>
              <a:t>2023/3/3</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2965DB46-3EB4-47E0-8378-A1C350B4AD96}" type="slidenum">
              <a:rPr kumimoji="1" lang="ja-JP" altLang="en-US" smtClean="0"/>
              <a:t>‹#›</a:t>
            </a:fld>
            <a:endParaRPr kumimoji="1" lang="ja-JP" altLang="en-US"/>
          </a:p>
        </p:txBody>
      </p:sp>
    </p:spTree>
    <p:extLst>
      <p:ext uri="{BB962C8B-B14F-4D97-AF65-F5344CB8AC3E}">
        <p14:creationId xmlns:p14="http://schemas.microsoft.com/office/powerpoint/2010/main" val="30230611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67"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1568"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6E294583-9EF6-4612-9CD6-64065BAACB5B}" type="datetimeFigureOut">
              <a:rPr kumimoji="1" lang="ja-JP" altLang="en-US" smtClean="0"/>
              <a:t>2023/3/3</a:t>
            </a:fld>
            <a:endParaRPr kumimoji="1" lang="ja-JP" altLang="en-US"/>
          </a:p>
        </p:txBody>
      </p:sp>
      <p:sp>
        <p:nvSpPr>
          <p:cNvPr id="1569"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1570"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571"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1572"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34C5FD41-BF19-4E23-9EC3-86ED6F22D42B}" type="slidenum">
              <a:rPr kumimoji="1" lang="ja-JP" altLang="en-US" smtClean="0"/>
              <a:t>‹#›</a:t>
            </a:fld>
            <a:endParaRPr kumimoji="1" lang="ja-JP" altLang="en-US"/>
          </a:p>
        </p:txBody>
      </p:sp>
    </p:spTree>
    <p:extLst>
      <p:ext uri="{BB962C8B-B14F-4D97-AF65-F5344CB8AC3E}">
        <p14:creationId xmlns:p14="http://schemas.microsoft.com/office/powerpoint/2010/main" val="54830584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26C3C26-1E7E-4137-BBAC-0663374B9032}" type="slidenum">
              <a:rPr kumimoji="1" lang="ja-JP" altLang="en-US" sz="900" b="0" i="0" u="none" strike="noStrike" kern="1200" cap="none" spc="0" normalizeH="0" baseline="0" noProof="0" smtClean="0">
                <a:ln>
                  <a:noFill/>
                </a:ln>
                <a:solidFill>
                  <a:prstClr val="black"/>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1" lang="ja-JP" altLang="en-US" sz="90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98652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26C3C26-1E7E-4137-BBAC-0663374B9032}" type="slidenum">
              <a:rPr kumimoji="1" lang="ja-JP" altLang="en-US" sz="900" b="0" i="0" u="none" strike="noStrike" kern="1200" cap="none" spc="0" normalizeH="0" baseline="0" noProof="0" smtClean="0">
                <a:ln>
                  <a:noFill/>
                </a:ln>
                <a:solidFill>
                  <a:prstClr val="black"/>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1" lang="ja-JP" altLang="en-US" sz="90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3930804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26C3C26-1E7E-4137-BBAC-0663374B9032}" type="slidenum">
              <a:rPr kumimoji="1" lang="ja-JP" altLang="en-US" sz="900" b="0" i="0" u="none" strike="noStrike" kern="1200" cap="none" spc="0" normalizeH="0" baseline="0" noProof="0" smtClean="0">
                <a:ln>
                  <a:noFill/>
                </a:ln>
                <a:solidFill>
                  <a:prstClr val="black"/>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1" lang="ja-JP" altLang="en-US" sz="90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2993645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26C3C26-1E7E-4137-BBAC-0663374B9032}" type="slidenum">
              <a:rPr kumimoji="1" lang="ja-JP" altLang="en-US" sz="900" b="0" i="0" u="none" strike="noStrike" kern="1200" cap="none" spc="0" normalizeH="0" baseline="0" noProof="0" smtClean="0">
                <a:ln>
                  <a:noFill/>
                </a:ln>
                <a:solidFill>
                  <a:prstClr val="black"/>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1" lang="ja-JP" altLang="en-US" sz="90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8717396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26C3C26-1E7E-4137-BBAC-0663374B9032}" type="slidenum">
              <a:rPr kumimoji="1" lang="ja-JP" altLang="en-US" sz="900" b="0" i="0" u="none" strike="noStrike" kern="1200" cap="none" spc="0" normalizeH="0" baseline="0" noProof="0" smtClean="0">
                <a:ln>
                  <a:noFill/>
                </a:ln>
                <a:solidFill>
                  <a:prstClr val="black"/>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1" lang="ja-JP" altLang="en-US" sz="90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810117958"/>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マスタ タイトルの書式設定</a:t>
            </a:r>
          </a:p>
        </p:txBody>
      </p:sp>
      <p:sp>
        <p:nvSpPr>
          <p:cNvPr id="6" name="Rectangle 6"/>
          <p:cNvSpPr>
            <a:spLocks noGrp="1" noChangeArrowheads="1"/>
          </p:cNvSpPr>
          <p:nvPr>
            <p:ph type="sldNum" sz="quarter" idx="12"/>
          </p:nvPr>
        </p:nvSpPr>
        <p:spPr>
          <a:xfrm>
            <a:off x="7594164" y="6237741"/>
            <a:ext cx="2311891" cy="476250"/>
          </a:xfrm>
          <a:prstGeom prst="rect">
            <a:avLst/>
          </a:prstGeom>
          <a:ln/>
        </p:spPr>
        <p:txBody>
          <a:bodyPr/>
          <a:lstStyle>
            <a:lvl1pPr>
              <a:defRPr/>
            </a:lvl1pPr>
          </a:lstStyle>
          <a:p>
            <a:pPr>
              <a:defRPr/>
            </a:pPr>
            <a:fld id="{6A772DCB-46B2-4DE2-8548-5F487F004C12}"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254202393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ユーザー設定レイアウ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2487550837"/>
      </p:ext>
    </p:extLst>
  </p:cSld>
  <p:clrMapOvr>
    <a:masterClrMapping/>
  </p:clrMapOvr>
  <p:timing>
    <p:tnLst>
      <p:par>
        <p:cTn id="1" dur="indefinite" restart="never" nodeType="tmRoot"/>
      </p:par>
    </p:tnLst>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theme/theme1.xml" Type="http://schemas.openxmlformats.org/officeDocument/2006/relationships/theme"/></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正方形/長方形 4"/>
          <p:cNvSpPr/>
          <p:nvPr userDrawn="1"/>
        </p:nvSpPr>
        <p:spPr>
          <a:xfrm>
            <a:off x="0" y="-1"/>
            <a:ext cx="9906000" cy="612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1" name="Rectangle 2"/>
          <p:cNvSpPr>
            <a:spLocks noGrp="1" noChangeArrowheads="1"/>
          </p:cNvSpPr>
          <p:nvPr>
            <p:ph type="title"/>
          </p:nvPr>
        </p:nvSpPr>
        <p:spPr bwMode="auto">
          <a:xfrm>
            <a:off x="3" y="65741"/>
            <a:ext cx="8404410" cy="476250"/>
          </a:xfrm>
          <a:prstGeom prst="rect">
            <a:avLst/>
          </a:prstGeom>
          <a:noFill/>
          <a:ln w="9525">
            <a:noFill/>
            <a:miter lim="800000"/>
            <a:headEnd/>
            <a:tailEnd/>
          </a:ln>
        </p:spPr>
        <p:txBody>
          <a:bodyPr vert="horz" wrap="square" lIns="95782" tIns="47891" rIns="95782" bIns="47891" numCol="1" anchor="ctr" anchorCtr="0" compatLnSpc="1">
            <a:prstTxWarp prst="textNoShape">
              <a:avLst/>
            </a:prstTxWarp>
          </a:bodyPr>
          <a:lstStyle/>
          <a:p>
            <a:pPr lvl="0"/>
            <a:r>
              <a:rPr lang="ja-JP" altLang="en-US" dirty="0"/>
              <a:t>マスタ タイトルの書式設定</a:t>
            </a:r>
          </a:p>
        </p:txBody>
      </p:sp>
      <p:sp>
        <p:nvSpPr>
          <p:cNvPr id="12" name="Rectangle 2"/>
          <p:cNvSpPr txBox="1">
            <a:spLocks noChangeArrowheads="1"/>
          </p:cNvSpPr>
          <p:nvPr userDrawn="1"/>
        </p:nvSpPr>
        <p:spPr bwMode="auto">
          <a:xfrm>
            <a:off x="8888095" y="215445"/>
            <a:ext cx="982960" cy="256996"/>
          </a:xfrm>
          <a:prstGeom prst="rect">
            <a:avLst/>
          </a:prstGeom>
          <a:solidFill>
            <a:sysClr val="window" lastClr="FFFFFF"/>
          </a:solid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kumimoji="1" sz="2800">
                <a:solidFill>
                  <a:srgbClr val="4087C8"/>
                </a:solidFill>
                <a:latin typeface="+mj-lt"/>
                <a:ea typeface="+mj-ea"/>
                <a:cs typeface="+mj-cs"/>
              </a:defRPr>
            </a:lvl1pPr>
            <a:lvl2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j-cs"/>
              </a:rPr>
              <a:t>様式２</a:t>
            </a:r>
            <a:endParaRPr kumimoji="1" lang="ja-JP" altLang="en-US" sz="1600" b="0" i="0" u="none"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j-cs"/>
            </a:endParaRPr>
          </a:p>
        </p:txBody>
      </p:sp>
    </p:spTree>
    <p:extLst>
      <p:ext uri="{BB962C8B-B14F-4D97-AF65-F5344CB8AC3E}">
        <p14:creationId xmlns:p14="http://schemas.microsoft.com/office/powerpoint/2010/main" val="2861455701"/>
      </p:ext>
    </p:extLst>
  </p:cSld>
  <p:clrMap bg1="lt1" tx1="dk1" bg2="lt2" tx2="dk2" accent1="accent1" accent2="accent2" accent3="accent3" accent4="accent4" accent5="accent5" accent6="accent6" hlink="hlink" folHlink="folHlink"/>
  <p:sldLayoutIdLst>
    <p:sldLayoutId id="2147484261" r:id="rId1"/>
    <p:sldLayoutId id="2147484262" r:id="rId2"/>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2400">
          <a:solidFill>
            <a:schemeClr val="tx1"/>
          </a:solidFill>
          <a:latin typeface="+mn-ea"/>
          <a:ea typeface="+mn-ea"/>
          <a:cs typeface="+mj-cs"/>
        </a:defRPr>
      </a:lvl1pPr>
      <a:lvl2pPr algn="l" rtl="0" eaLnBrk="0" fontAlgn="base" hangingPunct="0">
        <a:spcBef>
          <a:spcPct val="0"/>
        </a:spcBef>
        <a:spcAft>
          <a:spcPct val="0"/>
        </a:spcAft>
        <a:defRPr kumimoji="1" sz="2900">
          <a:solidFill>
            <a:srgbClr val="4087C8"/>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900">
          <a:solidFill>
            <a:srgbClr val="4087C8"/>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900">
          <a:solidFill>
            <a:srgbClr val="4087C8"/>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900">
          <a:solidFill>
            <a:srgbClr val="4087C8"/>
          </a:solidFill>
          <a:latin typeface="HGP創英角ｺﾞｼｯｸUB" pitchFamily="50" charset="-128"/>
          <a:ea typeface="HGP創英角ｺﾞｼｯｸUB" pitchFamily="50" charset="-128"/>
        </a:defRPr>
      </a:lvl5pPr>
      <a:lvl6pPr marL="478908" algn="l" rtl="0" fontAlgn="base">
        <a:spcBef>
          <a:spcPct val="0"/>
        </a:spcBef>
        <a:spcAft>
          <a:spcPct val="0"/>
        </a:spcAft>
        <a:defRPr kumimoji="1" sz="2900">
          <a:solidFill>
            <a:srgbClr val="4087C8"/>
          </a:solidFill>
          <a:latin typeface="HGP創英角ｺﾞｼｯｸUB" pitchFamily="50" charset="-128"/>
          <a:ea typeface="HGP創英角ｺﾞｼｯｸUB" pitchFamily="50" charset="-128"/>
        </a:defRPr>
      </a:lvl6pPr>
      <a:lvl7pPr marL="957816" algn="l" rtl="0" fontAlgn="base">
        <a:spcBef>
          <a:spcPct val="0"/>
        </a:spcBef>
        <a:spcAft>
          <a:spcPct val="0"/>
        </a:spcAft>
        <a:defRPr kumimoji="1" sz="2900">
          <a:solidFill>
            <a:srgbClr val="4087C8"/>
          </a:solidFill>
          <a:latin typeface="HGP創英角ｺﾞｼｯｸUB" pitchFamily="50" charset="-128"/>
          <a:ea typeface="HGP創英角ｺﾞｼｯｸUB" pitchFamily="50" charset="-128"/>
        </a:defRPr>
      </a:lvl7pPr>
      <a:lvl8pPr marL="1436724" algn="l" rtl="0" fontAlgn="base">
        <a:spcBef>
          <a:spcPct val="0"/>
        </a:spcBef>
        <a:spcAft>
          <a:spcPct val="0"/>
        </a:spcAft>
        <a:defRPr kumimoji="1" sz="2900">
          <a:solidFill>
            <a:srgbClr val="4087C8"/>
          </a:solidFill>
          <a:latin typeface="HGP創英角ｺﾞｼｯｸUB" pitchFamily="50" charset="-128"/>
          <a:ea typeface="HGP創英角ｺﾞｼｯｸUB" pitchFamily="50" charset="-128"/>
        </a:defRPr>
      </a:lvl8pPr>
      <a:lvl9pPr marL="1915631" algn="l" rtl="0" fontAlgn="base">
        <a:spcBef>
          <a:spcPct val="0"/>
        </a:spcBef>
        <a:spcAft>
          <a:spcPct val="0"/>
        </a:spcAft>
        <a:defRPr kumimoji="1" sz="2900">
          <a:solidFill>
            <a:srgbClr val="4087C8"/>
          </a:solidFill>
          <a:latin typeface="HGP創英角ｺﾞｼｯｸUB" pitchFamily="50" charset="-128"/>
          <a:ea typeface="HGP創英角ｺﾞｼｯｸUB" pitchFamily="50" charset="-128"/>
        </a:defRPr>
      </a:lvl9pPr>
    </p:titleStyle>
    <p:bodyStyle>
      <a:lvl1pPr marL="358706" indent="-358706" algn="l" rtl="0" eaLnBrk="0" fontAlgn="base" hangingPunct="0">
        <a:spcBef>
          <a:spcPct val="20000"/>
        </a:spcBef>
        <a:spcAft>
          <a:spcPct val="0"/>
        </a:spcAft>
        <a:buChar char="•"/>
        <a:defRPr kumimoji="1" sz="3400">
          <a:solidFill>
            <a:schemeClr val="tx1"/>
          </a:solidFill>
          <a:latin typeface="+mn-lt"/>
          <a:ea typeface="+mn-ea"/>
          <a:cs typeface="+mn-cs"/>
        </a:defRPr>
      </a:lvl1pPr>
      <a:lvl2pPr marL="777988" indent="-299317" algn="l" rtl="0" eaLnBrk="0" fontAlgn="base" hangingPunct="0">
        <a:spcBef>
          <a:spcPct val="20000"/>
        </a:spcBef>
        <a:spcAft>
          <a:spcPct val="0"/>
        </a:spcAft>
        <a:buChar char="–"/>
        <a:defRPr kumimoji="1" sz="2900">
          <a:solidFill>
            <a:schemeClr val="tx1"/>
          </a:solidFill>
          <a:latin typeface="+mn-lt"/>
          <a:ea typeface="+mn-ea"/>
        </a:defRPr>
      </a:lvl2pPr>
      <a:lvl3pPr marL="1197270" indent="-238742" algn="l" rtl="0" eaLnBrk="0" fontAlgn="base" hangingPunct="0">
        <a:spcBef>
          <a:spcPct val="20000"/>
        </a:spcBef>
        <a:spcAft>
          <a:spcPct val="0"/>
        </a:spcAft>
        <a:buChar char="•"/>
        <a:defRPr kumimoji="1" sz="2500">
          <a:solidFill>
            <a:schemeClr val="tx1"/>
          </a:solidFill>
          <a:latin typeface="+mn-lt"/>
          <a:ea typeface="+mn-ea"/>
        </a:defRPr>
      </a:lvl3pPr>
      <a:lvl4pPr marL="1675940" indent="-238742" algn="l" rtl="0" eaLnBrk="0" fontAlgn="base" hangingPunct="0">
        <a:spcBef>
          <a:spcPct val="20000"/>
        </a:spcBef>
        <a:spcAft>
          <a:spcPct val="0"/>
        </a:spcAft>
        <a:buChar char="–"/>
        <a:defRPr kumimoji="1" sz="2100">
          <a:solidFill>
            <a:schemeClr val="tx1"/>
          </a:solidFill>
          <a:latin typeface="+mn-lt"/>
          <a:ea typeface="+mn-ea"/>
        </a:defRPr>
      </a:lvl4pPr>
      <a:lvl5pPr marL="2154610" indent="-238742" algn="l" rtl="0" eaLnBrk="0" fontAlgn="base" hangingPunct="0">
        <a:spcBef>
          <a:spcPct val="20000"/>
        </a:spcBef>
        <a:spcAft>
          <a:spcPct val="0"/>
        </a:spcAft>
        <a:buChar char="»"/>
        <a:defRPr kumimoji="1" sz="2100">
          <a:solidFill>
            <a:schemeClr val="tx1"/>
          </a:solidFill>
          <a:latin typeface="+mn-lt"/>
          <a:ea typeface="+mn-ea"/>
        </a:defRPr>
      </a:lvl5pPr>
      <a:lvl6pPr marL="2633993" indent="-239454" algn="l" rtl="0" fontAlgn="base">
        <a:spcBef>
          <a:spcPct val="20000"/>
        </a:spcBef>
        <a:spcAft>
          <a:spcPct val="0"/>
        </a:spcAft>
        <a:buChar char="»"/>
        <a:defRPr kumimoji="1" sz="2100">
          <a:solidFill>
            <a:schemeClr val="tx1"/>
          </a:solidFill>
          <a:latin typeface="+mn-lt"/>
          <a:ea typeface="+mn-ea"/>
        </a:defRPr>
      </a:lvl6pPr>
      <a:lvl7pPr marL="3112901" indent="-239454" algn="l" rtl="0" fontAlgn="base">
        <a:spcBef>
          <a:spcPct val="20000"/>
        </a:spcBef>
        <a:spcAft>
          <a:spcPct val="0"/>
        </a:spcAft>
        <a:buChar char="»"/>
        <a:defRPr kumimoji="1" sz="2100">
          <a:solidFill>
            <a:schemeClr val="tx1"/>
          </a:solidFill>
          <a:latin typeface="+mn-lt"/>
          <a:ea typeface="+mn-ea"/>
        </a:defRPr>
      </a:lvl7pPr>
      <a:lvl8pPr marL="3591809" indent="-239454" algn="l" rtl="0" fontAlgn="base">
        <a:spcBef>
          <a:spcPct val="20000"/>
        </a:spcBef>
        <a:spcAft>
          <a:spcPct val="0"/>
        </a:spcAft>
        <a:buChar char="»"/>
        <a:defRPr kumimoji="1" sz="2100">
          <a:solidFill>
            <a:schemeClr val="tx1"/>
          </a:solidFill>
          <a:latin typeface="+mn-lt"/>
          <a:ea typeface="+mn-ea"/>
        </a:defRPr>
      </a:lvl8pPr>
      <a:lvl9pPr marL="4070717" indent="-239454" algn="l" rtl="0" fontAlgn="base">
        <a:spcBef>
          <a:spcPct val="20000"/>
        </a:spcBef>
        <a:spcAft>
          <a:spcPct val="0"/>
        </a:spcAft>
        <a:buChar char="»"/>
        <a:defRPr kumimoji="1" sz="2100">
          <a:solidFill>
            <a:schemeClr val="tx1"/>
          </a:solidFill>
          <a:latin typeface="+mn-lt"/>
          <a:ea typeface="+mn-ea"/>
        </a:defRPr>
      </a:lvl9pPr>
    </p:bodyStyle>
    <p:other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3.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4.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5.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228600" y="977900"/>
            <a:ext cx="9385300" cy="5524500"/>
          </a:xfrm>
          <a:prstGeom prst="roundRect">
            <a:avLst/>
          </a:prstGeom>
          <a:solidFill>
            <a:srgbClr val="DDE9F7"/>
          </a:solidFill>
          <a:ln>
            <a:solidFill>
              <a:srgbClr val="17375E"/>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dirty="0" smtClean="0">
              <a:solidFill>
                <a:schemeClr val="tx1"/>
              </a:solidFill>
              <a:latin typeface="Meiryo UI" panose="020B0604030504040204" pitchFamily="50" charset="-128"/>
              <a:ea typeface="Meiryo UI" panose="020B0604030504040204" pitchFamily="50" charset="-128"/>
            </a:endParaRPr>
          </a:p>
          <a:p>
            <a:r>
              <a:rPr kumimoji="1" lang="ja-JP" altLang="en-US" dirty="0" smtClean="0">
                <a:solidFill>
                  <a:schemeClr val="tx1"/>
                </a:solidFill>
                <a:latin typeface="Meiryo UI" panose="020B0604030504040204" pitchFamily="50" charset="-128"/>
                <a:ea typeface="Meiryo UI" panose="020B0604030504040204" pitchFamily="50" charset="-128"/>
              </a:rPr>
              <a:t>　この度は、本事業にご提案いただき、誠にありがとうございます。ご提案内容を充分に審査できるよう、提案書作成にあたり、ご留意いただきたい事項を以下のとおりご案内させていただきます。</a:t>
            </a:r>
            <a:endParaRPr kumimoji="1" lang="en-US" altLang="ja-JP" dirty="0" smtClean="0">
              <a:solidFill>
                <a:schemeClr val="tx1"/>
              </a:solidFill>
              <a:latin typeface="Meiryo UI" panose="020B0604030504040204" pitchFamily="50" charset="-128"/>
              <a:ea typeface="Meiryo UI" panose="020B0604030504040204" pitchFamily="50" charset="-128"/>
            </a:endParaRPr>
          </a:p>
          <a:p>
            <a:r>
              <a:rPr kumimoji="1" lang="en-US" altLang="ja-JP" dirty="0" smtClean="0">
                <a:solidFill>
                  <a:schemeClr val="tx1"/>
                </a:solidFill>
                <a:latin typeface="Meiryo UI" panose="020B0604030504040204" pitchFamily="50" charset="-128"/>
                <a:ea typeface="Meiryo UI" panose="020B0604030504040204" pitchFamily="50" charset="-128"/>
              </a:rPr>
              <a:t>※</a:t>
            </a:r>
            <a:r>
              <a:rPr kumimoji="1" lang="ja-JP" altLang="en-US" dirty="0" smtClean="0">
                <a:solidFill>
                  <a:schemeClr val="tx1"/>
                </a:solidFill>
                <a:latin typeface="Meiryo UI" panose="020B0604030504040204" pitchFamily="50" charset="-128"/>
                <a:ea typeface="Meiryo UI" panose="020B0604030504040204" pitchFamily="50" charset="-128"/>
              </a:rPr>
              <a:t>提案書の提出時、このスライドは削除してください。</a:t>
            </a:r>
            <a:endParaRPr kumimoji="1" lang="en-US" altLang="ja-JP" dirty="0" smtClean="0">
              <a:solidFill>
                <a:schemeClr val="tx1"/>
              </a:solidFill>
              <a:latin typeface="Meiryo UI" panose="020B0604030504040204" pitchFamily="50" charset="-128"/>
              <a:ea typeface="Meiryo UI" panose="020B0604030504040204" pitchFamily="50" charset="-128"/>
            </a:endParaRPr>
          </a:p>
          <a:p>
            <a:endParaRPr kumimoji="1" lang="en-US" altLang="ja-JP" u="sng" dirty="0">
              <a:solidFill>
                <a:schemeClr val="tx1"/>
              </a:solidFill>
              <a:latin typeface="Meiryo UI" panose="020B0604030504040204" pitchFamily="50" charset="-128"/>
              <a:ea typeface="Meiryo UI" panose="020B0604030504040204" pitchFamily="50" charset="-128"/>
            </a:endParaRPr>
          </a:p>
          <a:p>
            <a:endParaRPr kumimoji="1" lang="en-US" altLang="ja-JP" u="sng" dirty="0" smtClean="0">
              <a:solidFill>
                <a:schemeClr val="tx1"/>
              </a:solidFill>
              <a:latin typeface="Meiryo UI" panose="020B0604030504040204" pitchFamily="50" charset="-128"/>
              <a:ea typeface="Meiryo UI" panose="020B0604030504040204" pitchFamily="50" charset="-128"/>
            </a:endParaRPr>
          </a:p>
          <a:p>
            <a:r>
              <a:rPr kumimoji="1" lang="ja-JP" altLang="en-US" dirty="0" smtClean="0">
                <a:solidFill>
                  <a:schemeClr val="tx1"/>
                </a:solidFill>
                <a:latin typeface="Meiryo UI" panose="020B0604030504040204" pitchFamily="50" charset="-128"/>
                <a:ea typeface="Meiryo UI" panose="020B0604030504040204" pitchFamily="50" charset="-128"/>
              </a:rPr>
              <a:t>　　</a:t>
            </a:r>
            <a:r>
              <a:rPr kumimoji="1" lang="ja-JP" altLang="en-US" dirty="0">
                <a:solidFill>
                  <a:schemeClr val="tx1"/>
                </a:solidFill>
                <a:latin typeface="Meiryo UI" panose="020B0604030504040204" pitchFamily="50" charset="-128"/>
                <a:ea typeface="Meiryo UI" panose="020B0604030504040204" pitchFamily="50" charset="-128"/>
              </a:rPr>
              <a:t>「地域特性を踏まえた住まいづくりの実現に向け、地域の課題解決に資する住宅金融</a:t>
            </a:r>
            <a:r>
              <a:rPr kumimoji="1" lang="ja-JP" altLang="en-US" dirty="0" smtClean="0">
                <a:solidFill>
                  <a:schemeClr val="tx1"/>
                </a:solidFill>
                <a:latin typeface="Meiryo UI" panose="020B0604030504040204" pitchFamily="50" charset="-128"/>
                <a:ea typeface="Meiryo UI" panose="020B0604030504040204" pitchFamily="50" charset="-128"/>
              </a:rPr>
              <a:t>の</a:t>
            </a:r>
            <a:endParaRPr kumimoji="1" lang="en-US" altLang="ja-JP" dirty="0" smtClean="0">
              <a:solidFill>
                <a:schemeClr val="tx1"/>
              </a:solidFill>
              <a:latin typeface="Meiryo UI" panose="020B0604030504040204" pitchFamily="50" charset="-128"/>
              <a:ea typeface="Meiryo UI" panose="020B0604030504040204" pitchFamily="50" charset="-128"/>
            </a:endParaRPr>
          </a:p>
          <a:p>
            <a:r>
              <a:rPr kumimoji="1" lang="ja-JP" altLang="en-US" dirty="0" smtClean="0">
                <a:solidFill>
                  <a:schemeClr val="tx1"/>
                </a:solidFill>
                <a:latin typeface="Meiryo UI" panose="020B0604030504040204" pitchFamily="50" charset="-128"/>
                <a:ea typeface="Meiryo UI" panose="020B0604030504040204" pitchFamily="50" charset="-128"/>
              </a:rPr>
              <a:t>　　市場</a:t>
            </a:r>
            <a:r>
              <a:rPr kumimoji="1" lang="ja-JP" altLang="en-US" dirty="0">
                <a:solidFill>
                  <a:schemeClr val="tx1"/>
                </a:solidFill>
                <a:latin typeface="Meiryo UI" panose="020B0604030504040204" pitchFamily="50" charset="-128"/>
                <a:ea typeface="Meiryo UI" panose="020B0604030504040204" pitchFamily="50" charset="-128"/>
              </a:rPr>
              <a:t>を整備・拡大</a:t>
            </a:r>
            <a:r>
              <a:rPr kumimoji="1" lang="ja-JP" altLang="en-US" dirty="0" smtClean="0">
                <a:solidFill>
                  <a:schemeClr val="tx1"/>
                </a:solidFill>
                <a:latin typeface="Meiryo UI" panose="020B0604030504040204" pitchFamily="50" charset="-128"/>
                <a:ea typeface="Meiryo UI" panose="020B0604030504040204" pitchFamily="50" charset="-128"/>
              </a:rPr>
              <a:t>する」という本事業の目的に沿った提案内容であることが分かるように記載し、</a:t>
            </a:r>
            <a:endParaRPr kumimoji="1" lang="en-US" altLang="ja-JP" dirty="0" smtClean="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a:t>
            </a:r>
            <a:r>
              <a:rPr kumimoji="1" lang="ja-JP" altLang="en-US" dirty="0" smtClean="0">
                <a:solidFill>
                  <a:schemeClr val="tx1"/>
                </a:solidFill>
                <a:latin typeface="Meiryo UI" panose="020B0604030504040204" pitchFamily="50" charset="-128"/>
                <a:ea typeface="Meiryo UI" panose="020B0604030504040204" pitchFamily="50" charset="-128"/>
              </a:rPr>
              <a:t>　募集要領の「</a:t>
            </a:r>
            <a:r>
              <a:rPr kumimoji="1" lang="ja-JP" altLang="en-US" dirty="0" smtClean="0">
                <a:solidFill>
                  <a:srgbClr val="FF0000"/>
                </a:solidFill>
                <a:latin typeface="Meiryo UI" panose="020B0604030504040204" pitchFamily="50" charset="-128"/>
                <a:ea typeface="Meiryo UI" panose="020B0604030504040204" pitchFamily="50" charset="-128"/>
              </a:rPr>
              <a:t>評価のポイント</a:t>
            </a:r>
            <a:r>
              <a:rPr kumimoji="1" lang="ja-JP" altLang="en-US" dirty="0" smtClean="0">
                <a:solidFill>
                  <a:schemeClr val="tx1"/>
                </a:solidFill>
                <a:latin typeface="Meiryo UI" panose="020B0604030504040204" pitchFamily="50" charset="-128"/>
                <a:ea typeface="Meiryo UI" panose="020B0604030504040204" pitchFamily="50" charset="-128"/>
              </a:rPr>
              <a:t>」を踏まえて作成してください。</a:t>
            </a:r>
            <a:endParaRPr kumimoji="1" lang="en-US" altLang="ja-JP" dirty="0" smtClean="0">
              <a:solidFill>
                <a:schemeClr val="tx1"/>
              </a:solidFill>
              <a:latin typeface="Meiryo UI" panose="020B0604030504040204" pitchFamily="50" charset="-128"/>
              <a:ea typeface="Meiryo UI" panose="020B0604030504040204" pitchFamily="50" charset="-128"/>
            </a:endParaRPr>
          </a:p>
          <a:p>
            <a:endParaRPr kumimoji="1" lang="en-US" altLang="ja-JP" dirty="0" smtClean="0">
              <a:solidFill>
                <a:schemeClr val="tx1"/>
              </a:solidFill>
              <a:latin typeface="Meiryo UI" panose="020B0604030504040204" pitchFamily="50" charset="-128"/>
              <a:ea typeface="Meiryo UI" panose="020B0604030504040204" pitchFamily="50" charset="-128"/>
            </a:endParaRPr>
          </a:p>
          <a:p>
            <a:r>
              <a:rPr kumimoji="1" lang="ja-JP" altLang="en-US" dirty="0" smtClean="0">
                <a:solidFill>
                  <a:schemeClr val="tx1"/>
                </a:solidFill>
                <a:latin typeface="Meiryo UI" panose="020B0604030504040204" pitchFamily="50" charset="-128"/>
                <a:ea typeface="Meiryo UI" panose="020B0604030504040204" pitchFamily="50" charset="-128"/>
              </a:rPr>
              <a:t>　　</a:t>
            </a:r>
            <a:r>
              <a:rPr kumimoji="1" lang="ja-JP" altLang="en-US" dirty="0">
                <a:solidFill>
                  <a:schemeClr val="tx1"/>
                </a:solidFill>
                <a:latin typeface="Meiryo UI" panose="020B0604030504040204" pitchFamily="50" charset="-128"/>
                <a:ea typeface="Meiryo UI" panose="020B0604030504040204" pitchFamily="50" charset="-128"/>
              </a:rPr>
              <a:t>原則、スライド</a:t>
            </a:r>
            <a:r>
              <a:rPr kumimoji="1" lang="ja-JP" altLang="en-US" dirty="0" smtClean="0">
                <a:solidFill>
                  <a:schemeClr val="tx1"/>
                </a:solidFill>
                <a:latin typeface="Meiryo UI" panose="020B0604030504040204" pitchFamily="50" charset="-128"/>
                <a:ea typeface="Meiryo UI" panose="020B0604030504040204" pitchFamily="50" charset="-128"/>
              </a:rPr>
              <a:t>の</a:t>
            </a:r>
            <a:r>
              <a:rPr kumimoji="1" lang="ja-JP" altLang="en-US" b="1" u="sng" dirty="0" smtClean="0">
                <a:solidFill>
                  <a:schemeClr val="tx2">
                    <a:lumMod val="75000"/>
                  </a:schemeClr>
                </a:solidFill>
                <a:latin typeface="Meiryo UI" panose="020B0604030504040204" pitchFamily="50" charset="-128"/>
                <a:ea typeface="Meiryo UI" panose="020B0604030504040204" pitchFamily="50" charset="-128"/>
              </a:rPr>
              <a:t>青色</a:t>
            </a:r>
            <a:r>
              <a:rPr kumimoji="1" lang="ja-JP" altLang="en-US" dirty="0" smtClean="0">
                <a:solidFill>
                  <a:schemeClr val="tx1"/>
                </a:solidFill>
                <a:latin typeface="Meiryo UI" panose="020B0604030504040204" pitchFamily="50" charset="-128"/>
                <a:ea typeface="Meiryo UI" panose="020B0604030504040204" pitchFamily="50" charset="-128"/>
              </a:rPr>
              <a:t>箇所は削除しないで</a:t>
            </a:r>
            <a:r>
              <a:rPr kumimoji="1" lang="ja-JP" altLang="en-US" dirty="0">
                <a:solidFill>
                  <a:schemeClr val="tx1"/>
                </a:solidFill>
                <a:latin typeface="Meiryo UI" panose="020B0604030504040204" pitchFamily="50" charset="-128"/>
                <a:ea typeface="Meiryo UI" panose="020B0604030504040204" pitchFamily="50" charset="-128"/>
              </a:rPr>
              <a:t>ください（</a:t>
            </a:r>
            <a:r>
              <a:rPr kumimoji="1" lang="ja-JP" altLang="en-US" dirty="0">
                <a:solidFill>
                  <a:srgbClr val="FF0000"/>
                </a:solidFill>
                <a:latin typeface="Meiryo UI" panose="020B0604030504040204" pitchFamily="50" charset="-128"/>
                <a:ea typeface="Meiryo UI" panose="020B0604030504040204" pitchFamily="50" charset="-128"/>
              </a:rPr>
              <a:t>大きさ、色、配置等の変更は</a:t>
            </a:r>
            <a:r>
              <a:rPr kumimoji="1" lang="ja-JP" altLang="en-US" dirty="0" smtClean="0">
                <a:solidFill>
                  <a:srgbClr val="FF0000"/>
                </a:solidFill>
                <a:latin typeface="Meiryo UI" panose="020B0604030504040204" pitchFamily="50" charset="-128"/>
                <a:ea typeface="Meiryo UI" panose="020B0604030504040204" pitchFamily="50" charset="-128"/>
              </a:rPr>
              <a:t>適宜変更</a:t>
            </a:r>
            <a:endParaRPr kumimoji="1" lang="en-US" altLang="ja-JP" dirty="0" smtClean="0">
              <a:solidFill>
                <a:srgbClr val="FF0000"/>
              </a:solidFill>
              <a:latin typeface="Meiryo UI" panose="020B0604030504040204" pitchFamily="50" charset="-128"/>
              <a:ea typeface="Meiryo UI" panose="020B0604030504040204" pitchFamily="50" charset="-128"/>
            </a:endParaRPr>
          </a:p>
          <a:p>
            <a:r>
              <a:rPr kumimoji="1" lang="ja-JP" altLang="en-US" dirty="0" smtClean="0">
                <a:solidFill>
                  <a:srgbClr val="FF0000"/>
                </a:solidFill>
                <a:latin typeface="Meiryo UI" panose="020B0604030504040204" pitchFamily="50" charset="-128"/>
                <a:ea typeface="Meiryo UI" panose="020B0604030504040204" pitchFamily="50" charset="-128"/>
              </a:rPr>
              <a:t>　　して</a:t>
            </a:r>
            <a:r>
              <a:rPr kumimoji="1" lang="ja-JP" altLang="en-US" dirty="0">
                <a:solidFill>
                  <a:srgbClr val="FF0000"/>
                </a:solidFill>
                <a:latin typeface="Meiryo UI" panose="020B0604030504040204" pitchFamily="50" charset="-128"/>
                <a:ea typeface="Meiryo UI" panose="020B0604030504040204" pitchFamily="50" charset="-128"/>
              </a:rPr>
              <a:t>ください</a:t>
            </a:r>
            <a:r>
              <a:rPr kumimoji="1" lang="ja-JP" altLang="en-US" dirty="0">
                <a:solidFill>
                  <a:schemeClr val="tx1"/>
                </a:solidFill>
                <a:latin typeface="Meiryo UI" panose="020B0604030504040204" pitchFamily="50" charset="-128"/>
                <a:ea typeface="Meiryo UI" panose="020B0604030504040204" pitchFamily="50" charset="-128"/>
              </a:rPr>
              <a:t>）。 </a:t>
            </a:r>
            <a:r>
              <a:rPr kumimoji="1" lang="ja-JP" altLang="en-US" dirty="0" smtClean="0">
                <a:solidFill>
                  <a:schemeClr val="tx1"/>
                </a:solidFill>
                <a:latin typeface="Meiryo UI" panose="020B0604030504040204" pitchFamily="50" charset="-128"/>
                <a:ea typeface="Meiryo UI" panose="020B0604030504040204" pitchFamily="50" charset="-128"/>
              </a:rPr>
              <a:t>但し</a:t>
            </a:r>
            <a:r>
              <a:rPr kumimoji="1" lang="ja-JP" altLang="en-US" dirty="0">
                <a:solidFill>
                  <a:schemeClr val="tx1"/>
                </a:solidFill>
                <a:latin typeface="Meiryo UI" panose="020B0604030504040204" pitchFamily="50" charset="-128"/>
                <a:ea typeface="Meiryo UI" panose="020B0604030504040204" pitchFamily="50" charset="-128"/>
              </a:rPr>
              <a:t>、</a:t>
            </a:r>
            <a:r>
              <a:rPr kumimoji="1" lang="ja-JP" altLang="en-US" dirty="0" smtClean="0">
                <a:solidFill>
                  <a:schemeClr val="tx1"/>
                </a:solidFill>
                <a:latin typeface="Meiryo UI" panose="020B0604030504040204" pitchFamily="50" charset="-128"/>
                <a:ea typeface="Meiryo UI" panose="020B0604030504040204" pitchFamily="50" charset="-128"/>
              </a:rPr>
              <a:t>提案する取組の性質上、該当がない等のやむを得ない場合について</a:t>
            </a:r>
            <a:endParaRPr kumimoji="1" lang="en-US" altLang="ja-JP" dirty="0" smtClean="0">
              <a:solidFill>
                <a:schemeClr val="tx1"/>
              </a:solidFill>
              <a:latin typeface="Meiryo UI" panose="020B0604030504040204" pitchFamily="50" charset="-128"/>
              <a:ea typeface="Meiryo UI" panose="020B0604030504040204" pitchFamily="50" charset="-128"/>
            </a:endParaRPr>
          </a:p>
          <a:p>
            <a:r>
              <a:rPr kumimoji="1" lang="ja-JP" altLang="en-US" dirty="0" smtClean="0">
                <a:solidFill>
                  <a:schemeClr val="tx1"/>
                </a:solidFill>
                <a:latin typeface="Meiryo UI" panose="020B0604030504040204" pitchFamily="50" charset="-128"/>
                <a:ea typeface="Meiryo UI" panose="020B0604030504040204" pitchFamily="50" charset="-128"/>
              </a:rPr>
              <a:t>　　は、削除して構いません（その場合でも</a:t>
            </a:r>
            <a:r>
              <a:rPr kumimoji="1" lang="en-US" altLang="ja-JP" dirty="0" smtClean="0">
                <a:solidFill>
                  <a:schemeClr val="tx1"/>
                </a:solidFill>
                <a:latin typeface="Meiryo UI" panose="020B0604030504040204" pitchFamily="50" charset="-128"/>
                <a:ea typeface="Meiryo UI" panose="020B0604030504040204" pitchFamily="50" charset="-128"/>
              </a:rPr>
              <a:t>1</a:t>
            </a:r>
            <a:r>
              <a:rPr kumimoji="1" lang="ja-JP" altLang="en-US" dirty="0" smtClean="0">
                <a:solidFill>
                  <a:schemeClr val="tx1"/>
                </a:solidFill>
                <a:latin typeface="Meiryo UI" panose="020B0604030504040204" pitchFamily="50" charset="-128"/>
                <a:ea typeface="Meiryo UI" panose="020B0604030504040204" pitchFamily="50" charset="-128"/>
              </a:rPr>
              <a:t>スライド目は変更不可）。</a:t>
            </a:r>
            <a:r>
              <a:rPr kumimoji="1" lang="ja-JP" altLang="en-US" dirty="0">
                <a:solidFill>
                  <a:schemeClr val="tx1"/>
                </a:solidFill>
                <a:latin typeface="Meiryo UI" panose="020B0604030504040204" pitchFamily="50" charset="-128"/>
                <a:ea typeface="Meiryo UI" panose="020B0604030504040204" pitchFamily="50" charset="-128"/>
              </a:rPr>
              <a:t>　</a:t>
            </a:r>
            <a:endParaRPr kumimoji="1" lang="en-US" altLang="ja-JP" dirty="0" smtClean="0">
              <a:solidFill>
                <a:schemeClr val="tx1"/>
              </a:solidFill>
              <a:latin typeface="Meiryo UI" panose="020B0604030504040204" pitchFamily="50" charset="-128"/>
              <a:ea typeface="Meiryo UI" panose="020B0604030504040204" pitchFamily="50" charset="-128"/>
            </a:endParaRPr>
          </a:p>
          <a:p>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smtClean="0">
                <a:solidFill>
                  <a:schemeClr val="tx1"/>
                </a:solidFill>
                <a:latin typeface="Meiryo UI" panose="020B0604030504040204" pitchFamily="50" charset="-128"/>
                <a:ea typeface="Meiryo UI" panose="020B0604030504040204" pitchFamily="50" charset="-128"/>
              </a:rPr>
              <a:t>　　ご提出いただいた提案書は、パンフレットやホームページ等で使用・公表する可能性があります。</a:t>
            </a:r>
            <a:endParaRPr kumimoji="1" lang="en-US" altLang="ja-JP" dirty="0" smtClean="0">
              <a:solidFill>
                <a:schemeClr val="tx1"/>
              </a:solidFill>
              <a:latin typeface="Meiryo UI" panose="020B0604030504040204" pitchFamily="50" charset="-128"/>
              <a:ea typeface="Meiryo UI" panose="020B0604030504040204" pitchFamily="50" charset="-128"/>
            </a:endParaRPr>
          </a:p>
          <a:p>
            <a:r>
              <a:rPr kumimoji="1" lang="ja-JP" altLang="en-US" dirty="0" smtClean="0">
                <a:solidFill>
                  <a:schemeClr val="tx1"/>
                </a:solidFill>
                <a:latin typeface="Meiryo UI" panose="020B0604030504040204" pitchFamily="50" charset="-128"/>
                <a:ea typeface="Meiryo UI" panose="020B0604030504040204" pitchFamily="50" charset="-128"/>
              </a:rPr>
              <a:t>　　但し、応募者の財産上の利益や競争上の地位等を害する恐れのある部分について、応募者</a:t>
            </a:r>
            <a:endParaRPr kumimoji="1" lang="en-US" altLang="ja-JP" dirty="0" smtClean="0">
              <a:solidFill>
                <a:schemeClr val="tx1"/>
              </a:solidFill>
              <a:latin typeface="Meiryo UI" panose="020B0604030504040204" pitchFamily="50" charset="-128"/>
              <a:ea typeface="Meiryo UI" panose="020B0604030504040204" pitchFamily="50" charset="-128"/>
            </a:endParaRPr>
          </a:p>
          <a:p>
            <a:r>
              <a:rPr kumimoji="1" lang="ja-JP" altLang="en-US" dirty="0" smtClean="0">
                <a:solidFill>
                  <a:schemeClr val="tx1"/>
                </a:solidFill>
                <a:latin typeface="Meiryo UI" panose="020B0604030504040204" pitchFamily="50" charset="-128"/>
                <a:ea typeface="Meiryo UI" panose="020B0604030504040204" pitchFamily="50" charset="-128"/>
              </a:rPr>
              <a:t>　　から申し出があった場合は、原則公表しません。</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5" name="フローチャート: 結合子 4"/>
          <p:cNvSpPr/>
          <p:nvPr/>
        </p:nvSpPr>
        <p:spPr>
          <a:xfrm>
            <a:off x="497840" y="2956923"/>
            <a:ext cx="292100" cy="279400"/>
          </a:xfrm>
          <a:prstGeom prst="flowChartConnector">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フローチャート: 結合子 5"/>
          <p:cNvSpPr/>
          <p:nvPr/>
        </p:nvSpPr>
        <p:spPr>
          <a:xfrm>
            <a:off x="497840" y="4049123"/>
            <a:ext cx="292100" cy="279400"/>
          </a:xfrm>
          <a:prstGeom prst="flowChartConnector">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フローチャート: 結合子 6"/>
          <p:cNvSpPr/>
          <p:nvPr/>
        </p:nvSpPr>
        <p:spPr>
          <a:xfrm>
            <a:off x="497840" y="5163093"/>
            <a:ext cx="292100" cy="279400"/>
          </a:xfrm>
          <a:prstGeom prst="flowChartConnector">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652007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3" y="46691"/>
            <a:ext cx="8753472" cy="476250"/>
          </a:xfrm>
        </p:spPr>
        <p:txBody>
          <a:bodyPr/>
          <a:lstStyle/>
          <a:p>
            <a:r>
              <a:rPr kumimoji="1" lang="ja-JP" altLang="en-US" sz="1800" dirty="0" smtClean="0">
                <a:solidFill>
                  <a:schemeClr val="bg1">
                    <a:lumMod val="50000"/>
                  </a:schemeClr>
                </a:solidFill>
                <a:latin typeface="Meiryo UI" panose="020B0604030504040204" pitchFamily="50" charset="-128"/>
                <a:ea typeface="Meiryo UI" panose="020B0604030504040204" pitchFamily="50" charset="-128"/>
              </a:rPr>
              <a:t>（取組名称）</a:t>
            </a:r>
            <a:r>
              <a:rPr kumimoji="1" lang="ja-JP" altLang="en-US" sz="1800" dirty="0" smtClean="0">
                <a:solidFill>
                  <a:schemeClr val="accent1"/>
                </a:solidFill>
                <a:latin typeface="Meiryo UI" panose="020B0604030504040204" pitchFamily="50" charset="-128"/>
                <a:ea typeface="Meiryo UI" panose="020B0604030504040204" pitchFamily="50" charset="-128"/>
              </a:rPr>
              <a:t>の概要</a:t>
            </a:r>
            <a:r>
              <a:rPr kumimoji="1" lang="en-US" altLang="ja-JP" sz="1800" dirty="0" smtClean="0">
                <a:latin typeface="Meiryo UI" panose="020B0604030504040204" pitchFamily="50" charset="-128"/>
                <a:ea typeface="Meiryo UI" panose="020B0604030504040204" pitchFamily="50" charset="-128"/>
              </a:rPr>
              <a:t/>
            </a:r>
            <a:br>
              <a:rPr kumimoji="1" lang="en-US" altLang="ja-JP" sz="1800" dirty="0" smtClean="0">
                <a:latin typeface="Meiryo UI" panose="020B0604030504040204" pitchFamily="50" charset="-128"/>
                <a:ea typeface="Meiryo UI" panose="020B0604030504040204" pitchFamily="50" charset="-128"/>
              </a:rPr>
            </a:br>
            <a:r>
              <a:rPr kumimoji="1" lang="ja-JP" altLang="en-US" sz="1800" dirty="0" smtClean="0">
                <a:latin typeface="Meiryo UI" panose="020B0604030504040204" pitchFamily="50" charset="-128"/>
                <a:ea typeface="Meiryo UI" panose="020B0604030504040204" pitchFamily="50" charset="-128"/>
              </a:rPr>
              <a:t>　　　　　　　　　　　　　　　　　　　　　　　　　　　　　　　　　　　　　　　　　　　　</a:t>
            </a:r>
            <a:endParaRPr kumimoji="1" lang="ja-JP" altLang="en-US" sz="1600" dirty="0">
              <a:solidFill>
                <a:schemeClr val="accent1"/>
              </a:solidFill>
              <a:latin typeface="Meiryo UI" panose="020B0604030504040204" pitchFamily="50" charset="-128"/>
              <a:ea typeface="Meiryo UI" panose="020B0604030504040204" pitchFamily="50" charset="-128"/>
            </a:endParaRPr>
          </a:p>
        </p:txBody>
      </p:sp>
      <p:sp>
        <p:nvSpPr>
          <p:cNvPr id="5" name="正方形/長方形 4"/>
          <p:cNvSpPr/>
          <p:nvPr/>
        </p:nvSpPr>
        <p:spPr>
          <a:xfrm>
            <a:off x="65843" y="778276"/>
            <a:ext cx="9760313" cy="2560339"/>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914400" fontAlgn="base">
              <a:lnSpc>
                <a:spcPts val="1600"/>
              </a:lnSpc>
              <a:spcBef>
                <a:spcPct val="0"/>
              </a:spcBef>
              <a:spcAft>
                <a:spcPct val="0"/>
              </a:spcAft>
              <a:defRPr/>
            </a:pPr>
            <a:endParaRPr kumimoji="1" lang="en-US" altLang="ja-JP" sz="1400" dirty="0" smtClean="0">
              <a:solidFill>
                <a:schemeClr val="tx1">
                  <a:lumMod val="50000"/>
                  <a:lumOff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r>
              <a:rPr kumimoji="1" lang="ja-JP" altLang="en-US" sz="1400" dirty="0" smtClean="0">
                <a:solidFill>
                  <a:schemeClr val="accent1"/>
                </a:solidFill>
                <a:latin typeface="Meiryo UI" panose="020B0604030504040204" pitchFamily="50" charset="-128"/>
                <a:ea typeface="Meiryo UI" panose="020B0604030504040204" pitchFamily="50" charset="-128"/>
                <a:cs typeface="メイリオ" panose="020B0604030504040204" pitchFamily="50" charset="-128"/>
              </a:rPr>
              <a:t>＜</a:t>
            </a:r>
            <a:r>
              <a:rPr kumimoji="1" lang="ja-JP" altLang="en-US" sz="1400" dirty="0">
                <a:solidFill>
                  <a:schemeClr val="accent1"/>
                </a:solidFill>
                <a:latin typeface="Meiryo UI" panose="020B0604030504040204" pitchFamily="50" charset="-128"/>
                <a:ea typeface="Meiryo UI" panose="020B0604030504040204" pitchFamily="50" charset="-128"/>
                <a:cs typeface="メイリオ" panose="020B0604030504040204" pitchFamily="50" charset="-128"/>
              </a:rPr>
              <a:t>課題認識と事業目的＞</a:t>
            </a:r>
            <a:endParaRPr kumimoji="1" lang="en-US" altLang="ja-JP" sz="1400" dirty="0">
              <a:solidFill>
                <a:schemeClr val="accent1"/>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chemeClr val="bg1">
                  <a:lumMod val="75000"/>
                </a:scheme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r>
              <a:rPr kumimoji="1" lang="ja-JP" altLang="en-US" sz="1400" dirty="0">
                <a:solidFill>
                  <a:schemeClr val="bg1">
                    <a:lumMod val="75000"/>
                  </a:schemeClr>
                </a:solidFill>
                <a:latin typeface="Meiryo UI" panose="020B0604030504040204" pitchFamily="50" charset="-128"/>
                <a:ea typeface="Meiryo UI" panose="020B0604030504040204" pitchFamily="50" charset="-128"/>
                <a:cs typeface="メイリオ" panose="020B0604030504040204" pitchFamily="50" charset="-128"/>
              </a:rPr>
              <a:t>　</a:t>
            </a:r>
            <a:endParaRPr kumimoji="1" lang="en-US" altLang="ja-JP" sz="1400" dirty="0">
              <a:solidFill>
                <a:schemeClr val="bg1">
                  <a:lumMod val="75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bg1">
                  <a:lumMod val="75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bg1">
                  <a:lumMod val="75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r>
              <a:rPr kumimoji="1" lang="ja-JP" altLang="en-US" sz="1400" dirty="0">
                <a:solidFill>
                  <a:schemeClr val="accent1"/>
                </a:solidFill>
                <a:latin typeface="Meiryo UI" panose="020B0604030504040204" pitchFamily="50" charset="-128"/>
                <a:ea typeface="Meiryo UI" panose="020B0604030504040204" pitchFamily="50" charset="-128"/>
                <a:cs typeface="メイリオ" panose="020B0604030504040204" pitchFamily="50" charset="-128"/>
              </a:rPr>
              <a:t>＜</a:t>
            </a:r>
            <a:r>
              <a:rPr kumimoji="1" lang="ja-JP" altLang="en-US" sz="1400" dirty="0" smtClean="0">
                <a:solidFill>
                  <a:schemeClr val="accent1"/>
                </a:solidFill>
                <a:latin typeface="Meiryo UI" panose="020B0604030504040204" pitchFamily="50" charset="-128"/>
                <a:ea typeface="Meiryo UI" panose="020B0604030504040204" pitchFamily="50" charset="-128"/>
                <a:cs typeface="メイリオ" panose="020B0604030504040204" pitchFamily="50" charset="-128"/>
              </a:rPr>
              <a:t>事業の</a:t>
            </a:r>
            <a:r>
              <a:rPr kumimoji="1" lang="ja-JP" altLang="en-US" sz="1400" dirty="0">
                <a:solidFill>
                  <a:schemeClr val="accent1"/>
                </a:solidFill>
                <a:latin typeface="Meiryo UI" panose="020B0604030504040204" pitchFamily="50" charset="-128"/>
                <a:ea typeface="Meiryo UI" panose="020B0604030504040204" pitchFamily="50" charset="-128"/>
                <a:cs typeface="メイリオ" panose="020B0604030504040204" pitchFamily="50" charset="-128"/>
              </a:rPr>
              <a:t>概要＞</a:t>
            </a:r>
            <a:endParaRPr kumimoji="1" lang="en-US" altLang="ja-JP" sz="1400" dirty="0">
              <a:solidFill>
                <a:schemeClr val="accent1"/>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bg1">
                  <a:lumMod val="75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r>
              <a:rPr kumimoji="1" lang="ja-JP" altLang="en-US" sz="1400" dirty="0" smtClean="0">
                <a:solidFill>
                  <a:schemeClr val="bg1">
                    <a:lumMod val="75000"/>
                  </a:schemeClr>
                </a:solidFill>
                <a:latin typeface="Meiryo UI" panose="020B0604030504040204" pitchFamily="50" charset="-128"/>
                <a:ea typeface="Meiryo UI" panose="020B0604030504040204" pitchFamily="50" charset="-128"/>
                <a:cs typeface="メイリオ" panose="020B0604030504040204" pitchFamily="50" charset="-128"/>
              </a:rPr>
              <a:t>　</a:t>
            </a:r>
            <a:endParaRPr kumimoji="1" lang="ja-JP" altLang="en-US" sz="1400" dirty="0">
              <a:solidFill>
                <a:schemeClr val="bg1">
                  <a:lumMod val="75000"/>
                </a:schemeClr>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3" name="正方形/長方形 2"/>
          <p:cNvSpPr/>
          <p:nvPr/>
        </p:nvSpPr>
        <p:spPr>
          <a:xfrm>
            <a:off x="142043" y="640967"/>
            <a:ext cx="1143000" cy="26445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取組概要</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sp>
        <p:nvSpPr>
          <p:cNvPr id="12" name="正方形/長方形 11"/>
          <p:cNvSpPr/>
          <p:nvPr/>
        </p:nvSpPr>
        <p:spPr>
          <a:xfrm>
            <a:off x="75368" y="3593950"/>
            <a:ext cx="9760313" cy="306085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defTabSz="914400" fontAlgn="base">
              <a:lnSpc>
                <a:spcPts val="1600"/>
              </a:lnSpc>
              <a:spcBef>
                <a:spcPct val="0"/>
              </a:spcBef>
              <a:spcAft>
                <a:spcPct val="0"/>
              </a:spcAft>
              <a:defRPr/>
            </a:pPr>
            <a:endParaRPr kumimoji="1" lang="en-US" altLang="ja-JP" sz="1400" dirty="0" smtClean="0">
              <a:solidFill>
                <a:schemeClr val="bg1">
                  <a:lumMod val="75000"/>
                </a:schemeClr>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1" name="正方形/長方形 10"/>
          <p:cNvSpPr/>
          <p:nvPr/>
        </p:nvSpPr>
        <p:spPr>
          <a:xfrm>
            <a:off x="180143" y="3469947"/>
            <a:ext cx="1404182" cy="271931"/>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eaLnBrk="0" hangingPunct="0">
              <a:defRPr/>
            </a:pPr>
            <a:r>
              <a:rPr lang="ja-JP" altLang="en-US" sz="1400" b="1" kern="0" dirty="0" smtClean="0">
                <a:solidFill>
                  <a:prstClr val="white"/>
                </a:solidFill>
                <a:latin typeface="Meiryo UI" panose="020B0604030504040204" pitchFamily="50" charset="-128"/>
                <a:ea typeface="Meiryo UI" panose="020B0604030504040204" pitchFamily="50" charset="-128"/>
                <a:cs typeface="HGMaruGothicMPRO" charset="-128"/>
              </a:rPr>
              <a:t>全体像</a:t>
            </a:r>
            <a:endParaRPr lang="ja-JP" altLang="en-US" sz="1400" b="1" kern="0" dirty="0">
              <a:solidFill>
                <a:prstClr val="white"/>
              </a:solidFill>
              <a:latin typeface="Meiryo UI" panose="020B0604030504040204" pitchFamily="50" charset="-128"/>
              <a:ea typeface="Meiryo UI" panose="020B0604030504040204" pitchFamily="50" charset="-128"/>
              <a:cs typeface="HGMaruGothicMPRO" charset="-128"/>
            </a:endParaRPr>
          </a:p>
        </p:txBody>
      </p:sp>
      <p:sp>
        <p:nvSpPr>
          <p:cNvPr id="39" name="四角形吹き出し 38">
            <a:extLst>
              <a:ext uri="{FF2B5EF4-FFF2-40B4-BE49-F238E27FC236}">
                <a16:creationId xmlns:a16="http://schemas.microsoft.com/office/drawing/2014/main" id="{00000000-0008-0000-0200-000002000000}"/>
              </a:ext>
            </a:extLst>
          </p:cNvPr>
          <p:cNvSpPr/>
          <p:nvPr/>
        </p:nvSpPr>
        <p:spPr>
          <a:xfrm>
            <a:off x="10341098" y="773196"/>
            <a:ext cx="2969558" cy="788904"/>
          </a:xfrm>
          <a:prstGeom prst="wedgeRectCallout">
            <a:avLst>
              <a:gd name="adj1" fmla="val -55834"/>
              <a:gd name="adj2" fmla="val -1556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ja-JP" altLang="en-US" sz="1050" dirty="0" smtClean="0">
                <a:solidFill>
                  <a:srgbClr val="FF0000"/>
                </a:solidFill>
                <a:effectLst/>
                <a:latin typeface="Meiryo UI" panose="020B0604030504040204" pitchFamily="50" charset="-128"/>
                <a:ea typeface="Meiryo UI" panose="020B0604030504040204" pitchFamily="50" charset="-128"/>
              </a:rPr>
              <a:t>本スライド</a:t>
            </a:r>
            <a:r>
              <a:rPr kumimoji="1" lang="en-US" altLang="ja-JP" sz="1050" dirty="0" smtClean="0">
                <a:solidFill>
                  <a:srgbClr val="FF0000"/>
                </a:solidFill>
                <a:effectLst/>
                <a:latin typeface="Meiryo UI" panose="020B0604030504040204" pitchFamily="50" charset="-128"/>
                <a:ea typeface="Meiryo UI" panose="020B0604030504040204" pitchFamily="50" charset="-128"/>
              </a:rPr>
              <a:t>1</a:t>
            </a:r>
            <a:r>
              <a:rPr kumimoji="1" lang="ja-JP" altLang="en-US" sz="1050" dirty="0" smtClean="0">
                <a:solidFill>
                  <a:srgbClr val="FF0000"/>
                </a:solidFill>
                <a:effectLst/>
                <a:latin typeface="Meiryo UI" panose="020B0604030504040204" pitchFamily="50" charset="-128"/>
                <a:ea typeface="Meiryo UI" panose="020B0604030504040204" pitchFamily="50" charset="-128"/>
              </a:rPr>
              <a:t>枚で取組の概要が分かるように</a:t>
            </a:r>
            <a:endParaRPr kumimoji="1" lang="en-US" altLang="ja-JP" sz="1050" dirty="0" smtClean="0">
              <a:solidFill>
                <a:srgbClr val="FF0000"/>
              </a:solidFill>
              <a:effectLst/>
              <a:latin typeface="Meiryo UI" panose="020B0604030504040204" pitchFamily="50" charset="-128"/>
              <a:ea typeface="Meiryo UI" panose="020B0604030504040204" pitchFamily="50" charset="-128"/>
            </a:endParaRPr>
          </a:p>
          <a:p>
            <a:r>
              <a:rPr lang="ja-JP" altLang="en-US" sz="1050" dirty="0" smtClean="0">
                <a:solidFill>
                  <a:srgbClr val="FF0000"/>
                </a:solidFill>
                <a:effectLst/>
                <a:latin typeface="Meiryo UI" panose="020B0604030504040204" pitchFamily="50" charset="-128"/>
                <a:ea typeface="Meiryo UI" panose="020B0604030504040204" pitchFamily="50" charset="-128"/>
              </a:rPr>
              <a:t>簡潔に記載してください。</a:t>
            </a:r>
            <a:endParaRPr lang="en-US" altLang="ja-JP" sz="1050" dirty="0" smtClean="0">
              <a:solidFill>
                <a:srgbClr val="FF0000"/>
              </a:solidFill>
              <a:effectLst/>
              <a:latin typeface="Meiryo UI" panose="020B0604030504040204" pitchFamily="50" charset="-128"/>
              <a:ea typeface="Meiryo UI" panose="020B0604030504040204" pitchFamily="50" charset="-128"/>
            </a:endParaRPr>
          </a:p>
          <a:p>
            <a:endParaRPr lang="en-US" altLang="ja-JP" sz="1050" dirty="0" smtClean="0">
              <a:solidFill>
                <a:srgbClr val="FF0000"/>
              </a:solidFill>
              <a:effectLst/>
              <a:latin typeface="Meiryo UI" panose="020B0604030504040204" pitchFamily="50" charset="-128"/>
              <a:ea typeface="Meiryo UI" panose="020B0604030504040204" pitchFamily="50" charset="-128"/>
            </a:endParaRPr>
          </a:p>
          <a:p>
            <a:r>
              <a:rPr lang="ja-JP" altLang="en-US" sz="1050" dirty="0" smtClean="0">
                <a:solidFill>
                  <a:srgbClr val="FF0000"/>
                </a:solidFill>
                <a:effectLst/>
                <a:latin typeface="Meiryo UI" panose="020B0604030504040204" pitchFamily="50" charset="-128"/>
                <a:ea typeface="Meiryo UI" panose="020B0604030504040204" pitchFamily="50" charset="-128"/>
              </a:rPr>
              <a:t>詳細については、次スライド以降で記載してください。</a:t>
            </a:r>
            <a:endParaRPr lang="ja-JP" altLang="ja-JP" sz="1050" dirty="0">
              <a:solidFill>
                <a:srgbClr val="FF0000"/>
              </a:solidFill>
              <a:effectLst/>
              <a:latin typeface="Meiryo UI" panose="020B0604030504040204" pitchFamily="50" charset="-128"/>
              <a:ea typeface="Meiryo UI" panose="020B0604030504040204" pitchFamily="50" charset="-128"/>
            </a:endParaRPr>
          </a:p>
        </p:txBody>
      </p:sp>
      <p:sp>
        <p:nvSpPr>
          <p:cNvPr id="51" name="四角形吹き出し 50">
            <a:extLst>
              <a:ext uri="{FF2B5EF4-FFF2-40B4-BE49-F238E27FC236}">
                <a16:creationId xmlns:a16="http://schemas.microsoft.com/office/drawing/2014/main" id="{00000000-0008-0000-0200-000002000000}"/>
              </a:ext>
            </a:extLst>
          </p:cNvPr>
          <p:cNvSpPr/>
          <p:nvPr/>
        </p:nvSpPr>
        <p:spPr>
          <a:xfrm>
            <a:off x="10367671" y="3593950"/>
            <a:ext cx="5976639" cy="3060849"/>
          </a:xfrm>
          <a:prstGeom prst="wedgeRectCallout">
            <a:avLst>
              <a:gd name="adj1" fmla="val -55834"/>
              <a:gd name="adj2" fmla="val -1556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ltLang="ja-JP" sz="1050" dirty="0" smtClean="0">
              <a:solidFill>
                <a:srgbClr val="FF0000"/>
              </a:solidFill>
              <a:effectLst/>
              <a:latin typeface="Meiryo UI" panose="020B0604030504040204" pitchFamily="50" charset="-128"/>
              <a:ea typeface="Meiryo UI" panose="020B0604030504040204" pitchFamily="50" charset="-128"/>
            </a:endParaRPr>
          </a:p>
          <a:p>
            <a:r>
              <a:rPr lang="ja-JP" altLang="en-US" sz="1050" dirty="0" smtClean="0">
                <a:solidFill>
                  <a:srgbClr val="FF0000"/>
                </a:solidFill>
                <a:effectLst/>
                <a:latin typeface="Meiryo UI" panose="020B0604030504040204" pitchFamily="50" charset="-128"/>
                <a:ea typeface="Meiryo UI" panose="020B0604030504040204" pitchFamily="50" charset="-128"/>
              </a:rPr>
              <a:t>以下の例のように、</a:t>
            </a:r>
            <a:r>
              <a:rPr kumimoji="1" lang="ja-JP" altLang="en-US"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全体の流れと各構成員等の役割を簡潔に記載してください</a:t>
            </a:r>
            <a:endParaRPr lang="ja-JP" altLang="ja-JP" sz="1050" dirty="0">
              <a:solidFill>
                <a:srgbClr val="FF0000"/>
              </a:solidFill>
              <a:effectLst/>
              <a:latin typeface="Meiryo UI" panose="020B0604030504040204" pitchFamily="50" charset="-128"/>
              <a:ea typeface="Meiryo UI" panose="020B0604030504040204" pitchFamily="50" charset="-128"/>
            </a:endParaRPr>
          </a:p>
        </p:txBody>
      </p:sp>
      <p:grpSp>
        <p:nvGrpSpPr>
          <p:cNvPr id="54" name="グループ化 53"/>
          <p:cNvGrpSpPr/>
          <p:nvPr/>
        </p:nvGrpSpPr>
        <p:grpSpPr>
          <a:xfrm>
            <a:off x="10536195" y="4184650"/>
            <a:ext cx="5656305" cy="2125877"/>
            <a:chOff x="10536195" y="4184650"/>
            <a:chExt cx="5656305" cy="2125877"/>
          </a:xfrm>
        </p:grpSpPr>
        <p:sp>
          <p:nvSpPr>
            <p:cNvPr id="55" name="正方形/長方形 54">
              <a:extLst>
                <a:ext uri="{FF2B5EF4-FFF2-40B4-BE49-F238E27FC236}">
                  <a16:creationId xmlns:a16="http://schemas.microsoft.com/office/drawing/2014/main" id="{2A1C6991-309E-4B18-A351-EAEE09986055}"/>
                </a:ext>
              </a:extLst>
            </p:cNvPr>
            <p:cNvSpPr/>
            <p:nvPr/>
          </p:nvSpPr>
          <p:spPr bwMode="gray">
            <a:xfrm>
              <a:off x="10586498" y="5477072"/>
              <a:ext cx="1644856" cy="833455"/>
            </a:xfrm>
            <a:prstGeom prst="rect">
              <a:avLst/>
            </a:prstGeom>
            <a:no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Autofit/>
            </a:bodyPr>
            <a:lstStyle/>
            <a:p>
              <a:pPr algn="ctr" defTabSz="976313" fontAlgn="base">
                <a:defRPr/>
              </a:pPr>
              <a:endParaRPr kumimoji="1" lang="en-US" altLang="ja-JP" sz="900" dirty="0">
                <a:solidFill>
                  <a:schemeClr val="tx1"/>
                </a:solidFill>
                <a:latin typeface="+mn-ea"/>
              </a:endParaRPr>
            </a:p>
            <a:p>
              <a:pPr algn="ctr" defTabSz="976313" fontAlgn="base">
                <a:defRPr/>
              </a:pPr>
              <a:endParaRPr kumimoji="1" lang="en-US" altLang="ja-JP" sz="900" dirty="0" smtClean="0">
                <a:solidFill>
                  <a:schemeClr val="tx1"/>
                </a:solidFill>
                <a:latin typeface="+mn-ea"/>
                <a:ea typeface="Meiryo UI" panose="020B0604030504040204" pitchFamily="50" charset="-128"/>
              </a:endParaRPr>
            </a:p>
            <a:p>
              <a:pPr algn="ctr" defTabSz="976313" fontAlgn="base">
                <a:defRPr/>
              </a:pPr>
              <a:endParaRPr kumimoji="1" lang="en-US" altLang="ja-JP" sz="900" dirty="0">
                <a:solidFill>
                  <a:schemeClr val="tx1"/>
                </a:solidFill>
                <a:latin typeface="+mn-ea"/>
                <a:ea typeface="Meiryo UI" panose="020B0604030504040204" pitchFamily="50" charset="-128"/>
              </a:endParaRPr>
            </a:p>
            <a:p>
              <a:pPr algn="ctr" defTabSz="976313" fontAlgn="base">
                <a:defRPr/>
              </a:pPr>
              <a:r>
                <a:rPr kumimoji="1" lang="ja-JP" altLang="en-US" sz="900" dirty="0" smtClean="0">
                  <a:solidFill>
                    <a:schemeClr val="tx1"/>
                  </a:solidFill>
                  <a:latin typeface="Meiryo UI" panose="020B0604030504040204" pitchFamily="50" charset="-128"/>
                  <a:ea typeface="Meiryo UI" panose="020B0604030504040204" pitchFamily="50" charset="-128"/>
                </a:rPr>
                <a:t>役割</a:t>
              </a:r>
              <a:r>
                <a:rPr kumimoji="1" lang="ja-JP" altLang="en-US" sz="900" dirty="0">
                  <a:solidFill>
                    <a:schemeClr val="tx1"/>
                  </a:solidFill>
                  <a:latin typeface="Meiryo UI" panose="020B0604030504040204" pitchFamily="50" charset="-128"/>
                  <a:ea typeface="Meiryo UI" panose="020B0604030504040204" pitchFamily="50" charset="-128"/>
                </a:rPr>
                <a:t>や実施する業務等を記載</a:t>
              </a:r>
            </a:p>
            <a:p>
              <a:pPr marL="0" marR="0" lvl="0" indent="0" algn="ctr" defTabSz="976313" rtl="0" eaLnBrk="1" fontAlgn="base" latinLnBrk="0" hangingPunct="1">
                <a:buClrTx/>
                <a:buSzTx/>
                <a:buFontTx/>
                <a:buNone/>
                <a:tabLst/>
                <a:defRPr/>
              </a:pPr>
              <a:endParaRPr kumimoji="1" lang="ja-JP" altLang="en-US" sz="900" b="0" i="0" u="none" strike="noStrike" kern="1200" cap="none" spc="0" normalizeH="0" baseline="0" noProof="0" dirty="0">
                <a:ln>
                  <a:noFill/>
                </a:ln>
                <a:solidFill>
                  <a:schemeClr val="tx1"/>
                </a:solidFill>
                <a:effectLst/>
                <a:uLnTx/>
                <a:uFillTx/>
                <a:latin typeface="+mn-ea"/>
                <a:cs typeface="+mn-cs"/>
              </a:endParaRPr>
            </a:p>
          </p:txBody>
        </p:sp>
        <p:sp>
          <p:nvSpPr>
            <p:cNvPr id="56" name="正方形/長方形 55">
              <a:extLst>
                <a:ext uri="{FF2B5EF4-FFF2-40B4-BE49-F238E27FC236}">
                  <a16:creationId xmlns:a16="http://schemas.microsoft.com/office/drawing/2014/main" id="{398B7584-A351-4F86-9791-D66F0CBD7A41}"/>
                </a:ext>
              </a:extLst>
            </p:cNvPr>
            <p:cNvSpPr/>
            <p:nvPr/>
          </p:nvSpPr>
          <p:spPr bwMode="gray">
            <a:xfrm>
              <a:off x="10586498" y="5477071"/>
              <a:ext cx="1644856" cy="285756"/>
            </a:xfrm>
            <a:prstGeom prst="rect">
              <a:avLst/>
            </a:prstGeom>
            <a:solidFill>
              <a:schemeClr val="tx2">
                <a:lumMod val="75000"/>
              </a:schemeClr>
            </a:solid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Autofit/>
            </a:bodyPr>
            <a:lstStyle/>
            <a:p>
              <a:pPr marL="0" marR="0" lvl="0" indent="0" algn="ctr" defTabSz="976313" rtl="0" eaLnBrk="1" fontAlgn="base" latinLnBrk="0" hangingPunct="1">
                <a:buClrTx/>
                <a:buSzTx/>
                <a:buFontTx/>
                <a:buNone/>
                <a:tabLst/>
                <a:defRPr/>
              </a:pPr>
              <a:r>
                <a:rPr kumimoji="1" lang="ja-JP" altLang="en-US" sz="14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rPr>
                <a:t>Ｅ</a:t>
              </a:r>
              <a:endParaRPr kumimoji="1" lang="ja-JP" altLang="en-US" sz="14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endParaRPr>
            </a:p>
          </p:txBody>
        </p:sp>
        <p:sp>
          <p:nvSpPr>
            <p:cNvPr id="57" name="正方形/長方形 56">
              <a:extLst>
                <a:ext uri="{FF2B5EF4-FFF2-40B4-BE49-F238E27FC236}">
                  <a16:creationId xmlns:a16="http://schemas.microsoft.com/office/drawing/2014/main" id="{2AEE815C-F4D3-434F-8FCB-7F9E941E4347}"/>
                </a:ext>
              </a:extLst>
            </p:cNvPr>
            <p:cNvSpPr/>
            <p:nvPr/>
          </p:nvSpPr>
          <p:spPr bwMode="gray">
            <a:xfrm>
              <a:off x="14547644" y="4848768"/>
              <a:ext cx="1644856" cy="638912"/>
            </a:xfrm>
            <a:prstGeom prst="rect">
              <a:avLst/>
            </a:prstGeom>
            <a:noFill/>
            <a:ln w="12700">
              <a:solidFill>
                <a:srgbClr val="727172"/>
              </a:solid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108000" rtlCol="0" anchor="t" anchorCtr="0">
              <a:noAutofit/>
            </a:bodyPr>
            <a:lstStyle/>
            <a:p>
              <a:pPr lvl="0" algn="ctr" defTabSz="976313" fontAlgn="base">
                <a:spcAft>
                  <a:spcPts val="600"/>
                </a:spcAft>
                <a:defRPr/>
              </a:pPr>
              <a:endParaRPr lang="en-US" altLang="ja-JP" sz="900" dirty="0" smtClean="0">
                <a:solidFill>
                  <a:schemeClr val="tx1"/>
                </a:solidFill>
                <a:latin typeface="+mn-ea"/>
              </a:endParaRPr>
            </a:p>
            <a:p>
              <a:pPr algn="ctr" defTabSz="976313" fontAlgn="base">
                <a:spcAft>
                  <a:spcPts val="600"/>
                </a:spcAft>
                <a:defRPr/>
              </a:pPr>
              <a:endParaRPr lang="en-US" altLang="ja-JP" sz="900" dirty="0">
                <a:solidFill>
                  <a:schemeClr val="tx1"/>
                </a:solidFill>
                <a:latin typeface="+mn-ea"/>
              </a:endParaRPr>
            </a:p>
            <a:p>
              <a:pPr algn="ctr" defTabSz="976313" fontAlgn="base">
                <a:spcAft>
                  <a:spcPts val="600"/>
                </a:spcAft>
                <a:defRPr/>
              </a:pPr>
              <a:r>
                <a:rPr kumimoji="1" lang="ja-JP" altLang="en-US" sz="900" dirty="0" smtClean="0">
                  <a:solidFill>
                    <a:schemeClr val="tx1"/>
                  </a:solidFill>
                  <a:latin typeface="Meiryo UI" panose="020B0604030504040204" pitchFamily="50" charset="-128"/>
                  <a:ea typeface="Meiryo UI" panose="020B0604030504040204" pitchFamily="50" charset="-128"/>
                </a:rPr>
                <a:t>役割</a:t>
              </a:r>
              <a:r>
                <a:rPr kumimoji="1" lang="ja-JP" altLang="en-US" sz="900" dirty="0">
                  <a:solidFill>
                    <a:schemeClr val="tx1"/>
                  </a:solidFill>
                  <a:latin typeface="Meiryo UI" panose="020B0604030504040204" pitchFamily="50" charset="-128"/>
                  <a:ea typeface="Meiryo UI" panose="020B0604030504040204" pitchFamily="50" charset="-128"/>
                </a:rPr>
                <a:t>や実施する業務等を</a:t>
              </a:r>
              <a:r>
                <a:rPr kumimoji="1" lang="ja-JP" altLang="en-US" sz="900" dirty="0" smtClean="0">
                  <a:solidFill>
                    <a:schemeClr val="tx1"/>
                  </a:solidFill>
                  <a:latin typeface="Meiryo UI" panose="020B0604030504040204" pitchFamily="50" charset="-128"/>
                  <a:ea typeface="Meiryo UI" panose="020B0604030504040204" pitchFamily="50" charset="-128"/>
                </a:rPr>
                <a:t>記載</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58" name="正方形/長方形 57">
              <a:extLst>
                <a:ext uri="{FF2B5EF4-FFF2-40B4-BE49-F238E27FC236}">
                  <a16:creationId xmlns:a16="http://schemas.microsoft.com/office/drawing/2014/main" id="{158CCF62-2EF6-4696-9E9C-E092C74146DA}"/>
                </a:ext>
              </a:extLst>
            </p:cNvPr>
            <p:cNvSpPr/>
            <p:nvPr/>
          </p:nvSpPr>
          <p:spPr bwMode="gray">
            <a:xfrm>
              <a:off x="14547644" y="4848766"/>
              <a:ext cx="1644856" cy="242519"/>
            </a:xfrm>
            <a:prstGeom prst="rect">
              <a:avLst/>
            </a:prstGeom>
            <a:solidFill>
              <a:schemeClr val="tx2">
                <a:lumMod val="75000"/>
              </a:schemeClr>
            </a:solidFill>
            <a:ln w="12700">
              <a:solidFill>
                <a:srgbClr val="727172"/>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Autofit/>
            </a:bodyPr>
            <a:lstStyle/>
            <a:p>
              <a:pPr lvl="0" algn="ctr" defTabSz="976313" fontAlgn="base">
                <a:defRPr/>
              </a:pPr>
              <a:r>
                <a:rPr lang="ja-JP" altLang="en-US" sz="1200" b="1" dirty="0" smtClean="0">
                  <a:solidFill>
                    <a:schemeClr val="bg1"/>
                  </a:solidFill>
                  <a:latin typeface="Meiryo UI" panose="020B0604030504040204" pitchFamily="50" charset="-128"/>
                  <a:ea typeface="Meiryo UI" panose="020B0604030504040204" pitchFamily="50" charset="-128"/>
                </a:rPr>
                <a:t>Ｃ</a:t>
              </a:r>
              <a:endParaRPr lang="en-US" altLang="ja-JP" sz="1200" b="1" dirty="0" smtClean="0">
                <a:solidFill>
                  <a:schemeClr val="bg1"/>
                </a:solidFill>
                <a:latin typeface="Meiryo UI" panose="020B0604030504040204" pitchFamily="50" charset="-128"/>
                <a:ea typeface="Meiryo UI" panose="020B0604030504040204" pitchFamily="50" charset="-128"/>
              </a:endParaRPr>
            </a:p>
          </p:txBody>
        </p:sp>
        <p:cxnSp>
          <p:nvCxnSpPr>
            <p:cNvPr id="59" name="直線矢印コネクタ 58">
              <a:extLst>
                <a:ext uri="{FF2B5EF4-FFF2-40B4-BE49-F238E27FC236}">
                  <a16:creationId xmlns:a16="http://schemas.microsoft.com/office/drawing/2014/main" id="{2F78F210-1EE7-4F58-B1E0-4EB21FF34B99}"/>
                </a:ext>
              </a:extLst>
            </p:cNvPr>
            <p:cNvCxnSpPr/>
            <p:nvPr/>
          </p:nvCxnSpPr>
          <p:spPr bwMode="gray">
            <a:xfrm>
              <a:off x="10909506" y="4843043"/>
              <a:ext cx="0" cy="595326"/>
            </a:xfrm>
            <a:prstGeom prst="straightConnector1">
              <a:avLst/>
            </a:prstGeom>
            <a:ln w="25400">
              <a:solidFill>
                <a:schemeClr val="tx2">
                  <a:lumMod val="60000"/>
                  <a:lumOff val="40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60" name="テキスト ボックス 59">
              <a:extLst>
                <a:ext uri="{FF2B5EF4-FFF2-40B4-BE49-F238E27FC236}">
                  <a16:creationId xmlns:a16="http://schemas.microsoft.com/office/drawing/2014/main" id="{7F84161C-989E-4DE2-8F27-50CF10F528B2}"/>
                </a:ext>
              </a:extLst>
            </p:cNvPr>
            <p:cNvSpPr txBox="1"/>
            <p:nvPr/>
          </p:nvSpPr>
          <p:spPr bwMode="gray">
            <a:xfrm>
              <a:off x="10536195" y="5022599"/>
              <a:ext cx="819648" cy="189252"/>
            </a:xfrm>
            <a:prstGeom prst="rect">
              <a:avLst/>
            </a:prstGeom>
            <a:solidFill>
              <a:schemeClr val="bg1"/>
            </a:solidFill>
          </p:spPr>
          <p:txBody>
            <a:bodyPr wrap="square" lIns="0" tIns="0" rIns="0" bIns="0" rtlCol="0" anchor="ctr">
              <a:noAutofit/>
            </a:bodyPr>
            <a:lstStyle/>
            <a:p>
              <a:pPr marL="0" marR="0" lvl="0" indent="0" algn="ctr" defTabSz="976313" rtl="0" eaLnBrk="1" fontAlgn="ctr" latinLnBrk="0" hangingPunct="1">
                <a:buClrTx/>
                <a:buSzTx/>
                <a:buFontTx/>
                <a:buNone/>
                <a:tabLst/>
                <a:defRPr/>
              </a:pPr>
              <a:r>
                <a:rPr lang="ja-JP" altLang="en-US" sz="1200" b="1" dirty="0" smtClean="0">
                  <a:latin typeface="Meiryo UI" panose="020B0604030504040204" pitchFamily="50" charset="-128"/>
                  <a:ea typeface="Meiryo UI" panose="020B0604030504040204" pitchFamily="50" charset="-128"/>
                </a:rPr>
                <a:t>②○○</a:t>
              </a:r>
              <a:endParaRPr kumimoji="1" lang="ja-JP" altLang="en-US" sz="12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cxnSp>
          <p:nvCxnSpPr>
            <p:cNvPr id="61" name="直線矢印コネクタ 60">
              <a:extLst>
                <a:ext uri="{FF2B5EF4-FFF2-40B4-BE49-F238E27FC236}">
                  <a16:creationId xmlns:a16="http://schemas.microsoft.com/office/drawing/2014/main" id="{3F40E5C3-72FF-42EF-A355-AF5BC6F6AE98}"/>
                </a:ext>
              </a:extLst>
            </p:cNvPr>
            <p:cNvCxnSpPr>
              <a:stCxn id="81" idx="1"/>
            </p:cNvCxnSpPr>
            <p:nvPr/>
          </p:nvCxnSpPr>
          <p:spPr bwMode="gray">
            <a:xfrm flipH="1" flipV="1">
              <a:off x="12175657" y="4523913"/>
              <a:ext cx="471818" cy="1"/>
            </a:xfrm>
            <a:prstGeom prst="straightConnector1">
              <a:avLst/>
            </a:prstGeom>
            <a:ln w="25400">
              <a:solidFill>
                <a:schemeClr val="tx2">
                  <a:lumMod val="60000"/>
                  <a:lumOff val="4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62" name="直線矢印コネクタ 61">
              <a:extLst>
                <a:ext uri="{FF2B5EF4-FFF2-40B4-BE49-F238E27FC236}">
                  <a16:creationId xmlns:a16="http://schemas.microsoft.com/office/drawing/2014/main" id="{2F78F210-1EE7-4F58-B1E0-4EB21FF34B99}"/>
                </a:ext>
              </a:extLst>
            </p:cNvPr>
            <p:cNvCxnSpPr/>
            <p:nvPr/>
          </p:nvCxnSpPr>
          <p:spPr bwMode="gray">
            <a:xfrm flipV="1">
              <a:off x="11827661" y="4796082"/>
              <a:ext cx="1" cy="642286"/>
            </a:xfrm>
            <a:prstGeom prst="straightConnector1">
              <a:avLst/>
            </a:prstGeom>
            <a:ln w="25400">
              <a:solidFill>
                <a:schemeClr val="tx2">
                  <a:lumMod val="60000"/>
                  <a:lumOff val="40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63" name="テキスト ボックス 62">
              <a:extLst>
                <a:ext uri="{FF2B5EF4-FFF2-40B4-BE49-F238E27FC236}">
                  <a16:creationId xmlns:a16="http://schemas.microsoft.com/office/drawing/2014/main" id="{7F84161C-989E-4DE2-8F27-50CF10F528B2}"/>
                </a:ext>
              </a:extLst>
            </p:cNvPr>
            <p:cNvSpPr txBox="1"/>
            <p:nvPr/>
          </p:nvSpPr>
          <p:spPr bwMode="gray">
            <a:xfrm>
              <a:off x="11405096" y="5025399"/>
              <a:ext cx="819648" cy="189252"/>
            </a:xfrm>
            <a:prstGeom prst="rect">
              <a:avLst/>
            </a:prstGeom>
            <a:solidFill>
              <a:schemeClr val="bg1"/>
            </a:solidFill>
          </p:spPr>
          <p:txBody>
            <a:bodyPr wrap="square" lIns="0" tIns="0" rIns="0" bIns="0" rtlCol="0" anchor="ctr">
              <a:noAutofit/>
            </a:bodyPr>
            <a:lstStyle/>
            <a:p>
              <a:pPr marL="0" marR="0" lvl="0" indent="0" algn="ctr" defTabSz="976313" rtl="0" eaLnBrk="1" fontAlgn="ctr" latinLnBrk="0" hangingPunct="1">
                <a:buClrTx/>
                <a:buSzTx/>
                <a:buFontTx/>
                <a:buNone/>
                <a:tabLst/>
                <a:defRPr/>
              </a:pPr>
              <a:r>
                <a:rPr lang="ja-JP" altLang="en-US" sz="1200" b="1" dirty="0" smtClean="0">
                  <a:latin typeface="Meiryo UI" panose="020B0604030504040204" pitchFamily="50" charset="-128"/>
                  <a:ea typeface="Meiryo UI" panose="020B0604030504040204" pitchFamily="50" charset="-128"/>
                </a:rPr>
                <a:t>③○○</a:t>
              </a:r>
              <a:endParaRPr kumimoji="1" lang="ja-JP" altLang="en-US" sz="12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grpSp>
          <p:nvGrpSpPr>
            <p:cNvPr id="64" name="グループ化 63">
              <a:extLst>
                <a:ext uri="{FF2B5EF4-FFF2-40B4-BE49-F238E27FC236}">
                  <a16:creationId xmlns:a16="http://schemas.microsoft.com/office/drawing/2014/main" id="{D3666224-6A0C-4B8F-946E-0357DA0396C1}"/>
                </a:ext>
              </a:extLst>
            </p:cNvPr>
            <p:cNvGrpSpPr/>
            <p:nvPr/>
          </p:nvGrpSpPr>
          <p:grpSpPr bwMode="gray">
            <a:xfrm>
              <a:off x="12647474" y="4184650"/>
              <a:ext cx="1473707" cy="678526"/>
              <a:chOff x="4015865" y="4876574"/>
              <a:chExt cx="1890637" cy="1260001"/>
            </a:xfrm>
          </p:grpSpPr>
          <p:sp>
            <p:nvSpPr>
              <p:cNvPr id="81" name="正方形/長方形 80">
                <a:extLst>
                  <a:ext uri="{FF2B5EF4-FFF2-40B4-BE49-F238E27FC236}">
                    <a16:creationId xmlns:a16="http://schemas.microsoft.com/office/drawing/2014/main" id="{2A1C6991-309E-4B18-A351-EAEE09986055}"/>
                  </a:ext>
                </a:extLst>
              </p:cNvPr>
              <p:cNvSpPr/>
              <p:nvPr/>
            </p:nvSpPr>
            <p:spPr bwMode="gray">
              <a:xfrm>
                <a:off x="4015865" y="4876576"/>
                <a:ext cx="1890637" cy="1259999"/>
              </a:xfrm>
              <a:prstGeom prst="rect">
                <a:avLst/>
              </a:prstGeom>
              <a:no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Autofit/>
              </a:bodyPr>
              <a:lstStyle/>
              <a:p>
                <a:pPr algn="ctr" defTabSz="976313" fontAlgn="base">
                  <a:defRPr/>
                </a:pPr>
                <a:endParaRPr kumimoji="1" lang="en-US" altLang="ja-JP" sz="900" dirty="0" smtClean="0">
                  <a:solidFill>
                    <a:schemeClr val="tx1"/>
                  </a:solidFill>
                  <a:latin typeface="+mn-ea"/>
                </a:endParaRPr>
              </a:p>
              <a:p>
                <a:pPr algn="ctr" defTabSz="976313" fontAlgn="base">
                  <a:defRPr/>
                </a:pP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algn="ctr" defTabSz="976313" fontAlgn="base">
                  <a:defRPr/>
                </a:pPr>
                <a:r>
                  <a:rPr kumimoji="1" lang="ja-JP" altLang="en-US" sz="900" dirty="0" smtClean="0">
                    <a:solidFill>
                      <a:schemeClr val="tx1"/>
                    </a:solidFill>
                    <a:latin typeface="Meiryo UI" panose="020B0604030504040204" pitchFamily="50" charset="-128"/>
                    <a:ea typeface="Meiryo UI" panose="020B0604030504040204" pitchFamily="50" charset="-128"/>
                  </a:rPr>
                  <a:t>役割や実施する業務等を記載</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82" name="正方形/長方形 81">
                <a:extLst>
                  <a:ext uri="{FF2B5EF4-FFF2-40B4-BE49-F238E27FC236}">
                    <a16:creationId xmlns:a16="http://schemas.microsoft.com/office/drawing/2014/main" id="{398B7584-A351-4F86-9791-D66F0CBD7A41}"/>
                  </a:ext>
                </a:extLst>
              </p:cNvPr>
              <p:cNvSpPr/>
              <p:nvPr/>
            </p:nvSpPr>
            <p:spPr bwMode="gray">
              <a:xfrm>
                <a:off x="4015865" y="4876574"/>
                <a:ext cx="1890637" cy="432000"/>
              </a:xfrm>
              <a:prstGeom prst="rect">
                <a:avLst/>
              </a:prstGeom>
              <a:solidFill>
                <a:schemeClr val="tx2">
                  <a:lumMod val="75000"/>
                </a:schemeClr>
              </a:solid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Autofit/>
              </a:bodyPr>
              <a:lstStyle/>
              <a:p>
                <a:pPr marL="0" marR="0" lvl="0" indent="0" algn="ctr" defTabSz="976313" rtl="0" eaLnBrk="1" fontAlgn="base" latinLnBrk="0" hangingPunct="1">
                  <a:buClrTx/>
                  <a:buSzTx/>
                  <a:buFontTx/>
                  <a:buNone/>
                  <a:tabLst/>
                  <a:defRPr/>
                </a:pPr>
                <a:r>
                  <a:rPr kumimoji="1" lang="ja-JP" altLang="en-US" sz="14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rPr>
                  <a:t>Ａ</a:t>
                </a:r>
                <a:endParaRPr kumimoji="1" lang="ja-JP" altLang="en-US" sz="14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endParaRPr>
              </a:p>
            </p:txBody>
          </p:sp>
        </p:grpSp>
        <p:cxnSp>
          <p:nvCxnSpPr>
            <p:cNvPr id="65" name="コネクタ: カギ線 74">
              <a:extLst>
                <a:ext uri="{FF2B5EF4-FFF2-40B4-BE49-F238E27FC236}">
                  <a16:creationId xmlns:a16="http://schemas.microsoft.com/office/drawing/2014/main" id="{57293C0D-4110-4C9C-9960-34B558FE7948}"/>
                </a:ext>
              </a:extLst>
            </p:cNvPr>
            <p:cNvCxnSpPr>
              <a:cxnSpLocks/>
              <a:stCxn id="57" idx="2"/>
            </p:cNvCxnSpPr>
            <p:nvPr/>
          </p:nvCxnSpPr>
          <p:spPr bwMode="gray">
            <a:xfrm rot="5400000">
              <a:off x="14653988" y="5245901"/>
              <a:ext cx="474305" cy="957863"/>
            </a:xfrm>
            <a:prstGeom prst="bentConnector2">
              <a:avLst/>
            </a:prstGeom>
            <a:ln w="25400">
              <a:solidFill>
                <a:schemeClr val="tx2">
                  <a:lumMod val="60000"/>
                  <a:lumOff val="4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66" name="コネクタ: カギ線 74">
              <a:extLst>
                <a:ext uri="{FF2B5EF4-FFF2-40B4-BE49-F238E27FC236}">
                  <a16:creationId xmlns:a16="http://schemas.microsoft.com/office/drawing/2014/main" id="{57293C0D-4110-4C9C-9960-34B558FE7948}"/>
                </a:ext>
              </a:extLst>
            </p:cNvPr>
            <p:cNvCxnSpPr>
              <a:cxnSpLocks/>
              <a:stCxn id="57" idx="0"/>
              <a:endCxn id="81" idx="3"/>
            </p:cNvCxnSpPr>
            <p:nvPr/>
          </p:nvCxnSpPr>
          <p:spPr bwMode="gray">
            <a:xfrm rot="16200000" flipV="1">
              <a:off x="14583200" y="4061895"/>
              <a:ext cx="324854" cy="1248891"/>
            </a:xfrm>
            <a:prstGeom prst="bentConnector2">
              <a:avLst/>
            </a:prstGeom>
            <a:ln w="25400">
              <a:solidFill>
                <a:schemeClr val="tx2">
                  <a:lumMod val="60000"/>
                  <a:lumOff val="4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67" name="直線矢印コネクタ 66">
              <a:extLst>
                <a:ext uri="{FF2B5EF4-FFF2-40B4-BE49-F238E27FC236}">
                  <a16:creationId xmlns:a16="http://schemas.microsoft.com/office/drawing/2014/main" id="{3F40E5C3-72FF-42EF-A355-AF5BC6F6AE98}"/>
                </a:ext>
              </a:extLst>
            </p:cNvPr>
            <p:cNvCxnSpPr/>
            <p:nvPr/>
          </p:nvCxnSpPr>
          <p:spPr bwMode="gray">
            <a:xfrm flipV="1">
              <a:off x="13211924" y="4863176"/>
              <a:ext cx="0" cy="609062"/>
            </a:xfrm>
            <a:prstGeom prst="straightConnector1">
              <a:avLst/>
            </a:prstGeom>
            <a:ln w="25400">
              <a:solidFill>
                <a:schemeClr val="tx2">
                  <a:lumMod val="60000"/>
                  <a:lumOff val="40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68" name="テキスト ボックス 67">
              <a:extLst>
                <a:ext uri="{FF2B5EF4-FFF2-40B4-BE49-F238E27FC236}">
                  <a16:creationId xmlns:a16="http://schemas.microsoft.com/office/drawing/2014/main" id="{7F84161C-989E-4DE2-8F27-50CF10F528B2}"/>
                </a:ext>
              </a:extLst>
            </p:cNvPr>
            <p:cNvSpPr txBox="1"/>
            <p:nvPr/>
          </p:nvSpPr>
          <p:spPr bwMode="gray">
            <a:xfrm>
              <a:off x="12075307" y="4278370"/>
              <a:ext cx="687812" cy="191573"/>
            </a:xfrm>
            <a:prstGeom prst="rect">
              <a:avLst/>
            </a:prstGeom>
            <a:noFill/>
            <a:ln>
              <a:noFill/>
            </a:ln>
          </p:spPr>
          <p:txBody>
            <a:bodyPr wrap="square" lIns="0" tIns="0" rIns="0" bIns="0" rtlCol="0" anchor="ctr">
              <a:noAutofit/>
            </a:bodyPr>
            <a:lstStyle/>
            <a:p>
              <a:pPr marL="0" marR="0" lvl="0" indent="0" algn="ctr" defTabSz="976313" rtl="0" eaLnBrk="1" fontAlgn="ctr" latinLnBrk="0" hangingPunct="1">
                <a:buClrTx/>
                <a:buSzTx/>
                <a:buFontTx/>
                <a:buNone/>
                <a:tabLst/>
                <a:defRPr/>
              </a:pPr>
              <a:r>
                <a:rPr lang="ja-JP" altLang="en-US" sz="1200" b="1" dirty="0" smtClean="0">
                  <a:latin typeface="Meiryo UI" panose="020B0604030504040204" pitchFamily="50" charset="-128"/>
                  <a:ea typeface="Meiryo UI" panose="020B0604030504040204" pitchFamily="50" charset="-128"/>
                </a:rPr>
                <a:t>①○○</a:t>
              </a:r>
              <a:endParaRPr kumimoji="1" lang="ja-JP" altLang="en-US" sz="12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69" name="正方形/長方形 68">
              <a:extLst>
                <a:ext uri="{FF2B5EF4-FFF2-40B4-BE49-F238E27FC236}">
                  <a16:creationId xmlns:a16="http://schemas.microsoft.com/office/drawing/2014/main" id="{2AEE815C-F4D3-434F-8FCB-7F9E941E4347}"/>
                </a:ext>
              </a:extLst>
            </p:cNvPr>
            <p:cNvSpPr/>
            <p:nvPr/>
          </p:nvSpPr>
          <p:spPr bwMode="gray">
            <a:xfrm>
              <a:off x="12639231" y="5495097"/>
              <a:ext cx="1661151" cy="720813"/>
            </a:xfrm>
            <a:prstGeom prst="rect">
              <a:avLst/>
            </a:prstGeom>
            <a:noFill/>
            <a:ln w="12700">
              <a:solidFill>
                <a:srgbClr val="727172"/>
              </a:solid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108000" rtlCol="0" anchor="t" anchorCtr="0">
              <a:noAutofit/>
            </a:bodyPr>
            <a:lstStyle/>
            <a:p>
              <a:pPr lvl="0" algn="ctr" defTabSz="976313" fontAlgn="base">
                <a:spcAft>
                  <a:spcPts val="600"/>
                </a:spcAft>
                <a:defRPr/>
              </a:pPr>
              <a:endParaRPr lang="en-US" altLang="ja-JP" sz="900" dirty="0">
                <a:solidFill>
                  <a:schemeClr val="tx1"/>
                </a:solidFill>
                <a:latin typeface="+mn-ea"/>
              </a:endParaRPr>
            </a:p>
            <a:p>
              <a:pPr lvl="0" algn="ctr" defTabSz="976313" fontAlgn="base">
                <a:spcAft>
                  <a:spcPts val="600"/>
                </a:spcAft>
                <a:defRPr/>
              </a:pPr>
              <a:endParaRPr lang="en-US" altLang="ja-JP" sz="900" dirty="0" smtClean="0">
                <a:solidFill>
                  <a:schemeClr val="tx1"/>
                </a:solidFill>
                <a:latin typeface="+mn-ea"/>
              </a:endParaRPr>
            </a:p>
            <a:p>
              <a:pPr algn="ctr" defTabSz="976313" fontAlgn="base">
                <a:spcAft>
                  <a:spcPts val="600"/>
                </a:spcAft>
                <a:defRPr/>
              </a:pPr>
              <a:r>
                <a:rPr kumimoji="1" lang="ja-JP" altLang="en-US" sz="900" dirty="0" smtClean="0">
                  <a:solidFill>
                    <a:schemeClr val="tx1"/>
                  </a:solidFill>
                  <a:latin typeface="Meiryo UI" panose="020B0604030504040204" pitchFamily="50" charset="-128"/>
                  <a:ea typeface="Meiryo UI" panose="020B0604030504040204" pitchFamily="50" charset="-128"/>
                </a:rPr>
                <a:t>役割</a:t>
              </a:r>
              <a:r>
                <a:rPr kumimoji="1" lang="ja-JP" altLang="en-US" sz="900" dirty="0">
                  <a:solidFill>
                    <a:schemeClr val="tx1"/>
                  </a:solidFill>
                  <a:latin typeface="Meiryo UI" panose="020B0604030504040204" pitchFamily="50" charset="-128"/>
                  <a:ea typeface="Meiryo UI" panose="020B0604030504040204" pitchFamily="50" charset="-128"/>
                </a:rPr>
                <a:t>や実施する業務等を記載</a:t>
              </a:r>
            </a:p>
            <a:p>
              <a:pPr lvl="0" algn="ctr" defTabSz="976313" fontAlgn="base">
                <a:spcAft>
                  <a:spcPts val="600"/>
                </a:spcAft>
                <a:defRPr/>
              </a:pPr>
              <a:endParaRPr lang="en-US" altLang="ja-JP" sz="900" dirty="0" smtClean="0">
                <a:solidFill>
                  <a:schemeClr val="tx1"/>
                </a:solidFill>
                <a:latin typeface="+mn-ea"/>
              </a:endParaRPr>
            </a:p>
            <a:p>
              <a:pPr lvl="0" algn="ctr" defTabSz="976313" fontAlgn="base">
                <a:spcAft>
                  <a:spcPts val="600"/>
                </a:spcAft>
                <a:defRPr/>
              </a:pPr>
              <a:endParaRPr lang="en-US" altLang="ja-JP" sz="900" dirty="0">
                <a:solidFill>
                  <a:schemeClr val="tx1"/>
                </a:solidFill>
                <a:latin typeface="+mn-ea"/>
              </a:endParaRPr>
            </a:p>
            <a:p>
              <a:pPr lvl="0" algn="ctr" defTabSz="976313" fontAlgn="base">
                <a:spcAft>
                  <a:spcPts val="600"/>
                </a:spcAft>
                <a:defRPr/>
              </a:pPr>
              <a:endParaRPr lang="en-US" altLang="ja-JP" sz="900" dirty="0" smtClean="0">
                <a:solidFill>
                  <a:schemeClr val="tx1"/>
                </a:solidFill>
                <a:latin typeface="+mn-ea"/>
              </a:endParaRPr>
            </a:p>
            <a:p>
              <a:pPr lvl="0" algn="ctr" defTabSz="976313" fontAlgn="base">
                <a:spcAft>
                  <a:spcPts val="600"/>
                </a:spcAft>
                <a:defRPr/>
              </a:pPr>
              <a:endParaRPr lang="ja-JP" altLang="en-US" sz="900" dirty="0">
                <a:solidFill>
                  <a:schemeClr val="tx1"/>
                </a:solidFill>
                <a:latin typeface="+mn-ea"/>
              </a:endParaRPr>
            </a:p>
          </p:txBody>
        </p:sp>
        <p:sp>
          <p:nvSpPr>
            <p:cNvPr id="70" name="正方形/長方形 69">
              <a:extLst>
                <a:ext uri="{FF2B5EF4-FFF2-40B4-BE49-F238E27FC236}">
                  <a16:creationId xmlns:a16="http://schemas.microsoft.com/office/drawing/2014/main" id="{158CCF62-2EF6-4696-9E9C-E092C74146DA}"/>
                </a:ext>
              </a:extLst>
            </p:cNvPr>
            <p:cNvSpPr/>
            <p:nvPr/>
          </p:nvSpPr>
          <p:spPr bwMode="gray">
            <a:xfrm>
              <a:off x="12639231" y="5488402"/>
              <a:ext cx="1661151" cy="246035"/>
            </a:xfrm>
            <a:prstGeom prst="rect">
              <a:avLst/>
            </a:prstGeom>
            <a:solidFill>
              <a:schemeClr val="tx2">
                <a:lumMod val="75000"/>
              </a:schemeClr>
            </a:solidFill>
            <a:ln w="12700">
              <a:solidFill>
                <a:srgbClr val="727172"/>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Autofit/>
            </a:bodyPr>
            <a:lstStyle/>
            <a:p>
              <a:pPr lvl="0" algn="ctr" defTabSz="976313" fontAlgn="base">
                <a:defRPr/>
              </a:pPr>
              <a:r>
                <a:rPr lang="ja-JP" altLang="en-US" sz="1400" b="1" dirty="0" smtClean="0">
                  <a:solidFill>
                    <a:schemeClr val="bg1"/>
                  </a:solidFill>
                  <a:latin typeface="Meiryo UI" panose="020B0604030504040204" pitchFamily="50" charset="-128"/>
                  <a:ea typeface="Meiryo UI" panose="020B0604030504040204" pitchFamily="50" charset="-128"/>
                </a:rPr>
                <a:t>Ｄ</a:t>
              </a:r>
              <a:endParaRPr lang="ja-JP" altLang="en-US" sz="1400" b="1" dirty="0">
                <a:solidFill>
                  <a:schemeClr val="bg1"/>
                </a:solidFill>
                <a:latin typeface="Meiryo UI" panose="020B0604030504040204" pitchFamily="50" charset="-128"/>
                <a:ea typeface="Meiryo UI" panose="020B0604030504040204" pitchFamily="50" charset="-128"/>
              </a:endParaRPr>
            </a:p>
          </p:txBody>
        </p:sp>
        <p:grpSp>
          <p:nvGrpSpPr>
            <p:cNvPr id="71" name="グループ化 70"/>
            <p:cNvGrpSpPr/>
            <p:nvPr/>
          </p:nvGrpSpPr>
          <p:grpSpPr>
            <a:xfrm>
              <a:off x="10592246" y="4198480"/>
              <a:ext cx="1575067" cy="597013"/>
              <a:chOff x="243870" y="2460472"/>
              <a:chExt cx="2764800" cy="1016194"/>
            </a:xfrm>
          </p:grpSpPr>
          <p:sp>
            <p:nvSpPr>
              <p:cNvPr id="79" name="正方形/長方形 78">
                <a:extLst>
                  <a:ext uri="{FF2B5EF4-FFF2-40B4-BE49-F238E27FC236}">
                    <a16:creationId xmlns:a16="http://schemas.microsoft.com/office/drawing/2014/main" id="{795A2E97-1D02-405D-B4C0-ABBAC41B0284}"/>
                  </a:ext>
                </a:extLst>
              </p:cNvPr>
              <p:cNvSpPr/>
              <p:nvPr/>
            </p:nvSpPr>
            <p:spPr bwMode="gray">
              <a:xfrm>
                <a:off x="243870" y="2460472"/>
                <a:ext cx="2764800" cy="1016194"/>
              </a:xfrm>
              <a:prstGeom prst="rect">
                <a:avLst/>
              </a:prstGeom>
              <a:no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108000" rtlCol="0" anchor="b" anchorCtr="0">
                <a:noAutofit/>
              </a:bodyPr>
              <a:lstStyle/>
              <a:p>
                <a:pPr algn="ctr" defTabSz="976313" fontAlgn="base">
                  <a:defRPr/>
                </a:pPr>
                <a:r>
                  <a:rPr kumimoji="1" lang="ja-JP" altLang="en-US" sz="900" dirty="0">
                    <a:solidFill>
                      <a:schemeClr val="tx1"/>
                    </a:solidFill>
                    <a:latin typeface="Meiryo UI" panose="020B0604030504040204" pitchFamily="50" charset="-128"/>
                    <a:ea typeface="Meiryo UI" panose="020B0604030504040204" pitchFamily="50" charset="-128"/>
                  </a:rPr>
                  <a:t>役割や実施する業務等を記載</a:t>
                </a:r>
              </a:p>
            </p:txBody>
          </p:sp>
          <p:sp>
            <p:nvSpPr>
              <p:cNvPr id="80" name="正方形/長方形 79">
                <a:extLst>
                  <a:ext uri="{FF2B5EF4-FFF2-40B4-BE49-F238E27FC236}">
                    <a16:creationId xmlns:a16="http://schemas.microsoft.com/office/drawing/2014/main" id="{65F6B664-1116-476C-A65A-FCD8D53282C6}"/>
                  </a:ext>
                </a:extLst>
              </p:cNvPr>
              <p:cNvSpPr/>
              <p:nvPr/>
            </p:nvSpPr>
            <p:spPr bwMode="gray">
              <a:xfrm>
                <a:off x="245510" y="2465265"/>
                <a:ext cx="2751095" cy="342611"/>
              </a:xfrm>
              <a:prstGeom prst="rect">
                <a:avLst/>
              </a:prstGeom>
              <a:solidFill>
                <a:schemeClr val="tx2">
                  <a:lumMod val="7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Autofit/>
              </a:bodyPr>
              <a:lstStyle/>
              <a:p>
                <a:pPr marL="0" marR="0" lvl="0" indent="0" algn="ctr" defTabSz="976313" rtl="0" eaLnBrk="1" fontAlgn="base" latinLnBrk="0" hangingPunct="1">
                  <a:buClrTx/>
                  <a:buSzTx/>
                  <a:buFontTx/>
                  <a:buNone/>
                  <a:tabLst/>
                  <a:defRPr/>
                </a:pPr>
                <a:r>
                  <a:rPr kumimoji="1" lang="ja-JP" altLang="en-US" sz="14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rPr>
                  <a:t>Ｂ</a:t>
                </a:r>
                <a:endParaRPr kumimoji="1" lang="en-US" altLang="ja-JP" sz="14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endParaRPr>
              </a:p>
            </p:txBody>
          </p:sp>
        </p:grpSp>
        <p:cxnSp>
          <p:nvCxnSpPr>
            <p:cNvPr id="72" name="直線矢印コネクタ 71">
              <a:extLst>
                <a:ext uri="{FF2B5EF4-FFF2-40B4-BE49-F238E27FC236}">
                  <a16:creationId xmlns:a16="http://schemas.microsoft.com/office/drawing/2014/main" id="{3F40E5C3-72FF-42EF-A355-AF5BC6F6AE98}"/>
                </a:ext>
              </a:extLst>
            </p:cNvPr>
            <p:cNvCxnSpPr/>
            <p:nvPr/>
          </p:nvCxnSpPr>
          <p:spPr bwMode="gray">
            <a:xfrm>
              <a:off x="12142150" y="4791617"/>
              <a:ext cx="480720" cy="646752"/>
            </a:xfrm>
            <a:prstGeom prst="straightConnector1">
              <a:avLst/>
            </a:prstGeom>
            <a:ln w="25400">
              <a:solidFill>
                <a:schemeClr val="tx2">
                  <a:lumMod val="60000"/>
                  <a:lumOff val="40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73" name="テキスト ボックス 72">
              <a:extLst>
                <a:ext uri="{FF2B5EF4-FFF2-40B4-BE49-F238E27FC236}">
                  <a16:creationId xmlns:a16="http://schemas.microsoft.com/office/drawing/2014/main" id="{7F84161C-989E-4DE2-8F27-50CF10F528B2}"/>
                </a:ext>
              </a:extLst>
            </p:cNvPr>
            <p:cNvSpPr txBox="1"/>
            <p:nvPr/>
          </p:nvSpPr>
          <p:spPr bwMode="gray">
            <a:xfrm>
              <a:off x="12056349" y="5025398"/>
              <a:ext cx="819648" cy="189252"/>
            </a:xfrm>
            <a:prstGeom prst="rect">
              <a:avLst/>
            </a:prstGeom>
            <a:solidFill>
              <a:schemeClr val="bg1"/>
            </a:solidFill>
          </p:spPr>
          <p:txBody>
            <a:bodyPr wrap="square" lIns="0" tIns="0" rIns="0" bIns="0" rtlCol="0" anchor="ctr">
              <a:noAutofit/>
            </a:bodyPr>
            <a:lstStyle/>
            <a:p>
              <a:pPr marL="0" marR="0" lvl="0" indent="0" algn="ctr" defTabSz="976313" rtl="0" eaLnBrk="1" fontAlgn="ctr" latinLnBrk="0" hangingPunct="1">
                <a:buClrTx/>
                <a:buSzTx/>
                <a:buFontTx/>
                <a:buNone/>
                <a:tabLst/>
                <a:defRPr/>
              </a:pPr>
              <a:r>
                <a:rPr kumimoji="1" lang="ja-JP" altLang="en-US" sz="1200" b="1"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④○○</a:t>
              </a:r>
              <a:endParaRPr kumimoji="1" lang="ja-JP" altLang="en-US" sz="12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74" name="テキスト ボックス 73">
              <a:extLst>
                <a:ext uri="{FF2B5EF4-FFF2-40B4-BE49-F238E27FC236}">
                  <a16:creationId xmlns:a16="http://schemas.microsoft.com/office/drawing/2014/main" id="{7F84161C-989E-4DE2-8F27-50CF10F528B2}"/>
                </a:ext>
              </a:extLst>
            </p:cNvPr>
            <p:cNvSpPr txBox="1"/>
            <p:nvPr/>
          </p:nvSpPr>
          <p:spPr bwMode="gray">
            <a:xfrm>
              <a:off x="14487491" y="4416998"/>
              <a:ext cx="667959" cy="189252"/>
            </a:xfrm>
            <a:prstGeom prst="rect">
              <a:avLst/>
            </a:prstGeom>
            <a:solidFill>
              <a:schemeClr val="bg1"/>
            </a:solidFill>
          </p:spPr>
          <p:txBody>
            <a:bodyPr wrap="square" lIns="0" tIns="0" rIns="0" bIns="0" rtlCol="0" anchor="ctr">
              <a:noAutofit/>
            </a:bodyPr>
            <a:lstStyle/>
            <a:p>
              <a:pPr marL="0" marR="0" lvl="0" indent="0" algn="ctr" defTabSz="976313" rtl="0" eaLnBrk="1" fontAlgn="ctr" latinLnBrk="0" hangingPunct="1">
                <a:buClrTx/>
                <a:buSzTx/>
                <a:buFontTx/>
                <a:buNone/>
                <a:tabLst/>
                <a:defRPr/>
              </a:pPr>
              <a:r>
                <a:rPr kumimoji="1" lang="ja-JP" altLang="en-US" sz="1200" b="1"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⑦○○</a:t>
              </a:r>
              <a:endParaRPr kumimoji="1" lang="ja-JP" altLang="en-US" sz="12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75" name="テキスト ボックス 74">
              <a:extLst>
                <a:ext uri="{FF2B5EF4-FFF2-40B4-BE49-F238E27FC236}">
                  <a16:creationId xmlns:a16="http://schemas.microsoft.com/office/drawing/2014/main" id="{7F84161C-989E-4DE2-8F27-50CF10F528B2}"/>
                </a:ext>
              </a:extLst>
            </p:cNvPr>
            <p:cNvSpPr txBox="1"/>
            <p:nvPr/>
          </p:nvSpPr>
          <p:spPr bwMode="gray">
            <a:xfrm>
              <a:off x="12794355" y="5144485"/>
              <a:ext cx="819648" cy="189252"/>
            </a:xfrm>
            <a:prstGeom prst="rect">
              <a:avLst/>
            </a:prstGeom>
            <a:solidFill>
              <a:schemeClr val="bg1"/>
            </a:solidFill>
          </p:spPr>
          <p:txBody>
            <a:bodyPr wrap="square" lIns="0" tIns="0" rIns="0" bIns="0" rtlCol="0" anchor="ctr">
              <a:noAutofit/>
            </a:bodyPr>
            <a:lstStyle/>
            <a:p>
              <a:pPr marL="0" marR="0" lvl="0" indent="0" algn="ctr" defTabSz="976313" rtl="0" eaLnBrk="1" fontAlgn="ctr" latinLnBrk="0" hangingPunct="1">
                <a:buClrTx/>
                <a:buSzTx/>
                <a:buFontTx/>
                <a:buNone/>
                <a:tabLst/>
                <a:defRPr/>
              </a:pPr>
              <a:r>
                <a:rPr kumimoji="1" lang="ja-JP" altLang="en-US" sz="1200" b="1"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⑤○○</a:t>
              </a:r>
              <a:endParaRPr kumimoji="1" lang="ja-JP" altLang="en-US" sz="12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76" name="テキスト ボックス 75">
              <a:extLst>
                <a:ext uri="{FF2B5EF4-FFF2-40B4-BE49-F238E27FC236}">
                  <a16:creationId xmlns:a16="http://schemas.microsoft.com/office/drawing/2014/main" id="{7F84161C-989E-4DE2-8F27-50CF10F528B2}"/>
                </a:ext>
              </a:extLst>
            </p:cNvPr>
            <p:cNvSpPr txBox="1"/>
            <p:nvPr/>
          </p:nvSpPr>
          <p:spPr bwMode="gray">
            <a:xfrm>
              <a:off x="14633289" y="5893799"/>
              <a:ext cx="615804" cy="189252"/>
            </a:xfrm>
            <a:prstGeom prst="rect">
              <a:avLst/>
            </a:prstGeom>
            <a:solidFill>
              <a:schemeClr val="bg1"/>
            </a:solidFill>
          </p:spPr>
          <p:txBody>
            <a:bodyPr wrap="square" lIns="0" tIns="0" rIns="0" bIns="0" rtlCol="0" anchor="ctr">
              <a:noAutofit/>
            </a:bodyPr>
            <a:lstStyle/>
            <a:p>
              <a:pPr marL="0" marR="0" lvl="0" indent="0" algn="ctr" defTabSz="976313" rtl="0" eaLnBrk="1" fontAlgn="ctr" latinLnBrk="0" hangingPunct="1">
                <a:buClrTx/>
                <a:buSzTx/>
                <a:buFontTx/>
                <a:buNone/>
                <a:tabLst/>
                <a:defRPr/>
              </a:pPr>
              <a:r>
                <a:rPr kumimoji="1" lang="ja-JP" altLang="en-US" sz="1200" b="1"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⑧○○</a:t>
              </a:r>
              <a:endParaRPr kumimoji="1" lang="ja-JP" altLang="en-US" sz="12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cxnSp>
          <p:nvCxnSpPr>
            <p:cNvPr id="77" name="コネクタ: カギ線 74">
              <a:extLst>
                <a:ext uri="{FF2B5EF4-FFF2-40B4-BE49-F238E27FC236}">
                  <a16:creationId xmlns:a16="http://schemas.microsoft.com/office/drawing/2014/main" id="{57293C0D-4110-4C9C-9960-34B558FE7948}"/>
                </a:ext>
              </a:extLst>
            </p:cNvPr>
            <p:cNvCxnSpPr>
              <a:cxnSpLocks/>
            </p:cNvCxnSpPr>
            <p:nvPr/>
          </p:nvCxnSpPr>
          <p:spPr bwMode="gray">
            <a:xfrm>
              <a:off x="13596759" y="4911856"/>
              <a:ext cx="950884" cy="319338"/>
            </a:xfrm>
            <a:prstGeom prst="bentConnector3">
              <a:avLst>
                <a:gd name="adj1" fmla="val -586"/>
              </a:avLst>
            </a:prstGeom>
            <a:ln w="25400">
              <a:solidFill>
                <a:schemeClr val="tx2">
                  <a:lumMod val="60000"/>
                  <a:lumOff val="40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78" name="テキスト ボックス 77">
              <a:extLst>
                <a:ext uri="{FF2B5EF4-FFF2-40B4-BE49-F238E27FC236}">
                  <a16:creationId xmlns:a16="http://schemas.microsoft.com/office/drawing/2014/main" id="{7F84161C-989E-4DE2-8F27-50CF10F528B2}"/>
                </a:ext>
              </a:extLst>
            </p:cNvPr>
            <p:cNvSpPr txBox="1"/>
            <p:nvPr/>
          </p:nvSpPr>
          <p:spPr bwMode="gray">
            <a:xfrm>
              <a:off x="13659491" y="5136454"/>
              <a:ext cx="638511" cy="167924"/>
            </a:xfrm>
            <a:prstGeom prst="rect">
              <a:avLst/>
            </a:prstGeom>
            <a:solidFill>
              <a:schemeClr val="bg1"/>
            </a:solidFill>
          </p:spPr>
          <p:txBody>
            <a:bodyPr wrap="square" lIns="0" tIns="0" rIns="0" bIns="0" rtlCol="0" anchor="ctr">
              <a:noAutofit/>
            </a:bodyPr>
            <a:lstStyle/>
            <a:p>
              <a:pPr marL="0" marR="0" lvl="0" indent="0" algn="ctr" defTabSz="976313" rtl="0" eaLnBrk="1" fontAlgn="ctr" latinLnBrk="0" hangingPunct="1">
                <a:buClrTx/>
                <a:buSzTx/>
                <a:buFontTx/>
                <a:buNone/>
                <a:tabLst/>
                <a:defRPr/>
              </a:pPr>
              <a:r>
                <a:rPr kumimoji="1" lang="ja-JP" altLang="en-US" sz="1200" b="1"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⑥○○</a:t>
              </a:r>
              <a:endParaRPr kumimoji="1" lang="ja-JP" altLang="en-US" sz="12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33719951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3"/>
          <p:cNvSpPr txBox="1">
            <a:spLocks/>
          </p:cNvSpPr>
          <p:nvPr/>
        </p:nvSpPr>
        <p:spPr bwMode="auto">
          <a:xfrm>
            <a:off x="3" y="72091"/>
            <a:ext cx="8753472" cy="476250"/>
          </a:xfrm>
          <a:prstGeom prst="rect">
            <a:avLst/>
          </a:prstGeom>
          <a:noFill/>
          <a:ln w="9525">
            <a:noFill/>
            <a:miter lim="800000"/>
            <a:headEnd/>
            <a:tailEnd/>
          </a:ln>
        </p:spPr>
        <p:txBody>
          <a:bodyPr vert="horz" wrap="square" lIns="95782" tIns="47891" rIns="95782" bIns="47891" numCol="1" anchor="ctr" anchorCtr="0" compatLnSpc="1">
            <a:prstTxWarp prst="textNoShape">
              <a:avLst/>
            </a:prstTxWarp>
          </a:bodyPr>
          <a:lstStyle>
            <a:lvl1pPr algn="l" rtl="0" eaLnBrk="0" fontAlgn="base" hangingPunct="0">
              <a:spcBef>
                <a:spcPct val="0"/>
              </a:spcBef>
              <a:spcAft>
                <a:spcPct val="0"/>
              </a:spcAft>
              <a:defRPr kumimoji="1" sz="2400">
                <a:solidFill>
                  <a:schemeClr val="tx1"/>
                </a:solidFill>
                <a:latin typeface="+mn-ea"/>
                <a:ea typeface="+mn-ea"/>
                <a:cs typeface="+mj-cs"/>
              </a:defRPr>
            </a:lvl1pPr>
            <a:lvl2pPr algn="l" rtl="0" eaLnBrk="0" fontAlgn="base" hangingPunct="0">
              <a:spcBef>
                <a:spcPct val="0"/>
              </a:spcBef>
              <a:spcAft>
                <a:spcPct val="0"/>
              </a:spcAft>
              <a:defRPr kumimoji="1" sz="2900">
                <a:solidFill>
                  <a:srgbClr val="4087C8"/>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900">
                <a:solidFill>
                  <a:srgbClr val="4087C8"/>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900">
                <a:solidFill>
                  <a:srgbClr val="4087C8"/>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900">
                <a:solidFill>
                  <a:srgbClr val="4087C8"/>
                </a:solidFill>
                <a:latin typeface="HGP創英角ｺﾞｼｯｸUB" pitchFamily="50" charset="-128"/>
                <a:ea typeface="HGP創英角ｺﾞｼｯｸUB" pitchFamily="50" charset="-128"/>
              </a:defRPr>
            </a:lvl5pPr>
            <a:lvl6pPr marL="478908" algn="l" rtl="0" fontAlgn="base">
              <a:spcBef>
                <a:spcPct val="0"/>
              </a:spcBef>
              <a:spcAft>
                <a:spcPct val="0"/>
              </a:spcAft>
              <a:defRPr kumimoji="1" sz="2900">
                <a:solidFill>
                  <a:srgbClr val="4087C8"/>
                </a:solidFill>
                <a:latin typeface="HGP創英角ｺﾞｼｯｸUB" pitchFamily="50" charset="-128"/>
                <a:ea typeface="HGP創英角ｺﾞｼｯｸUB" pitchFamily="50" charset="-128"/>
              </a:defRPr>
            </a:lvl6pPr>
            <a:lvl7pPr marL="957816" algn="l" rtl="0" fontAlgn="base">
              <a:spcBef>
                <a:spcPct val="0"/>
              </a:spcBef>
              <a:spcAft>
                <a:spcPct val="0"/>
              </a:spcAft>
              <a:defRPr kumimoji="1" sz="2900">
                <a:solidFill>
                  <a:srgbClr val="4087C8"/>
                </a:solidFill>
                <a:latin typeface="HGP創英角ｺﾞｼｯｸUB" pitchFamily="50" charset="-128"/>
                <a:ea typeface="HGP創英角ｺﾞｼｯｸUB" pitchFamily="50" charset="-128"/>
              </a:defRPr>
            </a:lvl7pPr>
            <a:lvl8pPr marL="1436724" algn="l" rtl="0" fontAlgn="base">
              <a:spcBef>
                <a:spcPct val="0"/>
              </a:spcBef>
              <a:spcAft>
                <a:spcPct val="0"/>
              </a:spcAft>
              <a:defRPr kumimoji="1" sz="2900">
                <a:solidFill>
                  <a:srgbClr val="4087C8"/>
                </a:solidFill>
                <a:latin typeface="HGP創英角ｺﾞｼｯｸUB" pitchFamily="50" charset="-128"/>
                <a:ea typeface="HGP創英角ｺﾞｼｯｸUB" pitchFamily="50" charset="-128"/>
              </a:defRPr>
            </a:lvl8pPr>
            <a:lvl9pPr marL="1915631" algn="l" rtl="0" fontAlgn="base">
              <a:spcBef>
                <a:spcPct val="0"/>
              </a:spcBef>
              <a:spcAft>
                <a:spcPct val="0"/>
              </a:spcAft>
              <a:defRPr kumimoji="1" sz="2900">
                <a:solidFill>
                  <a:srgbClr val="4087C8"/>
                </a:solidFill>
                <a:latin typeface="HGP創英角ｺﾞｼｯｸUB" pitchFamily="50" charset="-128"/>
                <a:ea typeface="HGP創英角ｺﾞｼｯｸUB" pitchFamily="50" charset="-128"/>
              </a:defRPr>
            </a:lvl9pPr>
          </a:lstStyle>
          <a:p>
            <a:pPr defTabSz="914400"/>
            <a:r>
              <a:rPr lang="ja-JP" altLang="en-US" sz="1800" kern="0" dirty="0" smtClean="0">
                <a:solidFill>
                  <a:schemeClr val="bg1">
                    <a:lumMod val="50000"/>
                  </a:schemeClr>
                </a:solidFill>
                <a:latin typeface="Meiryo UI" panose="020B0604030504040204" pitchFamily="50" charset="-128"/>
                <a:ea typeface="Meiryo UI" panose="020B0604030504040204" pitchFamily="50" charset="-128"/>
              </a:rPr>
              <a:t>（取組名称）</a:t>
            </a:r>
            <a:r>
              <a:rPr lang="ja-JP" altLang="en-US" sz="1800" kern="0" dirty="0" smtClean="0">
                <a:solidFill>
                  <a:schemeClr val="accent1"/>
                </a:solidFill>
                <a:latin typeface="Meiryo UI" panose="020B0604030504040204" pitchFamily="50" charset="-128"/>
                <a:ea typeface="Meiryo UI" panose="020B0604030504040204" pitchFamily="50" charset="-128"/>
              </a:rPr>
              <a:t>の説明資料</a:t>
            </a:r>
            <a:r>
              <a:rPr lang="en-US" altLang="ja-JP" sz="1800" kern="0" dirty="0" smtClean="0">
                <a:solidFill>
                  <a:schemeClr val="accent1"/>
                </a:solidFill>
                <a:latin typeface="Meiryo UI" panose="020B0604030504040204" pitchFamily="50" charset="-128"/>
                <a:ea typeface="Meiryo UI" panose="020B0604030504040204" pitchFamily="50" charset="-128"/>
              </a:rPr>
              <a:t/>
            </a:r>
            <a:br>
              <a:rPr lang="en-US" altLang="ja-JP" sz="1800" kern="0" dirty="0" smtClean="0">
                <a:solidFill>
                  <a:schemeClr val="accent1"/>
                </a:solidFill>
                <a:latin typeface="Meiryo UI" panose="020B0604030504040204" pitchFamily="50" charset="-128"/>
                <a:ea typeface="Meiryo UI" panose="020B0604030504040204" pitchFamily="50" charset="-128"/>
              </a:rPr>
            </a:br>
            <a:r>
              <a:rPr lang="ja-JP" altLang="en-US" sz="1800" kern="0" dirty="0" smtClean="0">
                <a:latin typeface="Meiryo UI" panose="020B0604030504040204" pitchFamily="50" charset="-128"/>
                <a:ea typeface="Meiryo UI" panose="020B0604030504040204" pitchFamily="50" charset="-128"/>
              </a:rPr>
              <a:t>　　　　　　　　　　　　　　　　　　　　　　　　　　　　　　　　　　　　　　　　　　　　</a:t>
            </a:r>
            <a:endParaRPr lang="ja-JP" altLang="en-US" sz="1600" kern="0" dirty="0">
              <a:solidFill>
                <a:schemeClr val="accent1"/>
              </a:solidFill>
              <a:latin typeface="Meiryo UI" panose="020B0604030504040204" pitchFamily="50" charset="-128"/>
              <a:ea typeface="Meiryo UI" panose="020B0604030504040204" pitchFamily="50" charset="-128"/>
            </a:endParaRPr>
          </a:p>
        </p:txBody>
      </p:sp>
      <p:sp>
        <p:nvSpPr>
          <p:cNvPr id="10" name="正方形/長方形 9"/>
          <p:cNvSpPr/>
          <p:nvPr/>
        </p:nvSpPr>
        <p:spPr>
          <a:xfrm>
            <a:off x="65843" y="805170"/>
            <a:ext cx="9760313" cy="5891187"/>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defTabSz="914400" fontAlgn="base">
              <a:lnSpc>
                <a:spcPts val="1600"/>
              </a:lnSpc>
              <a:spcBef>
                <a:spcPct val="0"/>
              </a:spcBef>
              <a:spcAft>
                <a:spcPct val="0"/>
              </a:spcAft>
              <a:defRPr/>
            </a:pPr>
            <a:endParaRPr kumimoji="1" lang="en-US" altLang="ja-JP" sz="1400" dirty="0" smtClean="0">
              <a:solidFill>
                <a:schemeClr val="tx1">
                  <a:lumMod val="50000"/>
                  <a:lumOff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r>
              <a:rPr kumimoji="1" lang="ja-JP" altLang="en-US" sz="1400" dirty="0" smtClean="0">
                <a:solidFill>
                  <a:schemeClr val="accent1"/>
                </a:solidFill>
                <a:latin typeface="Meiryo UI" panose="020B0604030504040204" pitchFamily="50" charset="-128"/>
                <a:ea typeface="Meiryo UI" panose="020B0604030504040204" pitchFamily="50" charset="-128"/>
                <a:cs typeface="メイリオ" panose="020B0604030504040204" pitchFamily="50" charset="-128"/>
              </a:rPr>
              <a:t>＜</a:t>
            </a:r>
            <a:r>
              <a:rPr kumimoji="1" lang="ja-JP" altLang="en-US" sz="1400" dirty="0">
                <a:solidFill>
                  <a:schemeClr val="accent1"/>
                </a:solidFill>
                <a:latin typeface="Meiryo UI" panose="020B0604030504040204" pitchFamily="50" charset="-128"/>
                <a:ea typeface="Meiryo UI" panose="020B0604030504040204" pitchFamily="50" charset="-128"/>
                <a:cs typeface="メイリオ" panose="020B0604030504040204" pitchFamily="50" charset="-128"/>
              </a:rPr>
              <a:t>現状の課題認識＞</a:t>
            </a:r>
            <a:endParaRPr kumimoji="1" lang="en-US" altLang="ja-JP" sz="1400" dirty="0">
              <a:solidFill>
                <a:schemeClr val="accent1"/>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r>
              <a:rPr kumimoji="1" lang="ja-JP" altLang="en-US" sz="1400" dirty="0">
                <a:solidFill>
                  <a:schemeClr val="accent1"/>
                </a:solidFill>
                <a:latin typeface="Meiryo UI" panose="020B0604030504040204" pitchFamily="50" charset="-128"/>
                <a:ea typeface="Meiryo UI" panose="020B0604030504040204" pitchFamily="50" charset="-128"/>
                <a:cs typeface="メイリオ" panose="020B0604030504040204" pitchFamily="50" charset="-128"/>
              </a:rPr>
              <a:t>＜課題を踏まえた事業の目的＞</a:t>
            </a:r>
            <a:endParaRPr kumimoji="1" lang="en-US" altLang="ja-JP" sz="1400" dirty="0">
              <a:solidFill>
                <a:schemeClr val="accent1"/>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smtClean="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ja-JP" altLang="en-US"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5" name="正方形/長方形 4"/>
          <p:cNvSpPr/>
          <p:nvPr/>
        </p:nvSpPr>
        <p:spPr>
          <a:xfrm>
            <a:off x="280997" y="690278"/>
            <a:ext cx="2039182" cy="2318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eaLnBrk="0" hangingPunct="0">
              <a:defRPr/>
            </a:pPr>
            <a:r>
              <a:rPr lang="ja-JP" altLang="en-US" sz="1400" b="1" kern="0" dirty="0" smtClean="0">
                <a:solidFill>
                  <a:prstClr val="white"/>
                </a:solidFill>
                <a:latin typeface="Meiryo UI" panose="020B0604030504040204" pitchFamily="50" charset="-128"/>
                <a:ea typeface="Meiryo UI" panose="020B0604030504040204" pitchFamily="50" charset="-128"/>
                <a:cs typeface="HGMaruGothicMPRO" charset="-128"/>
              </a:rPr>
              <a:t>取組の詳細①</a:t>
            </a:r>
            <a:endParaRPr lang="ja-JP" altLang="en-US" sz="1400" b="1" kern="0" dirty="0">
              <a:solidFill>
                <a:prstClr val="white"/>
              </a:solidFill>
              <a:latin typeface="Meiryo UI" panose="020B0604030504040204" pitchFamily="50" charset="-128"/>
              <a:ea typeface="Meiryo UI" panose="020B0604030504040204" pitchFamily="50" charset="-128"/>
              <a:cs typeface="HGMaruGothicMPRO" charset="-128"/>
            </a:endParaRPr>
          </a:p>
        </p:txBody>
      </p:sp>
      <p:sp>
        <p:nvSpPr>
          <p:cNvPr id="6" name="四角形吹き出し 5">
            <a:extLst>
              <a:ext uri="{FF2B5EF4-FFF2-40B4-BE49-F238E27FC236}">
                <a16:creationId xmlns:a16="http://schemas.microsoft.com/office/drawing/2014/main" id="{00000000-0008-0000-0200-000002000000}"/>
              </a:ext>
            </a:extLst>
          </p:cNvPr>
          <p:cNvSpPr/>
          <p:nvPr/>
        </p:nvSpPr>
        <p:spPr>
          <a:xfrm>
            <a:off x="10238254" y="1077996"/>
            <a:ext cx="2969558" cy="607113"/>
          </a:xfrm>
          <a:prstGeom prst="wedgeRectCallout">
            <a:avLst>
              <a:gd name="adj1" fmla="val -55834"/>
              <a:gd name="adj2" fmla="val -1556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defTabSz="914400" fontAlgn="base">
              <a:lnSpc>
                <a:spcPts val="1600"/>
              </a:lnSpc>
              <a:spcBef>
                <a:spcPct val="0"/>
              </a:spcBef>
              <a:spcAft>
                <a:spcPct val="0"/>
              </a:spcAft>
              <a:defRPr/>
            </a:pPr>
            <a:r>
              <a:rPr kumimoji="1" lang="ja-JP" altLang="en-US"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１スライド目の＜課題認識と事業目的＞について、詳細に記載してください</a:t>
            </a:r>
            <a:endParaRPr kumimoji="1" lang="en-US" altLang="ja-JP"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8750916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3"/>
          <p:cNvSpPr txBox="1">
            <a:spLocks/>
          </p:cNvSpPr>
          <p:nvPr/>
        </p:nvSpPr>
        <p:spPr bwMode="auto">
          <a:xfrm>
            <a:off x="3" y="62566"/>
            <a:ext cx="8753472" cy="476250"/>
          </a:xfrm>
          <a:prstGeom prst="rect">
            <a:avLst/>
          </a:prstGeom>
          <a:noFill/>
          <a:ln w="9525">
            <a:noFill/>
            <a:miter lim="800000"/>
            <a:headEnd/>
            <a:tailEnd/>
          </a:ln>
        </p:spPr>
        <p:txBody>
          <a:bodyPr vert="horz" wrap="square" lIns="95782" tIns="47891" rIns="95782" bIns="47891" numCol="1" anchor="ctr" anchorCtr="0" compatLnSpc="1">
            <a:prstTxWarp prst="textNoShape">
              <a:avLst/>
            </a:prstTxWarp>
          </a:bodyPr>
          <a:lstStyle>
            <a:lvl1pPr algn="l" rtl="0" eaLnBrk="0" fontAlgn="base" hangingPunct="0">
              <a:spcBef>
                <a:spcPct val="0"/>
              </a:spcBef>
              <a:spcAft>
                <a:spcPct val="0"/>
              </a:spcAft>
              <a:defRPr kumimoji="1" sz="2400">
                <a:solidFill>
                  <a:schemeClr val="tx1"/>
                </a:solidFill>
                <a:latin typeface="+mn-ea"/>
                <a:ea typeface="+mn-ea"/>
                <a:cs typeface="+mj-cs"/>
              </a:defRPr>
            </a:lvl1pPr>
            <a:lvl2pPr algn="l" rtl="0" eaLnBrk="0" fontAlgn="base" hangingPunct="0">
              <a:spcBef>
                <a:spcPct val="0"/>
              </a:spcBef>
              <a:spcAft>
                <a:spcPct val="0"/>
              </a:spcAft>
              <a:defRPr kumimoji="1" sz="2900">
                <a:solidFill>
                  <a:srgbClr val="4087C8"/>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900">
                <a:solidFill>
                  <a:srgbClr val="4087C8"/>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900">
                <a:solidFill>
                  <a:srgbClr val="4087C8"/>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900">
                <a:solidFill>
                  <a:srgbClr val="4087C8"/>
                </a:solidFill>
                <a:latin typeface="HGP創英角ｺﾞｼｯｸUB" pitchFamily="50" charset="-128"/>
                <a:ea typeface="HGP創英角ｺﾞｼｯｸUB" pitchFamily="50" charset="-128"/>
              </a:defRPr>
            </a:lvl5pPr>
            <a:lvl6pPr marL="478908" algn="l" rtl="0" fontAlgn="base">
              <a:spcBef>
                <a:spcPct val="0"/>
              </a:spcBef>
              <a:spcAft>
                <a:spcPct val="0"/>
              </a:spcAft>
              <a:defRPr kumimoji="1" sz="2900">
                <a:solidFill>
                  <a:srgbClr val="4087C8"/>
                </a:solidFill>
                <a:latin typeface="HGP創英角ｺﾞｼｯｸUB" pitchFamily="50" charset="-128"/>
                <a:ea typeface="HGP創英角ｺﾞｼｯｸUB" pitchFamily="50" charset="-128"/>
              </a:defRPr>
            </a:lvl6pPr>
            <a:lvl7pPr marL="957816" algn="l" rtl="0" fontAlgn="base">
              <a:spcBef>
                <a:spcPct val="0"/>
              </a:spcBef>
              <a:spcAft>
                <a:spcPct val="0"/>
              </a:spcAft>
              <a:defRPr kumimoji="1" sz="2900">
                <a:solidFill>
                  <a:srgbClr val="4087C8"/>
                </a:solidFill>
                <a:latin typeface="HGP創英角ｺﾞｼｯｸUB" pitchFamily="50" charset="-128"/>
                <a:ea typeface="HGP創英角ｺﾞｼｯｸUB" pitchFamily="50" charset="-128"/>
              </a:defRPr>
            </a:lvl7pPr>
            <a:lvl8pPr marL="1436724" algn="l" rtl="0" fontAlgn="base">
              <a:spcBef>
                <a:spcPct val="0"/>
              </a:spcBef>
              <a:spcAft>
                <a:spcPct val="0"/>
              </a:spcAft>
              <a:defRPr kumimoji="1" sz="2900">
                <a:solidFill>
                  <a:srgbClr val="4087C8"/>
                </a:solidFill>
                <a:latin typeface="HGP創英角ｺﾞｼｯｸUB" pitchFamily="50" charset="-128"/>
                <a:ea typeface="HGP創英角ｺﾞｼｯｸUB" pitchFamily="50" charset="-128"/>
              </a:defRPr>
            </a:lvl8pPr>
            <a:lvl9pPr marL="1915631" algn="l" rtl="0" fontAlgn="base">
              <a:spcBef>
                <a:spcPct val="0"/>
              </a:spcBef>
              <a:spcAft>
                <a:spcPct val="0"/>
              </a:spcAft>
              <a:defRPr kumimoji="1" sz="2900">
                <a:solidFill>
                  <a:srgbClr val="4087C8"/>
                </a:solidFill>
                <a:latin typeface="HGP創英角ｺﾞｼｯｸUB" pitchFamily="50" charset="-128"/>
                <a:ea typeface="HGP創英角ｺﾞｼｯｸUB" pitchFamily="50" charset="-128"/>
              </a:defRPr>
            </a:lvl9pPr>
          </a:lstStyle>
          <a:p>
            <a:pPr defTabSz="914400"/>
            <a:r>
              <a:rPr lang="ja-JP" altLang="en-US" sz="1800" kern="0" dirty="0" smtClean="0">
                <a:solidFill>
                  <a:schemeClr val="bg1">
                    <a:lumMod val="50000"/>
                  </a:schemeClr>
                </a:solidFill>
                <a:latin typeface="Meiryo UI" panose="020B0604030504040204" pitchFamily="50" charset="-128"/>
                <a:ea typeface="Meiryo UI" panose="020B0604030504040204" pitchFamily="50" charset="-128"/>
              </a:rPr>
              <a:t>（取組名称）</a:t>
            </a:r>
            <a:r>
              <a:rPr lang="ja-JP" altLang="en-US" sz="1800" kern="0" dirty="0" smtClean="0">
                <a:solidFill>
                  <a:schemeClr val="accent1"/>
                </a:solidFill>
                <a:latin typeface="Meiryo UI" panose="020B0604030504040204" pitchFamily="50" charset="-128"/>
                <a:ea typeface="Meiryo UI" panose="020B0604030504040204" pitchFamily="50" charset="-128"/>
              </a:rPr>
              <a:t>の説明資料</a:t>
            </a:r>
            <a:r>
              <a:rPr lang="en-US" altLang="ja-JP" sz="1800" kern="0" dirty="0" smtClean="0">
                <a:solidFill>
                  <a:schemeClr val="accent1"/>
                </a:solidFill>
                <a:latin typeface="Meiryo UI" panose="020B0604030504040204" pitchFamily="50" charset="-128"/>
                <a:ea typeface="Meiryo UI" panose="020B0604030504040204" pitchFamily="50" charset="-128"/>
              </a:rPr>
              <a:t/>
            </a:r>
            <a:br>
              <a:rPr lang="en-US" altLang="ja-JP" sz="1800" kern="0" dirty="0" smtClean="0">
                <a:solidFill>
                  <a:schemeClr val="accent1"/>
                </a:solidFill>
                <a:latin typeface="Meiryo UI" panose="020B0604030504040204" pitchFamily="50" charset="-128"/>
                <a:ea typeface="Meiryo UI" panose="020B0604030504040204" pitchFamily="50" charset="-128"/>
              </a:rPr>
            </a:br>
            <a:r>
              <a:rPr lang="ja-JP" altLang="en-US" sz="1800" kern="0" dirty="0" smtClean="0">
                <a:latin typeface="Meiryo UI" panose="020B0604030504040204" pitchFamily="50" charset="-128"/>
                <a:ea typeface="Meiryo UI" panose="020B0604030504040204" pitchFamily="50" charset="-128"/>
              </a:rPr>
              <a:t>　　　　　　　　　　　　　　　　　　　　　　　　　　　　　　　　　　　　　　　　　　　　</a:t>
            </a:r>
            <a:endParaRPr lang="ja-JP" altLang="en-US" sz="1600" kern="0" dirty="0">
              <a:solidFill>
                <a:schemeClr val="accent1"/>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94658" y="799334"/>
            <a:ext cx="9760313" cy="5891187"/>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defTabSz="914400" fontAlgn="base">
              <a:lnSpc>
                <a:spcPts val="1600"/>
              </a:lnSpc>
              <a:spcBef>
                <a:spcPct val="0"/>
              </a:spcBef>
              <a:spcAft>
                <a:spcPct val="0"/>
              </a:spcAf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0" name="正方形/長方形 9"/>
          <p:cNvSpPr/>
          <p:nvPr/>
        </p:nvSpPr>
        <p:spPr>
          <a:xfrm>
            <a:off x="245426" y="688695"/>
            <a:ext cx="2039182" cy="2318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eaLnBrk="0" hangingPunct="0">
              <a:defRPr/>
            </a:pPr>
            <a:r>
              <a:rPr lang="ja-JP" altLang="en-US" sz="1400" b="1" kern="0" dirty="0" smtClean="0">
                <a:solidFill>
                  <a:prstClr val="white"/>
                </a:solidFill>
                <a:latin typeface="Meiryo UI" panose="020B0604030504040204" pitchFamily="50" charset="-128"/>
                <a:ea typeface="Meiryo UI" panose="020B0604030504040204" pitchFamily="50" charset="-128"/>
                <a:cs typeface="HGMaruGothicMPRO" charset="-128"/>
              </a:rPr>
              <a:t>取組の詳細②</a:t>
            </a:r>
            <a:endParaRPr lang="ja-JP" altLang="en-US" sz="1400" b="1" kern="0" dirty="0">
              <a:solidFill>
                <a:prstClr val="white"/>
              </a:solidFill>
              <a:latin typeface="Meiryo UI" panose="020B0604030504040204" pitchFamily="50" charset="-128"/>
              <a:ea typeface="Meiryo UI" panose="020B0604030504040204" pitchFamily="50" charset="-128"/>
              <a:cs typeface="HGMaruGothicMPRO" charset="-128"/>
            </a:endParaRPr>
          </a:p>
        </p:txBody>
      </p:sp>
      <p:sp>
        <p:nvSpPr>
          <p:cNvPr id="14" name="正方形/長方形 13"/>
          <p:cNvSpPr/>
          <p:nvPr/>
        </p:nvSpPr>
        <p:spPr>
          <a:xfrm>
            <a:off x="3284343" y="785031"/>
            <a:ext cx="779509" cy="6144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37611">
              <a:defRPr/>
            </a:pPr>
            <a:endParaRPr lang="ja-JP" altLang="en-US" sz="1600" dirty="0">
              <a:solidFill>
                <a:srgbClr val="000000"/>
              </a:solidFill>
              <a:latin typeface="Meiryo UI" panose="020B0604030504040204" pitchFamily="50" charset="-128"/>
              <a:ea typeface="Meiryo UI" panose="020B0604030504040204" pitchFamily="50" charset="-128"/>
            </a:endParaRPr>
          </a:p>
        </p:txBody>
      </p:sp>
      <p:sp>
        <p:nvSpPr>
          <p:cNvPr id="25" name="四角形吹き出し 24">
            <a:extLst>
              <a:ext uri="{FF2B5EF4-FFF2-40B4-BE49-F238E27FC236}">
                <a16:creationId xmlns:a16="http://schemas.microsoft.com/office/drawing/2014/main" id="{00000000-0008-0000-0200-000002000000}"/>
              </a:ext>
            </a:extLst>
          </p:cNvPr>
          <p:cNvSpPr/>
          <p:nvPr/>
        </p:nvSpPr>
        <p:spPr>
          <a:xfrm>
            <a:off x="10238253" y="5055219"/>
            <a:ext cx="3855117" cy="1457016"/>
          </a:xfrm>
          <a:prstGeom prst="wedgeRectCallout">
            <a:avLst>
              <a:gd name="adj1" fmla="val -55069"/>
              <a:gd name="adj2" fmla="val -62123"/>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ja-JP" altLang="en-US" sz="1050" dirty="0" smtClean="0">
                <a:solidFill>
                  <a:srgbClr val="FF0000"/>
                </a:solidFill>
                <a:effectLst/>
                <a:latin typeface="Meiryo UI" panose="020B0604030504040204" pitchFamily="50" charset="-128"/>
                <a:ea typeface="Meiryo UI" panose="020B0604030504040204" pitchFamily="50" charset="-128"/>
              </a:rPr>
              <a:t>各項目は、提案する取組に合わせて、適宜変更・追加・削除して構いませんが、以下の要素を参考に記載してください。</a:t>
            </a:r>
            <a:endParaRPr kumimoji="1" lang="en-US" altLang="ja-JP" sz="1050" dirty="0" smtClean="0">
              <a:solidFill>
                <a:srgbClr val="FF0000"/>
              </a:solidFill>
              <a:effectLst/>
              <a:latin typeface="Meiryo UI" panose="020B0604030504040204" pitchFamily="50" charset="-128"/>
              <a:ea typeface="Meiryo UI" panose="020B0604030504040204" pitchFamily="50" charset="-128"/>
            </a:endParaRPr>
          </a:p>
          <a:p>
            <a:endParaRPr kumimoji="1" lang="en-US" altLang="ja-JP" sz="1050" dirty="0" smtClean="0">
              <a:solidFill>
                <a:srgbClr val="FF0000"/>
              </a:solidFill>
              <a:effectLst/>
              <a:latin typeface="Meiryo UI" panose="020B0604030504040204" pitchFamily="50" charset="-128"/>
              <a:ea typeface="Meiryo UI" panose="020B0604030504040204" pitchFamily="50" charset="-128"/>
            </a:endParaRPr>
          </a:p>
          <a:p>
            <a:r>
              <a:rPr lang="ja-JP" altLang="en-US" sz="1050" dirty="0" smtClean="0">
                <a:solidFill>
                  <a:srgbClr val="FF0000"/>
                </a:solidFill>
                <a:latin typeface="Meiryo UI" panose="020B0604030504040204" pitchFamily="50" charset="-128"/>
                <a:ea typeface="Meiryo UI" panose="020B0604030504040204" pitchFamily="50" charset="-128"/>
              </a:rPr>
              <a:t>・</a:t>
            </a:r>
            <a:r>
              <a:rPr lang="en-US" altLang="ja-JP" sz="1050" dirty="0" smtClean="0">
                <a:solidFill>
                  <a:srgbClr val="FF0000"/>
                </a:solidFill>
                <a:latin typeface="Meiryo UI" panose="020B0604030504040204" pitchFamily="50" charset="-128"/>
                <a:ea typeface="Meiryo UI" panose="020B0604030504040204" pitchFamily="50" charset="-128"/>
              </a:rPr>
              <a:t>When</a:t>
            </a:r>
            <a:r>
              <a:rPr lang="ja-JP" altLang="en-US" sz="1050" dirty="0">
                <a:solidFill>
                  <a:srgbClr val="FF0000"/>
                </a:solidFill>
                <a:latin typeface="Meiryo UI" panose="020B0604030504040204" pitchFamily="50" charset="-128"/>
                <a:ea typeface="Meiryo UI" panose="020B0604030504040204" pitchFamily="50" charset="-128"/>
              </a:rPr>
              <a:t>（いつ</a:t>
            </a:r>
            <a:r>
              <a:rPr lang="ja-JP" altLang="en-US" sz="1050" dirty="0" smtClean="0">
                <a:solidFill>
                  <a:srgbClr val="FF0000"/>
                </a:solidFill>
                <a:latin typeface="Meiryo UI" panose="020B0604030504040204" pitchFamily="50" charset="-128"/>
                <a:ea typeface="Meiryo UI" panose="020B0604030504040204" pitchFamily="50" charset="-128"/>
              </a:rPr>
              <a:t>）　　・</a:t>
            </a:r>
            <a:r>
              <a:rPr lang="en-US" altLang="ja-JP" sz="1050" dirty="0" smtClean="0">
                <a:solidFill>
                  <a:srgbClr val="FF0000"/>
                </a:solidFill>
                <a:latin typeface="Meiryo UI" panose="020B0604030504040204" pitchFamily="50" charset="-128"/>
                <a:ea typeface="Meiryo UI" panose="020B0604030504040204" pitchFamily="50" charset="-128"/>
              </a:rPr>
              <a:t>Where</a:t>
            </a:r>
            <a:r>
              <a:rPr lang="ja-JP" altLang="en-US" sz="1050" dirty="0">
                <a:solidFill>
                  <a:srgbClr val="FF0000"/>
                </a:solidFill>
                <a:latin typeface="Meiryo UI" panose="020B0604030504040204" pitchFamily="50" charset="-128"/>
                <a:ea typeface="Meiryo UI" panose="020B0604030504040204" pitchFamily="50" charset="-128"/>
              </a:rPr>
              <a:t>（どこで</a:t>
            </a:r>
            <a:r>
              <a:rPr lang="ja-JP" altLang="en-US" sz="1050" dirty="0" smtClean="0">
                <a:solidFill>
                  <a:srgbClr val="FF0000"/>
                </a:solidFill>
                <a:latin typeface="Meiryo UI" panose="020B0604030504040204" pitchFamily="50" charset="-128"/>
                <a:ea typeface="Meiryo UI" panose="020B0604030504040204" pitchFamily="50" charset="-128"/>
              </a:rPr>
              <a:t>）</a:t>
            </a:r>
            <a:endParaRPr lang="en-US" altLang="ja-JP" sz="1050" dirty="0" smtClean="0">
              <a:solidFill>
                <a:srgbClr val="FF0000"/>
              </a:solidFill>
              <a:latin typeface="Meiryo UI" panose="020B0604030504040204" pitchFamily="50" charset="-128"/>
              <a:ea typeface="Meiryo UI" panose="020B0604030504040204" pitchFamily="50" charset="-128"/>
            </a:endParaRPr>
          </a:p>
          <a:p>
            <a:r>
              <a:rPr lang="ja-JP" altLang="en-US" sz="1050" dirty="0" smtClean="0">
                <a:solidFill>
                  <a:srgbClr val="FF0000"/>
                </a:solidFill>
                <a:latin typeface="Meiryo UI" panose="020B0604030504040204" pitchFamily="50" charset="-128"/>
                <a:ea typeface="Meiryo UI" panose="020B0604030504040204" pitchFamily="50" charset="-128"/>
              </a:rPr>
              <a:t>・</a:t>
            </a:r>
            <a:r>
              <a:rPr lang="en-US" altLang="ja-JP" sz="1050" dirty="0" smtClean="0">
                <a:solidFill>
                  <a:srgbClr val="FF0000"/>
                </a:solidFill>
                <a:latin typeface="Meiryo UI" panose="020B0604030504040204" pitchFamily="50" charset="-128"/>
                <a:ea typeface="Meiryo UI" panose="020B0604030504040204" pitchFamily="50" charset="-128"/>
              </a:rPr>
              <a:t>Who</a:t>
            </a:r>
            <a:r>
              <a:rPr lang="ja-JP" altLang="en-US" sz="1050" dirty="0">
                <a:solidFill>
                  <a:srgbClr val="FF0000"/>
                </a:solidFill>
                <a:latin typeface="Meiryo UI" panose="020B0604030504040204" pitchFamily="50" charset="-128"/>
                <a:ea typeface="Meiryo UI" panose="020B0604030504040204" pitchFamily="50" charset="-128"/>
              </a:rPr>
              <a:t>（誰が</a:t>
            </a:r>
            <a:r>
              <a:rPr lang="ja-JP" altLang="en-US" sz="1050" dirty="0" smtClean="0">
                <a:solidFill>
                  <a:srgbClr val="FF0000"/>
                </a:solidFill>
                <a:latin typeface="Meiryo UI" panose="020B0604030504040204" pitchFamily="50" charset="-128"/>
                <a:ea typeface="Meiryo UI" panose="020B0604030504040204" pitchFamily="50" charset="-128"/>
              </a:rPr>
              <a:t>）　　 ・</a:t>
            </a:r>
            <a:r>
              <a:rPr lang="en-US" altLang="ja-JP" sz="1050" dirty="0" smtClean="0">
                <a:solidFill>
                  <a:srgbClr val="FF0000"/>
                </a:solidFill>
                <a:latin typeface="Meiryo UI" panose="020B0604030504040204" pitchFamily="50" charset="-128"/>
                <a:ea typeface="Meiryo UI" panose="020B0604030504040204" pitchFamily="50" charset="-128"/>
              </a:rPr>
              <a:t>Whom</a:t>
            </a:r>
            <a:r>
              <a:rPr lang="ja-JP" altLang="en-US" sz="1050" dirty="0">
                <a:solidFill>
                  <a:srgbClr val="FF0000"/>
                </a:solidFill>
                <a:latin typeface="Meiryo UI" panose="020B0604030504040204" pitchFamily="50" charset="-128"/>
                <a:ea typeface="Meiryo UI" panose="020B0604030504040204" pitchFamily="50" charset="-128"/>
              </a:rPr>
              <a:t>（誰に</a:t>
            </a:r>
            <a:r>
              <a:rPr lang="ja-JP" altLang="en-US" sz="1050" dirty="0" smtClean="0">
                <a:solidFill>
                  <a:srgbClr val="FF0000"/>
                </a:solidFill>
                <a:latin typeface="Meiryo UI" panose="020B0604030504040204" pitchFamily="50" charset="-128"/>
                <a:ea typeface="Meiryo UI" panose="020B0604030504040204" pitchFamily="50" charset="-128"/>
              </a:rPr>
              <a:t>）</a:t>
            </a:r>
            <a:endParaRPr lang="en-US" altLang="ja-JP" sz="1050" dirty="0" smtClean="0">
              <a:solidFill>
                <a:srgbClr val="FF0000"/>
              </a:solidFill>
              <a:latin typeface="Meiryo UI" panose="020B0604030504040204" pitchFamily="50" charset="-128"/>
              <a:ea typeface="Meiryo UI" panose="020B0604030504040204" pitchFamily="50" charset="-128"/>
            </a:endParaRPr>
          </a:p>
          <a:p>
            <a:r>
              <a:rPr lang="ja-JP" altLang="en-US" sz="1050" dirty="0" smtClean="0">
                <a:solidFill>
                  <a:srgbClr val="FF0000"/>
                </a:solidFill>
                <a:latin typeface="Meiryo UI" panose="020B0604030504040204" pitchFamily="50" charset="-128"/>
                <a:ea typeface="Meiryo UI" panose="020B0604030504040204" pitchFamily="50" charset="-128"/>
              </a:rPr>
              <a:t>・</a:t>
            </a:r>
            <a:r>
              <a:rPr lang="en-US" altLang="ja-JP" sz="1050" dirty="0" smtClean="0">
                <a:solidFill>
                  <a:srgbClr val="FF0000"/>
                </a:solidFill>
                <a:latin typeface="Meiryo UI" panose="020B0604030504040204" pitchFamily="50" charset="-128"/>
                <a:ea typeface="Meiryo UI" panose="020B0604030504040204" pitchFamily="50" charset="-128"/>
              </a:rPr>
              <a:t>Why</a:t>
            </a:r>
            <a:r>
              <a:rPr lang="ja-JP" altLang="en-US" sz="1050" dirty="0">
                <a:solidFill>
                  <a:srgbClr val="FF0000"/>
                </a:solidFill>
                <a:latin typeface="Meiryo UI" panose="020B0604030504040204" pitchFamily="50" charset="-128"/>
                <a:ea typeface="Meiryo UI" panose="020B0604030504040204" pitchFamily="50" charset="-128"/>
              </a:rPr>
              <a:t>（なぜ</a:t>
            </a:r>
            <a:r>
              <a:rPr lang="ja-JP" altLang="en-US" sz="1050" dirty="0" smtClean="0">
                <a:solidFill>
                  <a:srgbClr val="FF0000"/>
                </a:solidFill>
                <a:latin typeface="Meiryo UI" panose="020B0604030504040204" pitchFamily="50" charset="-128"/>
                <a:ea typeface="Meiryo UI" panose="020B0604030504040204" pitchFamily="50" charset="-128"/>
              </a:rPr>
              <a:t>）　　　・</a:t>
            </a:r>
            <a:r>
              <a:rPr lang="en-US" altLang="ja-JP" sz="1050" dirty="0" smtClean="0">
                <a:solidFill>
                  <a:srgbClr val="FF0000"/>
                </a:solidFill>
                <a:latin typeface="Meiryo UI" panose="020B0604030504040204" pitchFamily="50" charset="-128"/>
                <a:ea typeface="Meiryo UI" panose="020B0604030504040204" pitchFamily="50" charset="-128"/>
              </a:rPr>
              <a:t>What</a:t>
            </a:r>
            <a:r>
              <a:rPr lang="ja-JP" altLang="en-US" sz="1050" dirty="0">
                <a:solidFill>
                  <a:srgbClr val="FF0000"/>
                </a:solidFill>
                <a:latin typeface="Meiryo UI" panose="020B0604030504040204" pitchFamily="50" charset="-128"/>
                <a:ea typeface="Meiryo UI" panose="020B0604030504040204" pitchFamily="50" charset="-128"/>
              </a:rPr>
              <a:t>（何を</a:t>
            </a:r>
            <a:r>
              <a:rPr lang="ja-JP" altLang="en-US" sz="1050" dirty="0" smtClean="0">
                <a:solidFill>
                  <a:srgbClr val="FF0000"/>
                </a:solidFill>
                <a:latin typeface="Meiryo UI" panose="020B0604030504040204" pitchFamily="50" charset="-128"/>
                <a:ea typeface="Meiryo UI" panose="020B0604030504040204" pitchFamily="50" charset="-128"/>
              </a:rPr>
              <a:t>）</a:t>
            </a:r>
            <a:endParaRPr lang="en-US" altLang="ja-JP" sz="1050" dirty="0" smtClean="0">
              <a:solidFill>
                <a:srgbClr val="FF0000"/>
              </a:solidFill>
              <a:latin typeface="Meiryo UI" panose="020B0604030504040204" pitchFamily="50" charset="-128"/>
              <a:ea typeface="Meiryo UI" panose="020B0604030504040204" pitchFamily="50" charset="-128"/>
            </a:endParaRPr>
          </a:p>
          <a:p>
            <a:r>
              <a:rPr lang="ja-JP" altLang="en-US" sz="1050" dirty="0" smtClean="0">
                <a:solidFill>
                  <a:srgbClr val="FF0000"/>
                </a:solidFill>
                <a:latin typeface="Meiryo UI" panose="020B0604030504040204" pitchFamily="50" charset="-128"/>
                <a:ea typeface="Meiryo UI" panose="020B0604030504040204" pitchFamily="50" charset="-128"/>
              </a:rPr>
              <a:t>・</a:t>
            </a:r>
            <a:r>
              <a:rPr lang="en-US" altLang="ja-JP" sz="1050" dirty="0" smtClean="0">
                <a:solidFill>
                  <a:srgbClr val="FF0000"/>
                </a:solidFill>
                <a:latin typeface="Meiryo UI" panose="020B0604030504040204" pitchFamily="50" charset="-128"/>
                <a:ea typeface="Meiryo UI" panose="020B0604030504040204" pitchFamily="50" charset="-128"/>
              </a:rPr>
              <a:t>How</a:t>
            </a:r>
            <a:r>
              <a:rPr lang="ja-JP" altLang="en-US" sz="1050" dirty="0">
                <a:solidFill>
                  <a:srgbClr val="FF0000"/>
                </a:solidFill>
                <a:latin typeface="Meiryo UI" panose="020B0604030504040204" pitchFamily="50" charset="-128"/>
                <a:ea typeface="Meiryo UI" panose="020B0604030504040204" pitchFamily="50" charset="-128"/>
              </a:rPr>
              <a:t>（どのように</a:t>
            </a:r>
            <a:r>
              <a:rPr lang="ja-JP" altLang="en-US" sz="1050" dirty="0" smtClean="0">
                <a:solidFill>
                  <a:srgbClr val="FF0000"/>
                </a:solidFill>
                <a:latin typeface="Meiryo UI" panose="020B0604030504040204" pitchFamily="50" charset="-128"/>
                <a:ea typeface="Meiryo UI" panose="020B0604030504040204" pitchFamily="50" charset="-128"/>
              </a:rPr>
              <a:t>）・</a:t>
            </a:r>
            <a:r>
              <a:rPr lang="en-US" altLang="ja-JP" sz="1050" dirty="0" smtClean="0">
                <a:solidFill>
                  <a:srgbClr val="FF0000"/>
                </a:solidFill>
                <a:latin typeface="Meiryo UI" panose="020B0604030504040204" pitchFamily="50" charset="-128"/>
                <a:ea typeface="Meiryo UI" panose="020B0604030504040204" pitchFamily="50" charset="-128"/>
              </a:rPr>
              <a:t>How </a:t>
            </a:r>
            <a:r>
              <a:rPr lang="en-US" altLang="ja-JP" sz="1050" dirty="0">
                <a:solidFill>
                  <a:srgbClr val="FF0000"/>
                </a:solidFill>
                <a:latin typeface="Meiryo UI" panose="020B0604030504040204" pitchFamily="50" charset="-128"/>
                <a:ea typeface="Meiryo UI" panose="020B0604030504040204" pitchFamily="50" charset="-128"/>
              </a:rPr>
              <a:t>much</a:t>
            </a:r>
            <a:r>
              <a:rPr lang="ja-JP" altLang="en-US" sz="1050" dirty="0">
                <a:solidFill>
                  <a:srgbClr val="FF0000"/>
                </a:solidFill>
                <a:latin typeface="Meiryo UI" panose="020B0604030504040204" pitchFamily="50" charset="-128"/>
                <a:ea typeface="Meiryo UI" panose="020B0604030504040204" pitchFamily="50" charset="-128"/>
              </a:rPr>
              <a:t>（</a:t>
            </a:r>
            <a:r>
              <a:rPr lang="ja-JP" altLang="en-US" sz="1050" dirty="0" smtClean="0">
                <a:solidFill>
                  <a:srgbClr val="FF0000"/>
                </a:solidFill>
                <a:latin typeface="Meiryo UI" panose="020B0604030504040204" pitchFamily="50" charset="-128"/>
                <a:ea typeface="Meiryo UI" panose="020B0604030504040204" pitchFamily="50" charset="-128"/>
              </a:rPr>
              <a:t>いくらで）</a:t>
            </a:r>
            <a:endParaRPr lang="ja-JP" altLang="ja-JP" sz="1050" dirty="0">
              <a:solidFill>
                <a:srgbClr val="FF0000"/>
              </a:solidFill>
              <a:effectLst/>
              <a:latin typeface="Meiryo UI" panose="020B0604030504040204" pitchFamily="50" charset="-128"/>
              <a:ea typeface="Meiryo UI" panose="020B0604030504040204" pitchFamily="50" charset="-128"/>
            </a:endParaRPr>
          </a:p>
        </p:txBody>
      </p:sp>
      <p:sp>
        <p:nvSpPr>
          <p:cNvPr id="46" name="四角形吹き出し 45">
            <a:extLst>
              <a:ext uri="{FF2B5EF4-FFF2-40B4-BE49-F238E27FC236}">
                <a16:creationId xmlns:a16="http://schemas.microsoft.com/office/drawing/2014/main" id="{00000000-0008-0000-0200-000002000000}"/>
              </a:ext>
            </a:extLst>
          </p:cNvPr>
          <p:cNvSpPr/>
          <p:nvPr/>
        </p:nvSpPr>
        <p:spPr>
          <a:xfrm>
            <a:off x="10345829" y="658667"/>
            <a:ext cx="5782798" cy="3819476"/>
          </a:xfrm>
          <a:prstGeom prst="wedgeRectCallout">
            <a:avLst>
              <a:gd name="adj1" fmla="val -55834"/>
              <a:gd name="adj2" fmla="val -1556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1050" dirty="0" smtClean="0">
                <a:solidFill>
                  <a:srgbClr val="FF0000"/>
                </a:solidFill>
                <a:effectLst/>
                <a:latin typeface="Meiryo UI" panose="020B0604030504040204" pitchFamily="50" charset="-128"/>
                <a:ea typeface="Meiryo UI" panose="020B0604030504040204" pitchFamily="50" charset="-128"/>
              </a:rPr>
              <a:t>以下の例を参考に自由に記載してください。</a:t>
            </a:r>
            <a:endParaRPr lang="ja-JP" altLang="ja-JP" sz="1050" dirty="0">
              <a:solidFill>
                <a:srgbClr val="FF0000"/>
              </a:solidFill>
              <a:effectLst/>
              <a:latin typeface="Meiryo UI" panose="020B0604030504040204" pitchFamily="50" charset="-128"/>
              <a:ea typeface="Meiryo UI" panose="020B0604030504040204" pitchFamily="50" charset="-128"/>
            </a:endParaRPr>
          </a:p>
        </p:txBody>
      </p:sp>
      <p:grpSp>
        <p:nvGrpSpPr>
          <p:cNvPr id="47" name="グループ化 46"/>
          <p:cNvGrpSpPr/>
          <p:nvPr/>
        </p:nvGrpSpPr>
        <p:grpSpPr>
          <a:xfrm>
            <a:off x="10438323" y="998104"/>
            <a:ext cx="5625284" cy="3282951"/>
            <a:chOff x="2141792" y="2741870"/>
            <a:chExt cx="6029751" cy="2059631"/>
          </a:xfrm>
        </p:grpSpPr>
        <p:grpSp>
          <p:nvGrpSpPr>
            <p:cNvPr id="48" name="グループ化 47"/>
            <p:cNvGrpSpPr/>
            <p:nvPr/>
          </p:nvGrpSpPr>
          <p:grpSpPr>
            <a:xfrm>
              <a:off x="2141792" y="2741870"/>
              <a:ext cx="6029751" cy="1160721"/>
              <a:chOff x="630139" y="1241872"/>
              <a:chExt cx="8640048" cy="432048"/>
            </a:xfrm>
          </p:grpSpPr>
          <p:sp>
            <p:nvSpPr>
              <p:cNvPr id="64" name="正方形/長方形 63"/>
              <p:cNvSpPr/>
              <p:nvPr/>
            </p:nvSpPr>
            <p:spPr>
              <a:xfrm>
                <a:off x="630139" y="1241920"/>
                <a:ext cx="1240474" cy="432000"/>
              </a:xfrm>
              <a:prstGeom prst="rect">
                <a:avLst/>
              </a:prstGeom>
              <a:solidFill>
                <a:schemeClr val="tx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ctr"/>
                <a:r>
                  <a:rPr kumimoji="1" lang="ja-JP" altLang="en-US" sz="1100" dirty="0">
                    <a:solidFill>
                      <a:schemeClr val="bg1"/>
                    </a:solidFill>
                    <a:latin typeface="Meiryo UI" panose="020B0604030504040204" pitchFamily="50" charset="-128"/>
                    <a:ea typeface="Meiryo UI" panose="020B0604030504040204" pitchFamily="50" charset="-128"/>
                  </a:rPr>
                  <a:t>構築</a:t>
                </a:r>
                <a:r>
                  <a:rPr kumimoji="1" lang="ja-JP" altLang="en-US" sz="1100" dirty="0" smtClean="0">
                    <a:solidFill>
                      <a:schemeClr val="bg1"/>
                    </a:solidFill>
                    <a:latin typeface="Meiryo UI" panose="020B0604030504040204" pitchFamily="50" charset="-128"/>
                    <a:ea typeface="Meiryo UI" panose="020B0604030504040204" pitchFamily="50" charset="-128"/>
                  </a:rPr>
                  <a:t>する</a:t>
                </a:r>
                <a:endParaRPr kumimoji="1" lang="en-US" altLang="ja-JP" sz="1100" dirty="0" smtClean="0">
                  <a:solidFill>
                    <a:schemeClr val="bg1"/>
                  </a:solidFill>
                  <a:latin typeface="Meiryo UI" panose="020B0604030504040204" pitchFamily="50" charset="-128"/>
                  <a:ea typeface="Meiryo UI" panose="020B0604030504040204" pitchFamily="50" charset="-128"/>
                </a:endParaRPr>
              </a:p>
              <a:p>
                <a:pPr algn="ctr" fontAlgn="ctr"/>
                <a:r>
                  <a:rPr kumimoji="1" lang="ja-JP" altLang="en-US" sz="1100" dirty="0" smtClean="0">
                    <a:solidFill>
                      <a:schemeClr val="bg1"/>
                    </a:solidFill>
                    <a:latin typeface="Meiryo UI" panose="020B0604030504040204" pitchFamily="50" charset="-128"/>
                    <a:ea typeface="Meiryo UI" panose="020B0604030504040204" pitchFamily="50" charset="-128"/>
                  </a:rPr>
                  <a:t>評価</a:t>
                </a:r>
                <a:r>
                  <a:rPr kumimoji="1" lang="ja-JP" altLang="en-US" sz="1100" dirty="0">
                    <a:solidFill>
                      <a:schemeClr val="bg1"/>
                    </a:solidFill>
                    <a:latin typeface="Meiryo UI" panose="020B0604030504040204" pitchFamily="50" charset="-128"/>
                    <a:ea typeface="Meiryo UI" panose="020B0604030504040204" pitchFamily="50" charset="-128"/>
                  </a:rPr>
                  <a:t>モデル・分析モデル</a:t>
                </a:r>
                <a:r>
                  <a:rPr kumimoji="1" lang="ja-JP" altLang="en-US" sz="1100" dirty="0" smtClean="0">
                    <a:solidFill>
                      <a:schemeClr val="bg1"/>
                    </a:solidFill>
                    <a:latin typeface="Meiryo UI" panose="020B0604030504040204" pitchFamily="50" charset="-128"/>
                    <a:ea typeface="Meiryo UI" panose="020B0604030504040204" pitchFamily="50" charset="-128"/>
                  </a:rPr>
                  <a:t>や</a:t>
                </a:r>
                <a:endParaRPr kumimoji="1" lang="en-US" altLang="ja-JP" sz="1100" dirty="0" smtClean="0">
                  <a:solidFill>
                    <a:schemeClr val="bg1"/>
                  </a:solidFill>
                  <a:latin typeface="Meiryo UI" panose="020B0604030504040204" pitchFamily="50" charset="-128"/>
                  <a:ea typeface="Meiryo UI" panose="020B0604030504040204" pitchFamily="50" charset="-128"/>
                </a:endParaRPr>
              </a:p>
              <a:p>
                <a:pPr algn="ctr" fontAlgn="ctr"/>
                <a:r>
                  <a:rPr kumimoji="1" lang="ja-JP" altLang="en-US" sz="1100" dirty="0" smtClean="0">
                    <a:solidFill>
                      <a:schemeClr val="bg1"/>
                    </a:solidFill>
                    <a:latin typeface="Meiryo UI" panose="020B0604030504040204" pitchFamily="50" charset="-128"/>
                    <a:ea typeface="Meiryo UI" panose="020B0604030504040204" pitchFamily="50" charset="-128"/>
                  </a:rPr>
                  <a:t>開発する</a:t>
                </a:r>
                <a:endParaRPr kumimoji="1" lang="en-US" altLang="ja-JP" sz="1100" dirty="0" smtClean="0">
                  <a:solidFill>
                    <a:schemeClr val="bg1"/>
                  </a:solidFill>
                  <a:latin typeface="Meiryo UI" panose="020B0604030504040204" pitchFamily="50" charset="-128"/>
                  <a:ea typeface="Meiryo UI" panose="020B0604030504040204" pitchFamily="50" charset="-128"/>
                </a:endParaRPr>
              </a:p>
              <a:p>
                <a:pPr algn="ctr" fontAlgn="ctr"/>
                <a:r>
                  <a:rPr kumimoji="1" lang="ja-JP" altLang="en-US" sz="1100" dirty="0" smtClean="0">
                    <a:solidFill>
                      <a:schemeClr val="bg1"/>
                    </a:solidFill>
                    <a:latin typeface="Meiryo UI" panose="020B0604030504040204" pitchFamily="50" charset="-128"/>
                    <a:ea typeface="Meiryo UI" panose="020B0604030504040204" pitchFamily="50" charset="-128"/>
                  </a:rPr>
                  <a:t>融資</a:t>
                </a:r>
                <a:r>
                  <a:rPr kumimoji="1" lang="ja-JP" altLang="en-US" sz="1100" dirty="0">
                    <a:solidFill>
                      <a:schemeClr val="bg1"/>
                    </a:solidFill>
                    <a:latin typeface="Meiryo UI" panose="020B0604030504040204" pitchFamily="50" charset="-128"/>
                    <a:ea typeface="Meiryo UI" panose="020B0604030504040204" pitchFamily="50" charset="-128"/>
                  </a:rPr>
                  <a:t>商品</a:t>
                </a:r>
                <a:r>
                  <a:rPr kumimoji="1" lang="ja-JP" altLang="en-US" sz="1100" dirty="0" smtClean="0">
                    <a:solidFill>
                      <a:schemeClr val="bg1"/>
                    </a:solidFill>
                    <a:latin typeface="Meiryo UI" panose="020B0604030504040204" pitchFamily="50" charset="-128"/>
                    <a:ea typeface="Meiryo UI" panose="020B0604030504040204" pitchFamily="50" charset="-128"/>
                  </a:rPr>
                  <a:t>等</a:t>
                </a:r>
                <a:endParaRPr kumimoji="1" lang="en-US" altLang="ja-JP" sz="1100" dirty="0" smtClean="0">
                  <a:solidFill>
                    <a:schemeClr val="bg1"/>
                  </a:solidFill>
                  <a:latin typeface="Meiryo UI" panose="020B0604030504040204" pitchFamily="50" charset="-128"/>
                  <a:ea typeface="Meiryo UI" panose="020B0604030504040204" pitchFamily="50" charset="-128"/>
                </a:endParaRPr>
              </a:p>
              <a:p>
                <a:pPr algn="ctr" fontAlgn="ctr"/>
                <a:r>
                  <a:rPr kumimoji="1" lang="ja-JP" altLang="en-US" sz="1100" dirty="0" smtClean="0">
                    <a:solidFill>
                      <a:schemeClr val="bg1"/>
                    </a:solidFill>
                    <a:latin typeface="Meiryo UI" panose="020B0604030504040204" pitchFamily="50" charset="-128"/>
                    <a:ea typeface="Meiryo UI" panose="020B0604030504040204" pitchFamily="50" charset="-128"/>
                  </a:rPr>
                  <a:t>の仕様</a:t>
                </a:r>
              </a:p>
            </p:txBody>
          </p:sp>
          <p:sp>
            <p:nvSpPr>
              <p:cNvPr id="65" name="正方形/長方形 64"/>
              <p:cNvSpPr/>
              <p:nvPr/>
            </p:nvSpPr>
            <p:spPr>
              <a:xfrm>
                <a:off x="1870613" y="1241872"/>
                <a:ext cx="7399574" cy="432000"/>
              </a:xfrm>
              <a:prstGeom prst="rect">
                <a:avLst/>
              </a:prstGeom>
              <a:solidFill>
                <a:schemeClr val="bg1">
                  <a:lumMod val="95000"/>
                </a:schemeClr>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lIns="144000" tIns="0" rIns="144000" bIns="0" rtlCol="0" anchor="ctr"/>
              <a:lstStyle/>
              <a:p>
                <a:pPr fontAlgn="ctr"/>
                <a:r>
                  <a:rPr lang="ja-JP" altLang="en-US" sz="1200" dirty="0" smtClean="0">
                    <a:solidFill>
                      <a:schemeClr val="bg1">
                        <a:lumMod val="75000"/>
                      </a:schemeClr>
                    </a:solidFill>
                    <a:latin typeface="Meiryo UI" panose="020B0604030504040204" pitchFamily="50" charset="-128"/>
                    <a:ea typeface="Meiryo UI" panose="020B0604030504040204" pitchFamily="50" charset="-128"/>
                  </a:rPr>
                  <a:t>○○</a:t>
                </a:r>
                <a:r>
                  <a:rPr lang="ja-JP" altLang="en-US" sz="1200" dirty="0">
                    <a:solidFill>
                      <a:schemeClr val="bg1">
                        <a:lumMod val="75000"/>
                      </a:schemeClr>
                    </a:solidFill>
                    <a:latin typeface="Meiryo UI" panose="020B0604030504040204" pitchFamily="50" charset="-128"/>
                    <a:ea typeface="Meiryo UI" panose="020B0604030504040204" pitchFamily="50" charset="-128"/>
                  </a:rPr>
                  <a:t>○</a:t>
                </a:r>
                <a:r>
                  <a:rPr lang="ja-JP" altLang="en-US" sz="1200" dirty="0" smtClean="0">
                    <a:solidFill>
                      <a:schemeClr val="bg1">
                        <a:lumMod val="75000"/>
                      </a:schemeClr>
                    </a:solidFill>
                    <a:latin typeface="Meiryo UI" panose="020B0604030504040204" pitchFamily="50" charset="-128"/>
                    <a:ea typeface="Meiryo UI" panose="020B0604030504040204" pitchFamily="50" charset="-128"/>
                  </a:rPr>
                  <a:t>○○</a:t>
                </a:r>
                <a:r>
                  <a:rPr lang="ja-JP" altLang="en-US" sz="1200" dirty="0">
                    <a:solidFill>
                      <a:schemeClr val="bg1">
                        <a:lumMod val="75000"/>
                      </a:schemeClr>
                    </a:solidFill>
                    <a:latin typeface="Meiryo UI" panose="020B0604030504040204" pitchFamily="50" charset="-128"/>
                    <a:ea typeface="Meiryo UI" panose="020B0604030504040204" pitchFamily="50" charset="-128"/>
                  </a:rPr>
                  <a:t>○○</a:t>
                </a:r>
                <a:r>
                  <a:rPr lang="ja-JP" altLang="en-US" sz="1200" dirty="0" smtClean="0">
                    <a:solidFill>
                      <a:schemeClr val="bg1">
                        <a:lumMod val="75000"/>
                      </a:schemeClr>
                    </a:solidFill>
                    <a:latin typeface="Meiryo UI" panose="020B0604030504040204" pitchFamily="50" charset="-128"/>
                    <a:ea typeface="Meiryo UI" panose="020B0604030504040204" pitchFamily="50" charset="-128"/>
                  </a:rPr>
                  <a:t>○○</a:t>
                </a:r>
                <a:r>
                  <a:rPr lang="ja-JP" altLang="en-US" sz="1200" dirty="0">
                    <a:solidFill>
                      <a:schemeClr val="bg1">
                        <a:lumMod val="75000"/>
                      </a:schemeClr>
                    </a:solidFill>
                    <a:latin typeface="Meiryo UI" panose="020B0604030504040204" pitchFamily="50" charset="-128"/>
                    <a:ea typeface="Meiryo UI" panose="020B0604030504040204" pitchFamily="50" charset="-128"/>
                  </a:rPr>
                  <a:t>○○</a:t>
                </a:r>
                <a:r>
                  <a:rPr lang="ja-JP" altLang="en-US" sz="1200" dirty="0" smtClean="0">
                    <a:solidFill>
                      <a:schemeClr val="bg1">
                        <a:lumMod val="75000"/>
                      </a:schemeClr>
                    </a:solidFill>
                    <a:latin typeface="Meiryo UI" panose="020B0604030504040204" pitchFamily="50" charset="-128"/>
                    <a:ea typeface="Meiryo UI" panose="020B0604030504040204" pitchFamily="50" charset="-128"/>
                  </a:rPr>
                  <a:t>○</a:t>
                </a:r>
                <a:endParaRPr lang="en-US" altLang="ja-JP" sz="1200" dirty="0" smtClean="0">
                  <a:solidFill>
                    <a:schemeClr val="bg1">
                      <a:lumMod val="75000"/>
                    </a:schemeClr>
                  </a:solidFill>
                  <a:latin typeface="Meiryo UI" panose="020B0604030504040204" pitchFamily="50" charset="-128"/>
                  <a:ea typeface="Meiryo UI" panose="020B0604030504040204" pitchFamily="50" charset="-128"/>
                </a:endParaRPr>
              </a:p>
            </p:txBody>
          </p:sp>
        </p:grpSp>
        <p:grpSp>
          <p:nvGrpSpPr>
            <p:cNvPr id="49" name="グループ化 48"/>
            <p:cNvGrpSpPr/>
            <p:nvPr/>
          </p:nvGrpSpPr>
          <p:grpSpPr>
            <a:xfrm>
              <a:off x="2141792" y="3917415"/>
              <a:ext cx="6029751" cy="431725"/>
              <a:chOff x="630139" y="1241920"/>
              <a:chExt cx="8640048" cy="440454"/>
            </a:xfrm>
          </p:grpSpPr>
          <p:sp>
            <p:nvSpPr>
              <p:cNvPr id="62" name="正方形/長方形 61"/>
              <p:cNvSpPr/>
              <p:nvPr/>
            </p:nvSpPr>
            <p:spPr>
              <a:xfrm>
                <a:off x="630139" y="1241920"/>
                <a:ext cx="1240474" cy="432000"/>
              </a:xfrm>
              <a:prstGeom prst="rect">
                <a:avLst/>
              </a:prstGeom>
              <a:solidFill>
                <a:schemeClr val="tx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ctr"/>
                <a:r>
                  <a:rPr kumimoji="1" lang="ja-JP" altLang="en-US" sz="1100" dirty="0" smtClean="0">
                    <a:solidFill>
                      <a:schemeClr val="bg1"/>
                    </a:solidFill>
                    <a:latin typeface="Meiryo UI" panose="020B0604030504040204" pitchFamily="50" charset="-128"/>
                    <a:ea typeface="Meiryo UI" panose="020B0604030504040204" pitchFamily="50" charset="-128"/>
                  </a:rPr>
                  <a:t>対象市場</a:t>
                </a:r>
              </a:p>
            </p:txBody>
          </p:sp>
          <p:sp>
            <p:nvSpPr>
              <p:cNvPr id="63" name="正方形/長方形 62"/>
              <p:cNvSpPr/>
              <p:nvPr/>
            </p:nvSpPr>
            <p:spPr>
              <a:xfrm>
                <a:off x="1870613" y="1250374"/>
                <a:ext cx="7399574" cy="432000"/>
              </a:xfrm>
              <a:prstGeom prst="rect">
                <a:avLst/>
              </a:prstGeom>
              <a:solidFill>
                <a:schemeClr val="bg1">
                  <a:lumMod val="95000"/>
                </a:schemeClr>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lIns="144000" tIns="0" rIns="144000" bIns="0" rtlCol="0" anchor="ctr"/>
              <a:lstStyle/>
              <a:p>
                <a:pPr fontAlgn="ctr"/>
                <a:r>
                  <a:rPr lang="ja-JP" altLang="en-US" sz="1200" dirty="0" smtClean="0">
                    <a:solidFill>
                      <a:schemeClr val="bg1">
                        <a:lumMod val="75000"/>
                      </a:schemeClr>
                    </a:solidFill>
                    <a:latin typeface="Meiryo UI" panose="020B0604030504040204" pitchFamily="50" charset="-128"/>
                    <a:ea typeface="Meiryo UI" panose="020B0604030504040204" pitchFamily="50" charset="-128"/>
                  </a:rPr>
                  <a:t>○○</a:t>
                </a:r>
                <a:r>
                  <a:rPr lang="ja-JP" altLang="en-US" sz="1200" dirty="0">
                    <a:solidFill>
                      <a:schemeClr val="bg1">
                        <a:lumMod val="75000"/>
                      </a:schemeClr>
                    </a:solidFill>
                    <a:latin typeface="Meiryo UI" panose="020B0604030504040204" pitchFamily="50" charset="-128"/>
                    <a:ea typeface="Meiryo UI" panose="020B0604030504040204" pitchFamily="50" charset="-128"/>
                  </a:rPr>
                  <a:t>○</a:t>
                </a:r>
                <a:r>
                  <a:rPr lang="ja-JP" altLang="en-US" sz="1200" dirty="0" smtClean="0">
                    <a:solidFill>
                      <a:schemeClr val="bg1">
                        <a:lumMod val="75000"/>
                      </a:schemeClr>
                    </a:solidFill>
                    <a:latin typeface="Meiryo UI" panose="020B0604030504040204" pitchFamily="50" charset="-128"/>
                    <a:ea typeface="Meiryo UI" panose="020B0604030504040204" pitchFamily="50" charset="-128"/>
                  </a:rPr>
                  <a:t>○○</a:t>
                </a:r>
                <a:r>
                  <a:rPr lang="ja-JP" altLang="en-US" sz="1200" dirty="0">
                    <a:solidFill>
                      <a:schemeClr val="bg1">
                        <a:lumMod val="75000"/>
                      </a:schemeClr>
                    </a:solidFill>
                    <a:latin typeface="Meiryo UI" panose="020B0604030504040204" pitchFamily="50" charset="-128"/>
                    <a:ea typeface="Meiryo UI" panose="020B0604030504040204" pitchFamily="50" charset="-128"/>
                  </a:rPr>
                  <a:t>○○</a:t>
                </a:r>
                <a:r>
                  <a:rPr lang="ja-JP" altLang="en-US" sz="1200" dirty="0" smtClean="0">
                    <a:solidFill>
                      <a:schemeClr val="bg1">
                        <a:lumMod val="75000"/>
                      </a:schemeClr>
                    </a:solidFill>
                    <a:latin typeface="Meiryo UI" panose="020B0604030504040204" pitchFamily="50" charset="-128"/>
                    <a:ea typeface="Meiryo UI" panose="020B0604030504040204" pitchFamily="50" charset="-128"/>
                  </a:rPr>
                  <a:t>○</a:t>
                </a:r>
                <a:r>
                  <a:rPr lang="ja-JP" altLang="en-US" sz="1200" dirty="0">
                    <a:solidFill>
                      <a:schemeClr val="bg1">
                        <a:lumMod val="75000"/>
                      </a:schemeClr>
                    </a:solidFill>
                    <a:latin typeface="Meiryo UI" panose="020B0604030504040204" pitchFamily="50" charset="-128"/>
                    <a:ea typeface="Meiryo UI" panose="020B0604030504040204" pitchFamily="50" charset="-128"/>
                  </a:rPr>
                  <a:t> ○○○○</a:t>
                </a:r>
                <a:endParaRPr kumimoji="1" lang="ja-JP" altLang="en-US" sz="1200" dirty="0" smtClean="0">
                  <a:solidFill>
                    <a:schemeClr val="bg1">
                      <a:lumMod val="75000"/>
                    </a:schemeClr>
                  </a:solidFill>
                  <a:latin typeface="Meiryo UI" panose="020B0604030504040204" pitchFamily="50" charset="-128"/>
                  <a:ea typeface="Meiryo UI" panose="020B0604030504040204" pitchFamily="50" charset="-128"/>
                </a:endParaRPr>
              </a:p>
            </p:txBody>
          </p:sp>
        </p:grpSp>
        <p:grpSp>
          <p:nvGrpSpPr>
            <p:cNvPr id="50" name="グループ化 49"/>
            <p:cNvGrpSpPr/>
            <p:nvPr/>
          </p:nvGrpSpPr>
          <p:grpSpPr>
            <a:xfrm>
              <a:off x="2141792" y="4360432"/>
              <a:ext cx="6029751" cy="441069"/>
              <a:chOff x="630139" y="1241872"/>
              <a:chExt cx="8640048" cy="432048"/>
            </a:xfrm>
          </p:grpSpPr>
          <p:sp>
            <p:nvSpPr>
              <p:cNvPr id="60" name="正方形/長方形 59"/>
              <p:cNvSpPr/>
              <p:nvPr/>
            </p:nvSpPr>
            <p:spPr>
              <a:xfrm>
                <a:off x="630139" y="1241920"/>
                <a:ext cx="1240474" cy="432000"/>
              </a:xfrm>
              <a:prstGeom prst="rect">
                <a:avLst/>
              </a:prstGeom>
              <a:solidFill>
                <a:schemeClr val="tx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ctr"/>
                <a:r>
                  <a:rPr kumimoji="1" lang="ja-JP" altLang="en-US" sz="1100" dirty="0" smtClean="0">
                    <a:solidFill>
                      <a:schemeClr val="bg1"/>
                    </a:solidFill>
                    <a:latin typeface="Meiryo UI" panose="020B0604030504040204" pitchFamily="50" charset="-128"/>
                    <a:ea typeface="Meiryo UI" panose="020B0604030504040204" pitchFamily="50" charset="-128"/>
                  </a:rPr>
                  <a:t>市場ニーズ</a:t>
                </a:r>
                <a:endParaRPr kumimoji="1" lang="ja-JP" altLang="en-US" sz="1100" dirty="0">
                  <a:solidFill>
                    <a:schemeClr val="bg1"/>
                  </a:solidFill>
                  <a:latin typeface="Meiryo UI" panose="020B0604030504040204" pitchFamily="50" charset="-128"/>
                  <a:ea typeface="Meiryo UI" panose="020B0604030504040204" pitchFamily="50" charset="-128"/>
                </a:endParaRPr>
              </a:p>
            </p:txBody>
          </p:sp>
          <p:sp>
            <p:nvSpPr>
              <p:cNvPr id="61" name="正方形/長方形 60"/>
              <p:cNvSpPr/>
              <p:nvPr/>
            </p:nvSpPr>
            <p:spPr>
              <a:xfrm>
                <a:off x="1870613" y="1241872"/>
                <a:ext cx="7399574" cy="432000"/>
              </a:xfrm>
              <a:prstGeom prst="rect">
                <a:avLst/>
              </a:prstGeom>
              <a:solidFill>
                <a:schemeClr val="bg1">
                  <a:lumMod val="95000"/>
                </a:schemeClr>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lIns="144000" tIns="0" rIns="144000" bIns="0" rtlCol="0" anchor="ctr"/>
              <a:lstStyle/>
              <a:p>
                <a:pPr fontAlgn="ctr"/>
                <a:r>
                  <a:rPr lang="ja-JP" altLang="en-US" sz="1200" dirty="0" smtClean="0">
                    <a:solidFill>
                      <a:schemeClr val="bg1">
                        <a:lumMod val="75000"/>
                      </a:schemeClr>
                    </a:solidFill>
                    <a:latin typeface="Meiryo UI" panose="020B0604030504040204" pitchFamily="50" charset="-128"/>
                    <a:ea typeface="Meiryo UI" panose="020B0604030504040204" pitchFamily="50" charset="-128"/>
                  </a:rPr>
                  <a:t>○○</a:t>
                </a:r>
                <a:r>
                  <a:rPr lang="ja-JP" altLang="en-US" sz="1200" dirty="0">
                    <a:solidFill>
                      <a:schemeClr val="bg1">
                        <a:lumMod val="75000"/>
                      </a:schemeClr>
                    </a:solidFill>
                    <a:latin typeface="Meiryo UI" panose="020B0604030504040204" pitchFamily="50" charset="-128"/>
                    <a:ea typeface="Meiryo UI" panose="020B0604030504040204" pitchFamily="50" charset="-128"/>
                  </a:rPr>
                  <a:t>○</a:t>
                </a:r>
                <a:r>
                  <a:rPr lang="ja-JP" altLang="en-US" sz="1200" dirty="0" smtClean="0">
                    <a:solidFill>
                      <a:schemeClr val="bg1">
                        <a:lumMod val="75000"/>
                      </a:schemeClr>
                    </a:solidFill>
                    <a:latin typeface="Meiryo UI" panose="020B0604030504040204" pitchFamily="50" charset="-128"/>
                    <a:ea typeface="Meiryo UI" panose="020B0604030504040204" pitchFamily="50" charset="-128"/>
                  </a:rPr>
                  <a:t>○○</a:t>
                </a:r>
                <a:r>
                  <a:rPr lang="ja-JP" altLang="en-US" sz="1200" dirty="0">
                    <a:solidFill>
                      <a:schemeClr val="bg1">
                        <a:lumMod val="75000"/>
                      </a:schemeClr>
                    </a:solidFill>
                    <a:latin typeface="Meiryo UI" panose="020B0604030504040204" pitchFamily="50" charset="-128"/>
                    <a:ea typeface="Meiryo UI" panose="020B0604030504040204" pitchFamily="50" charset="-128"/>
                  </a:rPr>
                  <a:t>○○</a:t>
                </a:r>
                <a:r>
                  <a:rPr lang="ja-JP" altLang="en-US" sz="1200" dirty="0" smtClean="0">
                    <a:solidFill>
                      <a:schemeClr val="bg1">
                        <a:lumMod val="75000"/>
                      </a:schemeClr>
                    </a:solidFill>
                    <a:latin typeface="Meiryo UI" panose="020B0604030504040204" pitchFamily="50" charset="-128"/>
                    <a:ea typeface="Meiryo UI" panose="020B0604030504040204" pitchFamily="50" charset="-128"/>
                  </a:rPr>
                  <a:t>○</a:t>
                </a:r>
                <a:r>
                  <a:rPr lang="ja-JP" altLang="en-US" sz="1200" dirty="0">
                    <a:solidFill>
                      <a:schemeClr val="bg1">
                        <a:lumMod val="75000"/>
                      </a:schemeClr>
                    </a:solidFill>
                    <a:latin typeface="Meiryo UI" panose="020B0604030504040204" pitchFamily="50" charset="-128"/>
                    <a:ea typeface="Meiryo UI" panose="020B0604030504040204" pitchFamily="50" charset="-128"/>
                  </a:rPr>
                  <a:t> ○○○○</a:t>
                </a:r>
                <a:endParaRPr kumimoji="1" lang="ja-JP" altLang="en-US" sz="1200" dirty="0" smtClean="0">
                  <a:solidFill>
                    <a:schemeClr val="bg1">
                      <a:lumMod val="75000"/>
                    </a:schemeClr>
                  </a:solidFill>
                  <a:latin typeface="Meiryo UI" panose="020B0604030504040204" pitchFamily="50" charset="-128"/>
                  <a:ea typeface="Meiryo UI" panose="020B0604030504040204" pitchFamily="50" charset="-128"/>
                </a:endParaRPr>
              </a:p>
            </p:txBody>
          </p:sp>
        </p:grpSp>
      </p:grpSp>
    </p:spTree>
    <p:extLst>
      <p:ext uri="{BB962C8B-B14F-4D97-AF65-F5344CB8AC3E}">
        <p14:creationId xmlns:p14="http://schemas.microsoft.com/office/powerpoint/2010/main" val="30311867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3"/>
          <p:cNvSpPr txBox="1">
            <a:spLocks/>
          </p:cNvSpPr>
          <p:nvPr/>
        </p:nvSpPr>
        <p:spPr bwMode="auto">
          <a:xfrm>
            <a:off x="3" y="72091"/>
            <a:ext cx="8753472" cy="476250"/>
          </a:xfrm>
          <a:prstGeom prst="rect">
            <a:avLst/>
          </a:prstGeom>
          <a:noFill/>
          <a:ln w="9525">
            <a:noFill/>
            <a:miter lim="800000"/>
            <a:headEnd/>
            <a:tailEnd/>
          </a:ln>
        </p:spPr>
        <p:txBody>
          <a:bodyPr vert="horz" wrap="square" lIns="95782" tIns="47891" rIns="95782" bIns="47891" numCol="1" anchor="ctr" anchorCtr="0" compatLnSpc="1">
            <a:prstTxWarp prst="textNoShape">
              <a:avLst/>
            </a:prstTxWarp>
          </a:bodyPr>
          <a:lstStyle>
            <a:lvl1pPr algn="l" rtl="0" eaLnBrk="0" fontAlgn="base" hangingPunct="0">
              <a:spcBef>
                <a:spcPct val="0"/>
              </a:spcBef>
              <a:spcAft>
                <a:spcPct val="0"/>
              </a:spcAft>
              <a:defRPr kumimoji="1" sz="2400">
                <a:solidFill>
                  <a:schemeClr val="tx1"/>
                </a:solidFill>
                <a:latin typeface="+mn-ea"/>
                <a:ea typeface="+mn-ea"/>
                <a:cs typeface="+mj-cs"/>
              </a:defRPr>
            </a:lvl1pPr>
            <a:lvl2pPr algn="l" rtl="0" eaLnBrk="0" fontAlgn="base" hangingPunct="0">
              <a:spcBef>
                <a:spcPct val="0"/>
              </a:spcBef>
              <a:spcAft>
                <a:spcPct val="0"/>
              </a:spcAft>
              <a:defRPr kumimoji="1" sz="2900">
                <a:solidFill>
                  <a:srgbClr val="4087C8"/>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900">
                <a:solidFill>
                  <a:srgbClr val="4087C8"/>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900">
                <a:solidFill>
                  <a:srgbClr val="4087C8"/>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900">
                <a:solidFill>
                  <a:srgbClr val="4087C8"/>
                </a:solidFill>
                <a:latin typeface="HGP創英角ｺﾞｼｯｸUB" pitchFamily="50" charset="-128"/>
                <a:ea typeface="HGP創英角ｺﾞｼｯｸUB" pitchFamily="50" charset="-128"/>
              </a:defRPr>
            </a:lvl5pPr>
            <a:lvl6pPr marL="478908" algn="l" rtl="0" fontAlgn="base">
              <a:spcBef>
                <a:spcPct val="0"/>
              </a:spcBef>
              <a:spcAft>
                <a:spcPct val="0"/>
              </a:spcAft>
              <a:defRPr kumimoji="1" sz="2900">
                <a:solidFill>
                  <a:srgbClr val="4087C8"/>
                </a:solidFill>
                <a:latin typeface="HGP創英角ｺﾞｼｯｸUB" pitchFamily="50" charset="-128"/>
                <a:ea typeface="HGP創英角ｺﾞｼｯｸUB" pitchFamily="50" charset="-128"/>
              </a:defRPr>
            </a:lvl6pPr>
            <a:lvl7pPr marL="957816" algn="l" rtl="0" fontAlgn="base">
              <a:spcBef>
                <a:spcPct val="0"/>
              </a:spcBef>
              <a:spcAft>
                <a:spcPct val="0"/>
              </a:spcAft>
              <a:defRPr kumimoji="1" sz="2900">
                <a:solidFill>
                  <a:srgbClr val="4087C8"/>
                </a:solidFill>
                <a:latin typeface="HGP創英角ｺﾞｼｯｸUB" pitchFamily="50" charset="-128"/>
                <a:ea typeface="HGP創英角ｺﾞｼｯｸUB" pitchFamily="50" charset="-128"/>
              </a:defRPr>
            </a:lvl7pPr>
            <a:lvl8pPr marL="1436724" algn="l" rtl="0" fontAlgn="base">
              <a:spcBef>
                <a:spcPct val="0"/>
              </a:spcBef>
              <a:spcAft>
                <a:spcPct val="0"/>
              </a:spcAft>
              <a:defRPr kumimoji="1" sz="2900">
                <a:solidFill>
                  <a:srgbClr val="4087C8"/>
                </a:solidFill>
                <a:latin typeface="HGP創英角ｺﾞｼｯｸUB" pitchFamily="50" charset="-128"/>
                <a:ea typeface="HGP創英角ｺﾞｼｯｸUB" pitchFamily="50" charset="-128"/>
              </a:defRPr>
            </a:lvl8pPr>
            <a:lvl9pPr marL="1915631" algn="l" rtl="0" fontAlgn="base">
              <a:spcBef>
                <a:spcPct val="0"/>
              </a:spcBef>
              <a:spcAft>
                <a:spcPct val="0"/>
              </a:spcAft>
              <a:defRPr kumimoji="1" sz="2900">
                <a:solidFill>
                  <a:srgbClr val="4087C8"/>
                </a:solidFill>
                <a:latin typeface="HGP創英角ｺﾞｼｯｸUB" pitchFamily="50" charset="-128"/>
                <a:ea typeface="HGP創英角ｺﾞｼｯｸUB" pitchFamily="50" charset="-128"/>
              </a:defRPr>
            </a:lvl9pPr>
          </a:lstStyle>
          <a:p>
            <a:pPr defTabSz="914400"/>
            <a:r>
              <a:rPr lang="ja-JP" altLang="en-US" sz="1800" kern="0" dirty="0" smtClean="0">
                <a:solidFill>
                  <a:schemeClr val="bg1">
                    <a:lumMod val="50000"/>
                  </a:schemeClr>
                </a:solidFill>
                <a:latin typeface="Meiryo UI" panose="020B0604030504040204" pitchFamily="50" charset="-128"/>
                <a:ea typeface="Meiryo UI" panose="020B0604030504040204" pitchFamily="50" charset="-128"/>
              </a:rPr>
              <a:t>（取組名称）</a:t>
            </a:r>
            <a:r>
              <a:rPr lang="ja-JP" altLang="en-US" sz="1800" kern="0" dirty="0" smtClean="0">
                <a:solidFill>
                  <a:schemeClr val="accent1"/>
                </a:solidFill>
                <a:latin typeface="Meiryo UI" panose="020B0604030504040204" pitchFamily="50" charset="-128"/>
                <a:ea typeface="Meiryo UI" panose="020B0604030504040204" pitchFamily="50" charset="-128"/>
              </a:rPr>
              <a:t>の説明資料</a:t>
            </a:r>
            <a:r>
              <a:rPr lang="en-US" altLang="ja-JP" sz="1800" kern="0" dirty="0" smtClean="0">
                <a:solidFill>
                  <a:schemeClr val="accent1"/>
                </a:solidFill>
                <a:latin typeface="Meiryo UI" panose="020B0604030504040204" pitchFamily="50" charset="-128"/>
                <a:ea typeface="Meiryo UI" panose="020B0604030504040204" pitchFamily="50" charset="-128"/>
              </a:rPr>
              <a:t/>
            </a:r>
            <a:br>
              <a:rPr lang="en-US" altLang="ja-JP" sz="1800" kern="0" dirty="0" smtClean="0">
                <a:solidFill>
                  <a:schemeClr val="accent1"/>
                </a:solidFill>
                <a:latin typeface="Meiryo UI" panose="020B0604030504040204" pitchFamily="50" charset="-128"/>
                <a:ea typeface="Meiryo UI" panose="020B0604030504040204" pitchFamily="50" charset="-128"/>
              </a:rPr>
            </a:br>
            <a:r>
              <a:rPr lang="ja-JP" altLang="en-US" sz="1800" kern="0" dirty="0" smtClean="0">
                <a:latin typeface="Meiryo UI" panose="020B0604030504040204" pitchFamily="50" charset="-128"/>
                <a:ea typeface="Meiryo UI" panose="020B0604030504040204" pitchFamily="50" charset="-128"/>
              </a:rPr>
              <a:t>　　　　　　　　　　　　　　　　　　　　　　　　　　　　　　　　　　　　　　　　　　　　</a:t>
            </a:r>
            <a:endParaRPr lang="ja-JP" altLang="en-US" sz="1600" kern="0" dirty="0">
              <a:solidFill>
                <a:schemeClr val="accent1"/>
              </a:solidFill>
              <a:latin typeface="Meiryo UI" panose="020B0604030504040204" pitchFamily="50" charset="-128"/>
              <a:ea typeface="Meiryo UI" panose="020B0604030504040204" pitchFamily="50" charset="-128"/>
            </a:endParaRPr>
          </a:p>
        </p:txBody>
      </p:sp>
      <p:sp>
        <p:nvSpPr>
          <p:cNvPr id="10" name="正方形/長方形 9"/>
          <p:cNvSpPr/>
          <p:nvPr/>
        </p:nvSpPr>
        <p:spPr>
          <a:xfrm>
            <a:off x="80372" y="804615"/>
            <a:ext cx="9760313" cy="5891187"/>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defTabSz="914400" fontAlgn="base">
              <a:lnSpc>
                <a:spcPts val="1600"/>
              </a:lnSpc>
              <a:spcBef>
                <a:spcPct val="0"/>
              </a:spcBef>
              <a:spcAft>
                <a:spcPct val="0"/>
              </a:spcAft>
              <a:defRPr/>
            </a:pPr>
            <a:endParaRPr kumimoji="1" lang="en-US" altLang="ja-JP" sz="1400" dirty="0" smtClean="0">
              <a:solidFill>
                <a:schemeClr val="tx1">
                  <a:lumMod val="50000"/>
                  <a:lumOff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r>
              <a:rPr kumimoji="1" lang="ja-JP" altLang="en-US" sz="1400" dirty="0">
                <a:solidFill>
                  <a:schemeClr val="accent1"/>
                </a:solidFill>
                <a:latin typeface="Meiryo UI" panose="020B0604030504040204" pitchFamily="50" charset="-128"/>
                <a:ea typeface="Meiryo UI" panose="020B0604030504040204" pitchFamily="50" charset="-128"/>
                <a:cs typeface="メイリオ" panose="020B0604030504040204" pitchFamily="50" charset="-128"/>
              </a:rPr>
              <a:t>＜先進性（</a:t>
            </a:r>
            <a:r>
              <a:rPr kumimoji="1" lang="en-US" altLang="ja-JP" sz="1400" dirty="0">
                <a:solidFill>
                  <a:schemeClr val="accent1"/>
                </a:solidFill>
                <a:latin typeface="Meiryo UI" panose="020B0604030504040204" pitchFamily="50" charset="-128"/>
                <a:ea typeface="Meiryo UI" panose="020B0604030504040204" pitchFamily="50" charset="-128"/>
                <a:cs typeface="メイリオ" panose="020B0604030504040204" pitchFamily="50" charset="-128"/>
              </a:rPr>
              <a:t>※</a:t>
            </a:r>
            <a:r>
              <a:rPr kumimoji="1" lang="ja-JP" altLang="en-US" sz="1400" dirty="0">
                <a:solidFill>
                  <a:schemeClr val="accent1"/>
                </a:solidFill>
                <a:latin typeface="Meiryo UI" panose="020B0604030504040204" pitchFamily="50" charset="-128"/>
                <a:ea typeface="Meiryo UI" panose="020B0604030504040204" pitchFamily="50" charset="-128"/>
                <a:cs typeface="メイリオ" panose="020B0604030504040204" pitchFamily="50" charset="-128"/>
              </a:rPr>
              <a:t>体制整備及び周知に係る事業は対象外）＞</a:t>
            </a:r>
            <a:endParaRPr kumimoji="1" lang="en-US" altLang="ja-JP" sz="1400" dirty="0">
              <a:solidFill>
                <a:schemeClr val="accent1"/>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smtClean="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smtClean="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smtClean="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r>
              <a:rPr kumimoji="1" lang="ja-JP" altLang="en-US" sz="1400" dirty="0">
                <a:solidFill>
                  <a:schemeClr val="accent1"/>
                </a:solidFill>
                <a:latin typeface="Meiryo UI" panose="020B0604030504040204" pitchFamily="50" charset="-128"/>
                <a:ea typeface="Meiryo UI" panose="020B0604030504040204" pitchFamily="50" charset="-128"/>
                <a:cs typeface="メイリオ" panose="020B0604030504040204" pitchFamily="50" charset="-128"/>
              </a:rPr>
              <a:t>＜</a:t>
            </a:r>
            <a:r>
              <a:rPr kumimoji="1" lang="ja-JP" altLang="en-US" sz="1400" dirty="0" smtClean="0">
                <a:solidFill>
                  <a:schemeClr val="accent1"/>
                </a:solidFill>
                <a:latin typeface="Meiryo UI" panose="020B0604030504040204" pitchFamily="50" charset="-128"/>
                <a:ea typeface="Meiryo UI" panose="020B0604030504040204" pitchFamily="50" charset="-128"/>
                <a:cs typeface="メイリオ" panose="020B0604030504040204" pitchFamily="50" charset="-128"/>
              </a:rPr>
              <a:t>実現可能性＞</a:t>
            </a:r>
          </a:p>
          <a:p>
            <a:pPr lvl="0" defTabSz="914400" fontAlgn="base">
              <a:lnSpc>
                <a:spcPts val="1600"/>
              </a:lnSpc>
              <a:spcBef>
                <a:spcPct val="0"/>
              </a:spcBef>
              <a:spcAft>
                <a:spcPct val="0"/>
              </a:spcAft>
              <a:defRPr/>
            </a:pPr>
            <a:endParaRPr kumimoji="1" lang="en-US" altLang="ja-JP" sz="1400" dirty="0" smtClean="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smtClean="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smtClean="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smtClean="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ja-JP" altLang="en-US"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9" name="正方形/長方形 8"/>
          <p:cNvSpPr/>
          <p:nvPr/>
        </p:nvSpPr>
        <p:spPr>
          <a:xfrm>
            <a:off x="245426" y="688695"/>
            <a:ext cx="2039182" cy="2318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eaLnBrk="0" hangingPunct="0">
              <a:defRPr/>
            </a:pPr>
            <a:r>
              <a:rPr lang="ja-JP" altLang="en-US" sz="1400" b="1" kern="0" dirty="0" smtClean="0">
                <a:solidFill>
                  <a:prstClr val="white"/>
                </a:solidFill>
                <a:latin typeface="Meiryo UI" panose="020B0604030504040204" pitchFamily="50" charset="-128"/>
                <a:ea typeface="Meiryo UI" panose="020B0604030504040204" pitchFamily="50" charset="-128"/>
                <a:cs typeface="HGMaruGothicMPRO" charset="-128"/>
              </a:rPr>
              <a:t>取組の詳細③</a:t>
            </a:r>
            <a:endParaRPr lang="ja-JP" altLang="en-US" sz="1400" b="1" kern="0" dirty="0">
              <a:solidFill>
                <a:prstClr val="white"/>
              </a:solidFill>
              <a:latin typeface="Meiryo UI" panose="020B0604030504040204" pitchFamily="50" charset="-128"/>
              <a:ea typeface="Meiryo UI" panose="020B0604030504040204" pitchFamily="50" charset="-128"/>
              <a:cs typeface="HGMaruGothicMPRO" charset="-128"/>
            </a:endParaRPr>
          </a:p>
        </p:txBody>
      </p:sp>
      <p:sp>
        <p:nvSpPr>
          <p:cNvPr id="12" name="四角形吹き出し 11">
            <a:extLst>
              <a:ext uri="{FF2B5EF4-FFF2-40B4-BE49-F238E27FC236}">
                <a16:creationId xmlns:a16="http://schemas.microsoft.com/office/drawing/2014/main" id="{00000000-0008-0000-0200-000002000000}"/>
              </a:ext>
            </a:extLst>
          </p:cNvPr>
          <p:cNvSpPr/>
          <p:nvPr/>
        </p:nvSpPr>
        <p:spPr>
          <a:xfrm>
            <a:off x="10314453" y="1855514"/>
            <a:ext cx="2969558" cy="858657"/>
          </a:xfrm>
          <a:prstGeom prst="wedgeRectCallout">
            <a:avLst>
              <a:gd name="adj1" fmla="val -55834"/>
              <a:gd name="adj2" fmla="val -1556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defTabSz="914400" fontAlgn="base">
              <a:lnSpc>
                <a:spcPts val="1600"/>
              </a:lnSpc>
              <a:spcBef>
                <a:spcPct val="0"/>
              </a:spcBef>
              <a:spcAft>
                <a:spcPct val="0"/>
              </a:spcAft>
              <a:defRPr/>
            </a:pPr>
            <a:r>
              <a:rPr kumimoji="1" lang="ja-JP" altLang="en-US"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提案された</a:t>
            </a:r>
            <a:r>
              <a:rPr kumimoji="1" lang="ja-JP" altLang="en-US" sz="1050" dirty="0" smtClean="0">
                <a:solidFill>
                  <a:srgbClr val="FF0000"/>
                </a:solidFill>
                <a:latin typeface="Meiryo UI" panose="020B0604030504040204" pitchFamily="50" charset="-128"/>
                <a:ea typeface="Meiryo UI" panose="020B0604030504040204" pitchFamily="50" charset="-128"/>
                <a:cs typeface="メイリオ" panose="020B0604030504040204" pitchFamily="50" charset="-128"/>
              </a:rPr>
              <a:t>取組が有する、新た</a:t>
            </a:r>
            <a:r>
              <a:rPr kumimoji="1" lang="ja-JP" altLang="en-US"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な価値及び先導性や、新規性等について、期待されるイノベーションや市場に与える影響度を踏まえつつ記載して</a:t>
            </a:r>
            <a:r>
              <a:rPr kumimoji="1" lang="ja-JP" altLang="en-US" sz="1050" dirty="0" smtClean="0">
                <a:solidFill>
                  <a:srgbClr val="FF0000"/>
                </a:solidFill>
                <a:latin typeface="Meiryo UI" panose="020B0604030504040204" pitchFamily="50" charset="-128"/>
                <a:ea typeface="Meiryo UI" panose="020B0604030504040204" pitchFamily="50" charset="-128"/>
                <a:cs typeface="メイリオ" panose="020B0604030504040204" pitchFamily="50" charset="-128"/>
              </a:rPr>
              <a:t>ください。</a:t>
            </a:r>
            <a:endParaRPr kumimoji="1" lang="ja-JP" altLang="en-US"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3" name="四角形吹き出し 12">
            <a:extLst>
              <a:ext uri="{FF2B5EF4-FFF2-40B4-BE49-F238E27FC236}">
                <a16:creationId xmlns:a16="http://schemas.microsoft.com/office/drawing/2014/main" id="{00000000-0008-0000-0200-000002000000}"/>
              </a:ext>
            </a:extLst>
          </p:cNvPr>
          <p:cNvSpPr/>
          <p:nvPr/>
        </p:nvSpPr>
        <p:spPr>
          <a:xfrm>
            <a:off x="10238253" y="4664028"/>
            <a:ext cx="2969558" cy="858657"/>
          </a:xfrm>
          <a:prstGeom prst="wedgeRectCallout">
            <a:avLst>
              <a:gd name="adj1" fmla="val -55834"/>
              <a:gd name="adj2" fmla="val -1556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defTabSz="914400" fontAlgn="base">
              <a:lnSpc>
                <a:spcPts val="1600"/>
              </a:lnSpc>
              <a:spcBef>
                <a:spcPct val="0"/>
              </a:spcBef>
              <a:spcAft>
                <a:spcPct val="0"/>
              </a:spcAft>
              <a:defRPr/>
            </a:pPr>
            <a:r>
              <a:rPr kumimoji="1" lang="ja-JP" altLang="en-US"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提案する取組が金融機関等において導入</a:t>
            </a:r>
            <a:r>
              <a:rPr kumimoji="1" lang="ja-JP" altLang="en-US" sz="1050" dirty="0" smtClean="0">
                <a:solidFill>
                  <a:srgbClr val="FF0000"/>
                </a:solidFill>
                <a:latin typeface="Meiryo UI" panose="020B0604030504040204" pitchFamily="50" charset="-128"/>
                <a:ea typeface="Meiryo UI" panose="020B0604030504040204" pitchFamily="50" charset="-128"/>
                <a:cs typeface="メイリオ" panose="020B0604030504040204" pitchFamily="50" charset="-128"/>
              </a:rPr>
              <a:t>される可能性や見込み</a:t>
            </a:r>
            <a:r>
              <a:rPr kumimoji="1" lang="ja-JP" altLang="en-US"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に</a:t>
            </a:r>
            <a:r>
              <a:rPr kumimoji="1" lang="ja-JP" altLang="en-US" sz="1050" dirty="0" smtClean="0">
                <a:solidFill>
                  <a:srgbClr val="FF0000"/>
                </a:solidFill>
                <a:latin typeface="Meiryo UI" panose="020B0604030504040204" pitchFamily="50" charset="-128"/>
                <a:ea typeface="Meiryo UI" panose="020B0604030504040204" pitchFamily="50" charset="-128"/>
                <a:cs typeface="メイリオ" panose="020B0604030504040204" pitchFamily="50" charset="-128"/>
              </a:rPr>
              <a:t>ついて記載</a:t>
            </a:r>
            <a:r>
              <a:rPr kumimoji="1" lang="ja-JP" altLang="en-US"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してください。</a:t>
            </a:r>
          </a:p>
        </p:txBody>
      </p:sp>
    </p:spTree>
    <p:extLst>
      <p:ext uri="{BB962C8B-B14F-4D97-AF65-F5344CB8AC3E}">
        <p14:creationId xmlns:p14="http://schemas.microsoft.com/office/powerpoint/2010/main" val="14880315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3"/>
          <p:cNvSpPr txBox="1">
            <a:spLocks/>
          </p:cNvSpPr>
          <p:nvPr/>
        </p:nvSpPr>
        <p:spPr bwMode="auto">
          <a:xfrm>
            <a:off x="3" y="72091"/>
            <a:ext cx="8753472" cy="476250"/>
          </a:xfrm>
          <a:prstGeom prst="rect">
            <a:avLst/>
          </a:prstGeom>
          <a:noFill/>
          <a:ln w="9525">
            <a:noFill/>
            <a:miter lim="800000"/>
            <a:headEnd/>
            <a:tailEnd/>
          </a:ln>
        </p:spPr>
        <p:txBody>
          <a:bodyPr vert="horz" wrap="square" lIns="95782" tIns="47891" rIns="95782" bIns="47891" numCol="1" anchor="ctr" anchorCtr="0" compatLnSpc="1">
            <a:prstTxWarp prst="textNoShape">
              <a:avLst/>
            </a:prstTxWarp>
          </a:bodyPr>
          <a:lstStyle>
            <a:lvl1pPr algn="l" rtl="0" eaLnBrk="0" fontAlgn="base" hangingPunct="0">
              <a:spcBef>
                <a:spcPct val="0"/>
              </a:spcBef>
              <a:spcAft>
                <a:spcPct val="0"/>
              </a:spcAft>
              <a:defRPr kumimoji="1" sz="2400">
                <a:solidFill>
                  <a:schemeClr val="tx1"/>
                </a:solidFill>
                <a:latin typeface="+mn-ea"/>
                <a:ea typeface="+mn-ea"/>
                <a:cs typeface="+mj-cs"/>
              </a:defRPr>
            </a:lvl1pPr>
            <a:lvl2pPr algn="l" rtl="0" eaLnBrk="0" fontAlgn="base" hangingPunct="0">
              <a:spcBef>
                <a:spcPct val="0"/>
              </a:spcBef>
              <a:spcAft>
                <a:spcPct val="0"/>
              </a:spcAft>
              <a:defRPr kumimoji="1" sz="2900">
                <a:solidFill>
                  <a:srgbClr val="4087C8"/>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900">
                <a:solidFill>
                  <a:srgbClr val="4087C8"/>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900">
                <a:solidFill>
                  <a:srgbClr val="4087C8"/>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900">
                <a:solidFill>
                  <a:srgbClr val="4087C8"/>
                </a:solidFill>
                <a:latin typeface="HGP創英角ｺﾞｼｯｸUB" pitchFamily="50" charset="-128"/>
                <a:ea typeface="HGP創英角ｺﾞｼｯｸUB" pitchFamily="50" charset="-128"/>
              </a:defRPr>
            </a:lvl5pPr>
            <a:lvl6pPr marL="478908" algn="l" rtl="0" fontAlgn="base">
              <a:spcBef>
                <a:spcPct val="0"/>
              </a:spcBef>
              <a:spcAft>
                <a:spcPct val="0"/>
              </a:spcAft>
              <a:defRPr kumimoji="1" sz="2900">
                <a:solidFill>
                  <a:srgbClr val="4087C8"/>
                </a:solidFill>
                <a:latin typeface="HGP創英角ｺﾞｼｯｸUB" pitchFamily="50" charset="-128"/>
                <a:ea typeface="HGP創英角ｺﾞｼｯｸUB" pitchFamily="50" charset="-128"/>
              </a:defRPr>
            </a:lvl6pPr>
            <a:lvl7pPr marL="957816" algn="l" rtl="0" fontAlgn="base">
              <a:spcBef>
                <a:spcPct val="0"/>
              </a:spcBef>
              <a:spcAft>
                <a:spcPct val="0"/>
              </a:spcAft>
              <a:defRPr kumimoji="1" sz="2900">
                <a:solidFill>
                  <a:srgbClr val="4087C8"/>
                </a:solidFill>
                <a:latin typeface="HGP創英角ｺﾞｼｯｸUB" pitchFamily="50" charset="-128"/>
                <a:ea typeface="HGP創英角ｺﾞｼｯｸUB" pitchFamily="50" charset="-128"/>
              </a:defRPr>
            </a:lvl7pPr>
            <a:lvl8pPr marL="1436724" algn="l" rtl="0" fontAlgn="base">
              <a:spcBef>
                <a:spcPct val="0"/>
              </a:spcBef>
              <a:spcAft>
                <a:spcPct val="0"/>
              </a:spcAft>
              <a:defRPr kumimoji="1" sz="2900">
                <a:solidFill>
                  <a:srgbClr val="4087C8"/>
                </a:solidFill>
                <a:latin typeface="HGP創英角ｺﾞｼｯｸUB" pitchFamily="50" charset="-128"/>
                <a:ea typeface="HGP創英角ｺﾞｼｯｸUB" pitchFamily="50" charset="-128"/>
              </a:defRPr>
            </a:lvl8pPr>
            <a:lvl9pPr marL="1915631" algn="l" rtl="0" fontAlgn="base">
              <a:spcBef>
                <a:spcPct val="0"/>
              </a:spcBef>
              <a:spcAft>
                <a:spcPct val="0"/>
              </a:spcAft>
              <a:defRPr kumimoji="1" sz="2900">
                <a:solidFill>
                  <a:srgbClr val="4087C8"/>
                </a:solidFill>
                <a:latin typeface="HGP創英角ｺﾞｼｯｸUB" pitchFamily="50" charset="-128"/>
                <a:ea typeface="HGP創英角ｺﾞｼｯｸUB" pitchFamily="50" charset="-128"/>
              </a:defRPr>
            </a:lvl9pPr>
          </a:lstStyle>
          <a:p>
            <a:pPr defTabSz="914400"/>
            <a:r>
              <a:rPr lang="ja-JP" altLang="en-US" sz="1800" kern="0" dirty="0" smtClean="0">
                <a:solidFill>
                  <a:schemeClr val="bg1">
                    <a:lumMod val="50000"/>
                  </a:schemeClr>
                </a:solidFill>
                <a:latin typeface="Meiryo UI" panose="020B0604030504040204" pitchFamily="50" charset="-128"/>
                <a:ea typeface="Meiryo UI" panose="020B0604030504040204" pitchFamily="50" charset="-128"/>
              </a:rPr>
              <a:t>（取組名称）</a:t>
            </a:r>
            <a:r>
              <a:rPr lang="ja-JP" altLang="en-US" sz="1800" kern="0" dirty="0" smtClean="0">
                <a:solidFill>
                  <a:schemeClr val="accent1"/>
                </a:solidFill>
                <a:latin typeface="Meiryo UI" panose="020B0604030504040204" pitchFamily="50" charset="-128"/>
                <a:ea typeface="Meiryo UI" panose="020B0604030504040204" pitchFamily="50" charset="-128"/>
              </a:rPr>
              <a:t>の説明資料</a:t>
            </a:r>
            <a:r>
              <a:rPr lang="en-US" altLang="ja-JP" sz="1800" kern="0" dirty="0" smtClean="0">
                <a:solidFill>
                  <a:schemeClr val="accent1"/>
                </a:solidFill>
                <a:latin typeface="Meiryo UI" panose="020B0604030504040204" pitchFamily="50" charset="-128"/>
                <a:ea typeface="Meiryo UI" panose="020B0604030504040204" pitchFamily="50" charset="-128"/>
              </a:rPr>
              <a:t/>
            </a:r>
            <a:br>
              <a:rPr lang="en-US" altLang="ja-JP" sz="1800" kern="0" dirty="0" smtClean="0">
                <a:solidFill>
                  <a:schemeClr val="accent1"/>
                </a:solidFill>
                <a:latin typeface="Meiryo UI" panose="020B0604030504040204" pitchFamily="50" charset="-128"/>
                <a:ea typeface="Meiryo UI" panose="020B0604030504040204" pitchFamily="50" charset="-128"/>
              </a:rPr>
            </a:br>
            <a:r>
              <a:rPr lang="ja-JP" altLang="en-US" sz="1800" kern="0" dirty="0" smtClean="0">
                <a:latin typeface="Meiryo UI" panose="020B0604030504040204" pitchFamily="50" charset="-128"/>
                <a:ea typeface="Meiryo UI" panose="020B0604030504040204" pitchFamily="50" charset="-128"/>
              </a:rPr>
              <a:t>　　　　　　　　　　　　　　　　　　　　　　　　　　　　　　　　　　　　　　　　　　　　</a:t>
            </a:r>
            <a:endParaRPr lang="ja-JP" altLang="en-US" sz="1600" kern="0" dirty="0">
              <a:solidFill>
                <a:schemeClr val="accent1"/>
              </a:solidFill>
              <a:latin typeface="Meiryo UI" panose="020B0604030504040204" pitchFamily="50" charset="-128"/>
              <a:ea typeface="Meiryo UI" panose="020B0604030504040204" pitchFamily="50" charset="-128"/>
            </a:endParaRPr>
          </a:p>
        </p:txBody>
      </p:sp>
      <p:sp>
        <p:nvSpPr>
          <p:cNvPr id="10" name="正方形/長方形 9"/>
          <p:cNvSpPr/>
          <p:nvPr/>
        </p:nvSpPr>
        <p:spPr>
          <a:xfrm>
            <a:off x="93435" y="804615"/>
            <a:ext cx="9760313" cy="5891187"/>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defTabSz="914400" fontAlgn="base">
              <a:lnSpc>
                <a:spcPts val="1600"/>
              </a:lnSpc>
              <a:spcBef>
                <a:spcPct val="0"/>
              </a:spcBef>
              <a:spcAft>
                <a:spcPct val="0"/>
              </a:spcAft>
              <a:defRPr/>
            </a:pPr>
            <a:endParaRPr kumimoji="1" lang="en-US" altLang="ja-JP" sz="1400" dirty="0" smtClean="0">
              <a:solidFill>
                <a:schemeClr val="tx1">
                  <a:lumMod val="50000"/>
                  <a:lumOff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r>
              <a:rPr kumimoji="1" lang="ja-JP" altLang="en-US" sz="1400" dirty="0">
                <a:solidFill>
                  <a:schemeClr val="accent1"/>
                </a:solidFill>
                <a:latin typeface="Meiryo UI" panose="020B0604030504040204" pitchFamily="50" charset="-128"/>
                <a:ea typeface="Meiryo UI" panose="020B0604030504040204" pitchFamily="50" charset="-128"/>
                <a:cs typeface="メイリオ" panose="020B0604030504040204" pitchFamily="50" charset="-128"/>
              </a:rPr>
              <a:t>＜訴求性＞</a:t>
            </a:r>
            <a:endParaRPr kumimoji="1" lang="en-US" altLang="ja-JP" sz="1400" dirty="0">
              <a:solidFill>
                <a:schemeClr val="accent1"/>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smtClean="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r>
              <a:rPr kumimoji="1" lang="ja-JP" altLang="en-US" sz="1400" dirty="0">
                <a:solidFill>
                  <a:schemeClr val="accent1"/>
                </a:solidFill>
                <a:latin typeface="Meiryo UI" panose="020B0604030504040204" pitchFamily="50" charset="-128"/>
                <a:ea typeface="Meiryo UI" panose="020B0604030504040204" pitchFamily="50" charset="-128"/>
                <a:cs typeface="メイリオ" panose="020B0604030504040204" pitchFamily="50" charset="-128"/>
              </a:rPr>
              <a:t>＜普及可能性＞</a:t>
            </a:r>
            <a:endParaRPr kumimoji="1" lang="en-US" altLang="ja-JP" sz="1400" dirty="0" smtClean="0">
              <a:solidFill>
                <a:schemeClr val="accent1"/>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tx1">
                  <a:lumMod val="50000"/>
                  <a:lumOff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smtClean="0">
              <a:solidFill>
                <a:schemeClr val="tx1">
                  <a:lumMod val="50000"/>
                  <a:lumOff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tx1">
                  <a:lumMod val="50000"/>
                  <a:lumOff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smtClean="0">
              <a:solidFill>
                <a:schemeClr val="tx1">
                  <a:lumMod val="50000"/>
                  <a:lumOff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tx1">
                  <a:lumMod val="50000"/>
                  <a:lumOff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smtClean="0">
              <a:solidFill>
                <a:schemeClr val="tx1">
                  <a:lumMod val="50000"/>
                  <a:lumOff val="50000"/>
                </a:schemeClr>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9" name="正方形/長方形 8"/>
          <p:cNvSpPr/>
          <p:nvPr/>
        </p:nvSpPr>
        <p:spPr>
          <a:xfrm>
            <a:off x="245426" y="688695"/>
            <a:ext cx="2039182" cy="2318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eaLnBrk="0" hangingPunct="0">
              <a:defRPr/>
            </a:pPr>
            <a:r>
              <a:rPr lang="ja-JP" altLang="en-US" sz="1400" b="1" kern="0" dirty="0" smtClean="0">
                <a:solidFill>
                  <a:prstClr val="white"/>
                </a:solidFill>
                <a:latin typeface="Meiryo UI" panose="020B0604030504040204" pitchFamily="50" charset="-128"/>
                <a:ea typeface="Meiryo UI" panose="020B0604030504040204" pitchFamily="50" charset="-128"/>
                <a:cs typeface="HGMaruGothicMPRO" charset="-128"/>
              </a:rPr>
              <a:t>取組の詳細④</a:t>
            </a:r>
            <a:endParaRPr lang="ja-JP" altLang="en-US" sz="1400" b="1" kern="0" dirty="0">
              <a:solidFill>
                <a:prstClr val="white"/>
              </a:solidFill>
              <a:latin typeface="Meiryo UI" panose="020B0604030504040204" pitchFamily="50" charset="-128"/>
              <a:ea typeface="Meiryo UI" panose="020B0604030504040204" pitchFamily="50" charset="-128"/>
              <a:cs typeface="HGMaruGothicMPRO" charset="-128"/>
            </a:endParaRPr>
          </a:p>
        </p:txBody>
      </p:sp>
      <p:sp>
        <p:nvSpPr>
          <p:cNvPr id="11" name="四角形吹き出し 10">
            <a:extLst>
              <a:ext uri="{FF2B5EF4-FFF2-40B4-BE49-F238E27FC236}">
                <a16:creationId xmlns:a16="http://schemas.microsoft.com/office/drawing/2014/main" id="{00000000-0008-0000-0200-000002000000}"/>
              </a:ext>
            </a:extLst>
          </p:cNvPr>
          <p:cNvSpPr/>
          <p:nvPr/>
        </p:nvSpPr>
        <p:spPr>
          <a:xfrm>
            <a:off x="10314453" y="1855514"/>
            <a:ext cx="2969558" cy="858657"/>
          </a:xfrm>
          <a:prstGeom prst="wedgeRectCallout">
            <a:avLst>
              <a:gd name="adj1" fmla="val -55834"/>
              <a:gd name="adj2" fmla="val -1556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defTabSz="914400" fontAlgn="base">
              <a:lnSpc>
                <a:spcPts val="1600"/>
              </a:lnSpc>
              <a:spcBef>
                <a:spcPct val="0"/>
              </a:spcBef>
              <a:spcAft>
                <a:spcPct val="0"/>
              </a:spcAft>
              <a:defRPr/>
            </a:pPr>
            <a:r>
              <a:rPr kumimoji="1" lang="ja-JP" altLang="en-US"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提案する</a:t>
            </a:r>
            <a:r>
              <a:rPr kumimoji="1" lang="ja-JP" altLang="en-US" sz="1050" dirty="0" smtClean="0">
                <a:solidFill>
                  <a:srgbClr val="FF0000"/>
                </a:solidFill>
                <a:latin typeface="Meiryo UI" panose="020B0604030504040204" pitchFamily="50" charset="-128"/>
                <a:ea typeface="Meiryo UI" panose="020B0604030504040204" pitchFamily="50" charset="-128"/>
                <a:cs typeface="メイリオ" panose="020B0604030504040204" pitchFamily="50" charset="-128"/>
              </a:rPr>
              <a:t>取組が有する金融</a:t>
            </a:r>
            <a:r>
              <a:rPr kumimoji="1" lang="ja-JP" altLang="en-US"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機関や消費者及び工務店等に対する訴</a:t>
            </a:r>
            <a:r>
              <a:rPr kumimoji="1" lang="ja-JP" altLang="en-US" sz="1050" dirty="0" smtClean="0">
                <a:solidFill>
                  <a:srgbClr val="FF0000"/>
                </a:solidFill>
                <a:latin typeface="Meiryo UI" panose="020B0604030504040204" pitchFamily="50" charset="-128"/>
                <a:ea typeface="Meiryo UI" panose="020B0604030504040204" pitchFamily="50" charset="-128"/>
                <a:cs typeface="メイリオ" panose="020B0604030504040204" pitchFamily="50" charset="-128"/>
              </a:rPr>
              <a:t>求力につ</a:t>
            </a:r>
            <a:r>
              <a:rPr kumimoji="1" lang="ja-JP" altLang="en-US"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いて記載してください。</a:t>
            </a:r>
          </a:p>
        </p:txBody>
      </p:sp>
      <p:sp>
        <p:nvSpPr>
          <p:cNvPr id="12" name="四角形吹き出し 11">
            <a:extLst>
              <a:ext uri="{FF2B5EF4-FFF2-40B4-BE49-F238E27FC236}">
                <a16:creationId xmlns:a16="http://schemas.microsoft.com/office/drawing/2014/main" id="{00000000-0008-0000-0200-000002000000}"/>
              </a:ext>
            </a:extLst>
          </p:cNvPr>
          <p:cNvSpPr/>
          <p:nvPr/>
        </p:nvSpPr>
        <p:spPr>
          <a:xfrm>
            <a:off x="10238253" y="4664028"/>
            <a:ext cx="2969558" cy="858657"/>
          </a:xfrm>
          <a:prstGeom prst="wedgeRectCallout">
            <a:avLst>
              <a:gd name="adj1" fmla="val -55834"/>
              <a:gd name="adj2" fmla="val -1556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defTabSz="914400" fontAlgn="base">
              <a:lnSpc>
                <a:spcPts val="1600"/>
              </a:lnSpc>
              <a:spcBef>
                <a:spcPct val="0"/>
              </a:spcBef>
              <a:spcAft>
                <a:spcPct val="0"/>
              </a:spcAft>
              <a:defRPr/>
            </a:pPr>
            <a:r>
              <a:rPr kumimoji="1" lang="ja-JP" altLang="en-US"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提案する取組の周知・普及方法や、それに伴う</a:t>
            </a:r>
            <a:r>
              <a:rPr kumimoji="1" lang="ja-JP" altLang="en-US" sz="1050" dirty="0" smtClean="0">
                <a:solidFill>
                  <a:srgbClr val="FF0000"/>
                </a:solidFill>
                <a:latin typeface="Meiryo UI" panose="020B0604030504040204" pitchFamily="50" charset="-128"/>
                <a:ea typeface="Meiryo UI" panose="020B0604030504040204" pitchFamily="50" charset="-128"/>
                <a:cs typeface="メイリオ" panose="020B0604030504040204" pitchFamily="50" charset="-128"/>
              </a:rPr>
              <a:t>将来的な、市場</a:t>
            </a:r>
            <a:r>
              <a:rPr kumimoji="1" lang="ja-JP" altLang="en-US"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における普及拡大の展望を記載してください。</a:t>
            </a:r>
          </a:p>
        </p:txBody>
      </p:sp>
    </p:spTree>
    <p:extLst>
      <p:ext uri="{BB962C8B-B14F-4D97-AF65-F5344CB8AC3E}">
        <p14:creationId xmlns:p14="http://schemas.microsoft.com/office/powerpoint/2010/main" val="2886038961"/>
      </p:ext>
    </p:extLst>
  </p:cSld>
  <p:clrMapOvr>
    <a:masterClrMapping/>
  </p:clrMapOvr>
  <p:timing>
    <p:tnLst>
      <p:par>
        <p:cTn id="1" dur="indefinite" restart="never" nodeType="tmRoot"/>
      </p:par>
    </p:tnLst>
  </p:timing>
</p:sld>
</file>

<file path=ppt/theme/theme1.xml><?xml version="1.0" encoding="utf-8"?>
<a:theme xmlns:a="http://schemas.openxmlformats.org/drawingml/2006/main" name="8_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Words>972</Words>
  <PresentationFormat>A4 210 x 297 mm</PresentationFormat>
  <Paragraphs>161</Paragraphs>
  <Slides>6</Slides>
  <Notes>5</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6</vt:i4>
      </vt:variant>
    </vt:vector>
  </HeadingPairs>
  <TitlesOfParts>
    <vt:vector size="14" baseType="lpstr">
      <vt:lpstr>HGP創英角ｺﾞｼｯｸUB</vt:lpstr>
      <vt:lpstr>HGMaruGothicMPRO</vt:lpstr>
      <vt:lpstr>Meiryo UI</vt:lpstr>
      <vt:lpstr>ＭＳ Ｐゴシック</vt:lpstr>
      <vt:lpstr>メイリオ</vt:lpstr>
      <vt:lpstr>游ゴシック</vt:lpstr>
      <vt:lpstr>Arial</vt:lpstr>
      <vt:lpstr>8_標準デザイン</vt:lpstr>
      <vt:lpstr>PowerPoint プレゼンテーション</vt:lpstr>
      <vt:lpstr>（取組名称）の概要 　　　　　　　　　　　　　　　　　　　　　　　　　　　　　　　　　　　　　　　　　　　　</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