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0" r:id="rId2"/>
  </p:sldIdLst>
  <p:sldSz cx="9144000" cy="6858000" type="screen4x3"/>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4133C8"/>
    <a:srgbClr val="4087C8"/>
    <a:srgbClr val="FF0000"/>
    <a:srgbClr val="FFCCFF"/>
    <a:srgbClr val="FFFF99"/>
    <a:srgbClr val="9BDFF7"/>
    <a:srgbClr val="8BD9F5"/>
    <a:srgbClr val="68CE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3804" autoAdjust="0"/>
  </p:normalViewPr>
  <p:slideViewPr>
    <p:cSldViewPr>
      <p:cViewPr varScale="1">
        <p:scale>
          <a:sx n="63" d="100"/>
          <a:sy n="63" d="100"/>
        </p:scale>
        <p:origin x="1404" y="5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2" Target="slides/slide1.xml" Type="http://schemas.openxmlformats.org/officeDocument/2006/relationships/slide"/><Relationship Id="rId3" Target="presProps.xml" Type="http://schemas.openxmlformats.org/officeDocument/2006/relationships/presProps"/><Relationship Id="rId4" Target="viewProps.xml" Type="http://schemas.openxmlformats.org/officeDocument/2006/relationships/viewProps"/><Relationship Id="rId5" Target="theme/theme1.xml" Type="http://schemas.openxmlformats.org/officeDocument/2006/relationships/theme"/><Relationship Id="rId6" Target="tableStyles.xml" Type="http://schemas.openxmlformats.org/officeDocument/2006/relationships/tableStyles"/></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2.png" Type="http://schemas.openxmlformats.org/officeDocument/2006/relationships/image"/></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pic>
        <p:nvPicPr>
          <p:cNvPr id="4" name="Picture 7" descr="mlit_top"/>
          <p:cNvPicPr>
            <a:picLocks noChangeAspect="1" noChangeArrowheads="1"/>
          </p:cNvPicPr>
          <p:nvPr userDrawn="1"/>
        </p:nvPicPr>
        <p:blipFill>
          <a:blip r:embed="rId2">
            <a:extLst>
              <a:ext uri="{28A0092B-C50C-407E-A947-70E740481C1C}">
                <a14:useLocalDpi xmlns:a14="http://schemas.microsoft.com/office/drawing/2010/main" val="0"/>
              </a:ext>
            </a:extLst>
          </a:blip>
          <a:srcRect t="62230"/>
          <a:stretch>
            <a:fillRect/>
          </a:stretch>
        </p:blipFill>
        <p:spPr bwMode="auto">
          <a:xfrm>
            <a:off x="0" y="6524625"/>
            <a:ext cx="914400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9"/>
          <p:cNvSpPr>
            <a:spLocks noChangeArrowheads="1"/>
          </p:cNvSpPr>
          <p:nvPr userDrawn="1"/>
        </p:nvSpPr>
        <p:spPr bwMode="auto">
          <a:xfrm>
            <a:off x="1692275" y="3284538"/>
            <a:ext cx="7451725" cy="73025"/>
          </a:xfrm>
          <a:prstGeom prst="rect">
            <a:avLst/>
          </a:prstGeom>
          <a:solidFill>
            <a:srgbClr val="0066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endParaRPr lang="ja-JP" altLang="en-US"/>
          </a:p>
        </p:txBody>
      </p:sp>
      <p:sp>
        <p:nvSpPr>
          <p:cNvPr id="7" name="Text Box 12"/>
          <p:cNvSpPr txBox="1">
            <a:spLocks noChangeArrowheads="1"/>
          </p:cNvSpPr>
          <p:nvPr userDrawn="1"/>
        </p:nvSpPr>
        <p:spPr bwMode="auto">
          <a:xfrm>
            <a:off x="0" y="6524625"/>
            <a:ext cx="3636963"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en-US" altLang="ja-JP" sz="1200" i="1">
                <a:solidFill>
                  <a:schemeClr val="bg1"/>
                </a:solidFill>
                <a:latin typeface="Times New Roman" pitchFamily="18" charset="0"/>
              </a:rPr>
              <a:t>Ministry of Land, Infrastructure, Transport and Tourism</a:t>
            </a:r>
          </a:p>
        </p:txBody>
      </p:sp>
      <p:sp>
        <p:nvSpPr>
          <p:cNvPr id="3074" name="Rectangle 2"/>
          <p:cNvSpPr>
            <a:spLocks noGrp="1" noChangeArrowheads="1"/>
          </p:cNvSpPr>
          <p:nvPr>
            <p:ph type="ctrTitle"/>
          </p:nvPr>
        </p:nvSpPr>
        <p:spPr>
          <a:xfrm>
            <a:off x="1619250" y="2133600"/>
            <a:ext cx="7524750" cy="1470025"/>
          </a:xfrm>
        </p:spPr>
        <p:txBody>
          <a:bodyPr/>
          <a:lstStyle>
            <a:lvl1pPr>
              <a:defRPr sz="4000"/>
            </a:lvl1pPr>
          </a:lstStyle>
          <a:p>
            <a:r>
              <a:rPr lang="ja-JP" altLang="en-US"/>
              <a:t>マスター タイトルの書式設定</a:t>
            </a:r>
          </a:p>
        </p:txBody>
      </p:sp>
      <p:sp>
        <p:nvSpPr>
          <p:cNvPr id="3075"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ja-JP" altLang="en-US"/>
              <a:t>マスター サブタイトルの書式設定</a:t>
            </a:r>
          </a:p>
        </p:txBody>
      </p:sp>
      <p:sp>
        <p:nvSpPr>
          <p:cNvPr id="9" name="Rectangle 4"/>
          <p:cNvSpPr>
            <a:spLocks noGrp="1" noChangeArrowheads="1"/>
          </p:cNvSpPr>
          <p:nvPr>
            <p:ph type="dt" sz="half" idx="10"/>
          </p:nvPr>
        </p:nvSpPr>
        <p:spPr/>
        <p:txBody>
          <a:bodyPr/>
          <a:lstStyle>
            <a:lvl1pPr>
              <a:defRPr/>
            </a:lvl1pPr>
          </a:lstStyle>
          <a:p>
            <a:pPr>
              <a:defRPr/>
            </a:pPr>
            <a:endParaRPr lang="en-US" altLang="ja-JP"/>
          </a:p>
        </p:txBody>
      </p:sp>
      <p:sp>
        <p:nvSpPr>
          <p:cNvPr id="10" name="Rectangle 5"/>
          <p:cNvSpPr>
            <a:spLocks noGrp="1" noChangeArrowheads="1"/>
          </p:cNvSpPr>
          <p:nvPr>
            <p:ph type="ftr" sz="quarter" idx="11"/>
          </p:nvPr>
        </p:nvSpPr>
        <p:spPr/>
        <p:txBody>
          <a:bodyPr/>
          <a:lstStyle>
            <a:lvl1pPr>
              <a:defRPr/>
            </a:lvl1pPr>
          </a:lstStyle>
          <a:p>
            <a:pPr>
              <a:defRPr/>
            </a:pPr>
            <a:endParaRPr lang="en-US" altLang="ja-JP"/>
          </a:p>
        </p:txBody>
      </p:sp>
      <p:sp>
        <p:nvSpPr>
          <p:cNvPr id="11" name="Rectangle 6"/>
          <p:cNvSpPr>
            <a:spLocks noGrp="1" noChangeArrowheads="1"/>
          </p:cNvSpPr>
          <p:nvPr>
            <p:ph type="sldNum" sz="quarter" idx="12"/>
          </p:nvPr>
        </p:nvSpPr>
        <p:spPr>
          <a:xfrm>
            <a:off x="6553200" y="6245225"/>
            <a:ext cx="2133600" cy="476250"/>
          </a:xfrm>
        </p:spPr>
        <p:txBody>
          <a:bodyPr/>
          <a:lstStyle>
            <a:lvl1pPr>
              <a:defRPr/>
            </a:lvl1pPr>
          </a:lstStyle>
          <a:p>
            <a:pPr>
              <a:defRPr/>
            </a:pPr>
            <a:fld id="{35C1E978-A3B9-4673-8199-379729392307}" type="slidenum">
              <a:rPr lang="en-US" altLang="ja-JP"/>
              <a:pPr>
                <a:defRPr/>
              </a:pPr>
              <a:t>‹#›</a:t>
            </a:fld>
            <a:endParaRPr lang="en-US" altLang="ja-JP"/>
          </a:p>
        </p:txBody>
      </p:sp>
    </p:spTree>
    <p:extLst>
      <p:ext uri="{BB962C8B-B14F-4D97-AF65-F5344CB8AC3E}">
        <p14:creationId xmlns:p14="http://schemas.microsoft.com/office/powerpoint/2010/main" val="18742059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CDB20612-914C-4BDE-8D4C-FEA4392E99F4}" type="slidenum">
              <a:rPr lang="en-US" altLang="ja-JP"/>
              <a:pPr>
                <a:defRPr/>
              </a:pPr>
              <a:t>‹#›</a:t>
            </a:fld>
            <a:endParaRPr lang="en-US" altLang="ja-JP"/>
          </a:p>
        </p:txBody>
      </p:sp>
    </p:spTree>
    <p:extLst>
      <p:ext uri="{BB962C8B-B14F-4D97-AF65-F5344CB8AC3E}">
        <p14:creationId xmlns:p14="http://schemas.microsoft.com/office/powerpoint/2010/main" val="32264941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0"/>
            <a:ext cx="2171700" cy="6126163"/>
          </a:xfrm>
        </p:spPr>
        <p:txBody>
          <a:bodyPr vert="eaVert"/>
          <a:lstStyle/>
          <a:p>
            <a:r>
              <a:rPr lang="ja-JP" altLang="en-US"/>
              <a:t>マスター タイトルの書式設定</a:t>
            </a:r>
          </a:p>
        </p:txBody>
      </p:sp>
      <p:sp>
        <p:nvSpPr>
          <p:cNvPr id="3" name="縦書きテキスト プレースホルダ 2"/>
          <p:cNvSpPr>
            <a:spLocks noGrp="1"/>
          </p:cNvSpPr>
          <p:nvPr>
            <p:ph type="body" orient="vert" idx="1"/>
          </p:nvPr>
        </p:nvSpPr>
        <p:spPr>
          <a:xfrm>
            <a:off x="0" y="0"/>
            <a:ext cx="6362700" cy="612616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86FB01F7-FA20-4B15-9970-D297285851AC}" type="slidenum">
              <a:rPr lang="en-US" altLang="ja-JP"/>
              <a:pPr>
                <a:defRPr/>
              </a:pPr>
              <a:t>‹#›</a:t>
            </a:fld>
            <a:endParaRPr lang="en-US" altLang="ja-JP"/>
          </a:p>
        </p:txBody>
      </p:sp>
    </p:spTree>
    <p:extLst>
      <p:ext uri="{BB962C8B-B14F-4D97-AF65-F5344CB8AC3E}">
        <p14:creationId xmlns:p14="http://schemas.microsoft.com/office/powerpoint/2010/main" val="7014314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651FC12D-27C1-4F31-90C9-A93D49E44687}" type="slidenum">
              <a:rPr lang="en-US" altLang="ja-JP"/>
              <a:pPr>
                <a:defRPr/>
              </a:pPr>
              <a:t>‹#›</a:t>
            </a:fld>
            <a:endParaRPr lang="en-US" altLang="ja-JP"/>
          </a:p>
        </p:txBody>
      </p:sp>
    </p:spTree>
    <p:extLst>
      <p:ext uri="{BB962C8B-B14F-4D97-AF65-F5344CB8AC3E}">
        <p14:creationId xmlns:p14="http://schemas.microsoft.com/office/powerpoint/2010/main" val="37367066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A7694BDB-530F-4364-A4B7-5A1182A1D62D}" type="slidenum">
              <a:rPr lang="en-US" altLang="ja-JP"/>
              <a:pPr>
                <a:defRPr/>
              </a:pPr>
              <a:t>‹#›</a:t>
            </a:fld>
            <a:endParaRPr lang="en-US" altLang="ja-JP"/>
          </a:p>
        </p:txBody>
      </p:sp>
    </p:spTree>
    <p:extLst>
      <p:ext uri="{BB962C8B-B14F-4D97-AF65-F5344CB8AC3E}">
        <p14:creationId xmlns:p14="http://schemas.microsoft.com/office/powerpoint/2010/main" val="2540467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964DE403-68E0-47EB-9A36-3C247B164772}" type="slidenum">
              <a:rPr lang="en-US" altLang="ja-JP"/>
              <a:pPr>
                <a:defRPr/>
              </a:pPr>
              <a:t>‹#›</a:t>
            </a:fld>
            <a:endParaRPr lang="en-US" altLang="ja-JP"/>
          </a:p>
        </p:txBody>
      </p:sp>
    </p:spTree>
    <p:extLst>
      <p:ext uri="{BB962C8B-B14F-4D97-AF65-F5344CB8AC3E}">
        <p14:creationId xmlns:p14="http://schemas.microsoft.com/office/powerpoint/2010/main" val="20966065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マスター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DB541BEC-AD9E-4104-AF2B-4C626651FF89}" type="slidenum">
              <a:rPr lang="en-US" altLang="ja-JP"/>
              <a:pPr>
                <a:defRPr/>
              </a:pPr>
              <a:t>‹#›</a:t>
            </a:fld>
            <a:endParaRPr lang="en-US" altLang="ja-JP"/>
          </a:p>
        </p:txBody>
      </p:sp>
    </p:spTree>
    <p:extLst>
      <p:ext uri="{BB962C8B-B14F-4D97-AF65-F5344CB8AC3E}">
        <p14:creationId xmlns:p14="http://schemas.microsoft.com/office/powerpoint/2010/main" val="36415656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06FFE511-5094-4685-A035-FB392A6605D8}" type="slidenum">
              <a:rPr lang="en-US" altLang="ja-JP"/>
              <a:pPr>
                <a:defRPr/>
              </a:pPr>
              <a:t>‹#›</a:t>
            </a:fld>
            <a:endParaRPr lang="en-US" altLang="ja-JP"/>
          </a:p>
        </p:txBody>
      </p:sp>
    </p:spTree>
    <p:extLst>
      <p:ext uri="{BB962C8B-B14F-4D97-AF65-F5344CB8AC3E}">
        <p14:creationId xmlns:p14="http://schemas.microsoft.com/office/powerpoint/2010/main" val="28809676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DE9C2EA1-6911-4BAC-954D-0A2DD024DDCF}" type="slidenum">
              <a:rPr lang="en-US" altLang="ja-JP"/>
              <a:pPr>
                <a:defRPr/>
              </a:pPr>
              <a:t>‹#›</a:t>
            </a:fld>
            <a:endParaRPr lang="en-US" altLang="ja-JP"/>
          </a:p>
        </p:txBody>
      </p:sp>
    </p:spTree>
    <p:extLst>
      <p:ext uri="{BB962C8B-B14F-4D97-AF65-F5344CB8AC3E}">
        <p14:creationId xmlns:p14="http://schemas.microsoft.com/office/powerpoint/2010/main" val="31166650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マスター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460176D3-1CBA-4E5C-8891-6A87D7C30D42}" type="slidenum">
              <a:rPr lang="en-US" altLang="ja-JP"/>
              <a:pPr>
                <a:defRPr/>
              </a:pPr>
              <a:t>‹#›</a:t>
            </a:fld>
            <a:endParaRPr lang="en-US" altLang="ja-JP"/>
          </a:p>
        </p:txBody>
      </p:sp>
    </p:spTree>
    <p:extLst>
      <p:ext uri="{BB962C8B-B14F-4D97-AF65-F5344CB8AC3E}">
        <p14:creationId xmlns:p14="http://schemas.microsoft.com/office/powerpoint/2010/main" val="11518914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マスター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a:t>図を追加</a:t>
            </a:r>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0A3F5529-272E-4A2C-90D7-160EE3AC1005}" type="slidenum">
              <a:rPr lang="en-US" altLang="ja-JP"/>
              <a:pPr>
                <a:defRPr/>
              </a:pPr>
              <a:t>‹#›</a:t>
            </a:fld>
            <a:endParaRPr lang="en-US" altLang="ja-JP"/>
          </a:p>
        </p:txBody>
      </p:sp>
    </p:spTree>
    <p:extLst>
      <p:ext uri="{BB962C8B-B14F-4D97-AF65-F5344CB8AC3E}">
        <p14:creationId xmlns:p14="http://schemas.microsoft.com/office/powerpoint/2010/main" val="4142627888"/>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13" Target="../media/image1.png" Type="http://schemas.openxmlformats.org/officeDocument/2006/relationships/image"/><Relationship Id="rId14" Target="../media/image2.png" Type="http://schemas.openxmlformats.org/officeDocument/2006/relationships/image"/><Relationship Id="rId15" Target="../media/image3.png" Type="http://schemas.openxmlformats.org/officeDocument/2006/relationships/imag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ea typeface="ＭＳ Ｐゴシック" pitchFamily="50" charset="-128"/>
              </a:defRPr>
            </a:lvl1pPr>
          </a:lstStyle>
          <a:p>
            <a:pPr>
              <a:defRPr/>
            </a:pPr>
            <a:endParaRPr lang="en-US" altLang="ja-JP"/>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ea typeface="ＭＳ Ｐゴシック" pitchFamily="50" charset="-128"/>
              </a:defRPr>
            </a:lvl1pPr>
          </a:lstStyle>
          <a:p>
            <a:pPr>
              <a:defRPr/>
            </a:pPr>
            <a:endParaRPr lang="en-US" altLang="ja-JP"/>
          </a:p>
        </p:txBody>
      </p:sp>
      <p:sp>
        <p:nvSpPr>
          <p:cNvPr id="1030" name="Rectangle 6"/>
          <p:cNvSpPr>
            <a:spLocks noGrp="1" noChangeArrowheads="1"/>
          </p:cNvSpPr>
          <p:nvPr>
            <p:ph type="sldNum" sz="quarter" idx="4"/>
          </p:nvPr>
        </p:nvSpPr>
        <p:spPr bwMode="auto">
          <a:xfrm>
            <a:off x="7010400" y="6237288"/>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ea typeface="ＭＳ Ｐゴシック" pitchFamily="50" charset="-128"/>
              </a:defRPr>
            </a:lvl1pPr>
          </a:lstStyle>
          <a:p>
            <a:pPr>
              <a:defRPr/>
            </a:pPr>
            <a:fld id="{FFDCE21E-3BF4-4A13-BE4A-B95BE9787BE2}" type="slidenum">
              <a:rPr lang="en-US" altLang="ja-JP"/>
              <a:pPr>
                <a:defRPr/>
              </a:pPr>
              <a:t>‹#›</a:t>
            </a:fld>
            <a:endParaRPr lang="en-US" altLang="ja-JP"/>
          </a:p>
        </p:txBody>
      </p:sp>
      <p:grpSp>
        <p:nvGrpSpPr>
          <p:cNvPr id="2" name="Group 18"/>
          <p:cNvGrpSpPr>
            <a:grpSpLocks/>
          </p:cNvGrpSpPr>
          <p:nvPr userDrawn="1"/>
        </p:nvGrpSpPr>
        <p:grpSpPr bwMode="auto">
          <a:xfrm>
            <a:off x="0" y="0"/>
            <a:ext cx="9144000" cy="546100"/>
            <a:chOff x="0" y="0"/>
            <a:chExt cx="5760" cy="344"/>
          </a:xfrm>
        </p:grpSpPr>
        <p:pic>
          <p:nvPicPr>
            <p:cNvPr id="1034" name="Picture 9" descr="mlit_top"/>
            <p:cNvPicPr>
              <a:picLocks noChangeAspect="1" noChangeArrowheads="1"/>
            </p:cNvPicPr>
            <p:nvPr userDrawn="1"/>
          </p:nvPicPr>
          <p:blipFill>
            <a:blip r:embed="rId13">
              <a:extLst>
                <a:ext uri="{28A0092B-C50C-407E-A947-70E740481C1C}">
                  <a14:useLocalDpi xmlns:a14="http://schemas.microsoft.com/office/drawing/2010/main" val="0"/>
                </a:ext>
              </a:extLst>
            </a:blip>
            <a:srcRect t="26801" b="65286"/>
            <a:stretch>
              <a:fillRect/>
            </a:stretch>
          </p:blipFill>
          <p:spPr bwMode="auto">
            <a:xfrm>
              <a:off x="0" y="300"/>
              <a:ext cx="5760" cy="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035" name="Group 17"/>
            <p:cNvGrpSpPr>
              <a:grpSpLocks/>
            </p:cNvGrpSpPr>
            <p:nvPr userDrawn="1"/>
          </p:nvGrpSpPr>
          <p:grpSpPr bwMode="auto">
            <a:xfrm>
              <a:off x="0" y="0"/>
              <a:ext cx="5760" cy="318"/>
              <a:chOff x="0" y="0"/>
              <a:chExt cx="5760" cy="318"/>
            </a:xfrm>
          </p:grpSpPr>
          <p:pic>
            <p:nvPicPr>
              <p:cNvPr id="1036" name="Picture 11" descr="mlit_top"/>
              <p:cNvPicPr>
                <a:picLocks noChangeAspect="1" noChangeArrowheads="1"/>
              </p:cNvPicPr>
              <p:nvPr userDrawn="1"/>
            </p:nvPicPr>
            <p:blipFill>
              <a:blip r:embed="rId14">
                <a:extLst>
                  <a:ext uri="{28A0092B-C50C-407E-A947-70E740481C1C}">
                    <a14:useLocalDpi xmlns:a14="http://schemas.microsoft.com/office/drawing/2010/main" val="0"/>
                  </a:ext>
                </a:extLst>
              </a:blip>
              <a:srcRect r="66945" b="42805"/>
              <a:stretch>
                <a:fillRect/>
              </a:stretch>
            </p:blipFill>
            <p:spPr bwMode="auto">
              <a:xfrm>
                <a:off x="3856" y="0"/>
                <a:ext cx="1904" cy="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7" name="Picture 16" descr="mlit_top"/>
              <p:cNvPicPr>
                <a:picLocks noChangeAspect="1" noChangeArrowheads="1"/>
              </p:cNvPicPr>
              <p:nvPr userDrawn="1"/>
            </p:nvPicPr>
            <p:blipFill>
              <a:blip r:embed="rId15">
                <a:extLst>
                  <a:ext uri="{28A0092B-C50C-407E-A947-70E740481C1C}">
                    <a14:useLocalDpi xmlns:a14="http://schemas.microsoft.com/office/drawing/2010/main" val="0"/>
                  </a:ext>
                </a:extLst>
              </a:blip>
              <a:srcRect l="50000" b="42805"/>
              <a:stretch>
                <a:fillRect/>
              </a:stretch>
            </p:blipFill>
            <p:spPr bwMode="auto">
              <a:xfrm>
                <a:off x="1043" y="0"/>
                <a:ext cx="2880" cy="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8" name="Picture 10" descr="mlit_top"/>
              <p:cNvPicPr>
                <a:picLocks noChangeAspect="1" noChangeArrowheads="1"/>
              </p:cNvPicPr>
              <p:nvPr userDrawn="1"/>
            </p:nvPicPr>
            <p:blipFill>
              <a:blip r:embed="rId15">
                <a:extLst>
                  <a:ext uri="{28A0092B-C50C-407E-A947-70E740481C1C}">
                    <a14:useLocalDpi xmlns:a14="http://schemas.microsoft.com/office/drawing/2010/main" val="0"/>
                  </a:ext>
                </a:extLst>
              </a:blip>
              <a:srcRect l="68906" b="42805"/>
              <a:stretch>
                <a:fillRect/>
              </a:stretch>
            </p:blipFill>
            <p:spPr bwMode="auto">
              <a:xfrm>
                <a:off x="0" y="0"/>
                <a:ext cx="1791" cy="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
        <p:nvSpPr>
          <p:cNvPr id="1031" name="Rectangle 2"/>
          <p:cNvSpPr>
            <a:spLocks noGrp="1" noChangeArrowheads="1"/>
          </p:cNvSpPr>
          <p:nvPr>
            <p:ph type="title"/>
          </p:nvPr>
        </p:nvSpPr>
        <p:spPr bwMode="auto">
          <a:xfrm>
            <a:off x="0" y="0"/>
            <a:ext cx="4932363"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Tree>
  </p:cSld>
  <p:clrMap bg1="lt1" tx1="dk1" bg2="lt2" tx2="dk2" accent1="accent1" accent2="accent2" accent3="accent3" accent4="accent4" accent5="accent5" accent6="accent6" hlink="hlink" folHlink="folHlink"/>
  <p:sldLayoutIdLst>
    <p:sldLayoutId id="2147483779" r:id="rId1"/>
    <p:sldLayoutId id="2147483769" r:id="rId2"/>
    <p:sldLayoutId id="2147483770" r:id="rId3"/>
    <p:sldLayoutId id="2147483771" r:id="rId4"/>
    <p:sldLayoutId id="2147483772" r:id="rId5"/>
    <p:sldLayoutId id="2147483773" r:id="rId6"/>
    <p:sldLayoutId id="2147483774" r:id="rId7"/>
    <p:sldLayoutId id="2147483775" r:id="rId8"/>
    <p:sldLayoutId id="2147483776" r:id="rId9"/>
    <p:sldLayoutId id="2147483777" r:id="rId10"/>
    <p:sldLayoutId id="2147483778" r:id="rId11"/>
  </p:sldLayoutIdLst>
  <p:txStyles>
    <p:titleStyle>
      <a:lvl1pPr algn="l" rtl="0" eaLnBrk="1" fontAlgn="base" hangingPunct="1">
        <a:spcBef>
          <a:spcPct val="0"/>
        </a:spcBef>
        <a:spcAft>
          <a:spcPct val="0"/>
        </a:spcAft>
        <a:defRPr kumimoji="1" sz="2800">
          <a:solidFill>
            <a:srgbClr val="4087C8"/>
          </a:solidFill>
          <a:latin typeface="+mj-lt"/>
          <a:ea typeface="+mj-ea"/>
          <a:cs typeface="+mj-cs"/>
        </a:defRPr>
      </a:lvl1pPr>
      <a:lvl2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5pPr>
      <a:lvl6pPr marL="4572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6pPr>
      <a:lvl7pPr marL="9144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7pPr>
      <a:lvl8pPr marL="13716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8pPr>
      <a:lvl9pPr marL="18288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mn-ea"/>
        </a:defRPr>
      </a:lvl2pPr>
      <a:lvl3pPr marL="1143000" indent="-228600" algn="l" rtl="0" eaLnBrk="1" fontAlgn="base" hangingPunct="1">
        <a:spcBef>
          <a:spcPct val="20000"/>
        </a:spcBef>
        <a:spcAft>
          <a:spcPct val="0"/>
        </a:spcAft>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000">
          <a:solidFill>
            <a:schemeClr val="tx1"/>
          </a:solidFill>
          <a:latin typeface="+mn-lt"/>
          <a:ea typeface="+mn-ea"/>
        </a:defRPr>
      </a:lvl4pPr>
      <a:lvl5pPr marL="2057400" indent="-228600" algn="l" rtl="0" eaLnBrk="1" fontAlgn="base" hangingPunct="1">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0" y="0"/>
            <a:ext cx="5364088" cy="476250"/>
          </a:xfrm>
        </p:spPr>
        <p:txBody>
          <a:bodyPr/>
          <a:lstStyle/>
          <a:p>
            <a:pPr eaLnBrk="1" hangingPunct="1"/>
            <a:r>
              <a:rPr lang="ja-JP" altLang="en-US" sz="1800" dirty="0">
                <a:solidFill>
                  <a:srgbClr val="4133C8"/>
                </a:solidFill>
              </a:rPr>
              <a:t>　</a:t>
            </a:r>
            <a:r>
              <a:rPr lang="ja-JP" altLang="en-US" sz="1800" dirty="0">
                <a:solidFill>
                  <a:schemeClr val="tx1"/>
                </a:solidFill>
              </a:rPr>
              <a:t>■代表事業者名○○</a:t>
            </a:r>
            <a:r>
              <a:rPr lang="ja-JP" altLang="en-US" sz="1800" dirty="0">
                <a:solidFill>
                  <a:srgbClr val="0000FF"/>
                </a:solidFill>
              </a:rPr>
              <a:t>　　（様式２　１（１）と統一）　　　　</a:t>
            </a:r>
          </a:p>
        </p:txBody>
      </p:sp>
      <p:sp>
        <p:nvSpPr>
          <p:cNvPr id="5" name="テキスト ボックス 4"/>
          <p:cNvSpPr txBox="1"/>
          <p:nvPr/>
        </p:nvSpPr>
        <p:spPr>
          <a:xfrm>
            <a:off x="8172400" y="6061"/>
            <a:ext cx="971600" cy="307777"/>
          </a:xfrm>
          <a:prstGeom prst="rect">
            <a:avLst/>
          </a:prstGeom>
          <a:noFill/>
          <a:ln>
            <a:noFill/>
          </a:ln>
        </p:spPr>
        <p:txBody>
          <a:bodyPr wrap="square" rtlCol="0">
            <a:spAutoFit/>
          </a:bodyPr>
          <a:lstStyle/>
          <a:p>
            <a:pPr algn="r"/>
            <a:r>
              <a:rPr kumimoji="1" lang="ja-JP" altLang="en-US" sz="1400" dirty="0"/>
              <a:t>（様式７）</a:t>
            </a:r>
          </a:p>
        </p:txBody>
      </p:sp>
      <p:sp>
        <p:nvSpPr>
          <p:cNvPr id="23" name="テキスト ボックス 22"/>
          <p:cNvSpPr txBox="1"/>
          <p:nvPr/>
        </p:nvSpPr>
        <p:spPr>
          <a:xfrm>
            <a:off x="19214" y="550185"/>
            <a:ext cx="9124786" cy="246221"/>
          </a:xfrm>
          <a:prstGeom prst="rect">
            <a:avLst/>
          </a:prstGeom>
          <a:noFill/>
          <a:ln>
            <a:noFill/>
          </a:ln>
        </p:spPr>
        <p:txBody>
          <a:bodyPr wrap="square" rtlCol="0">
            <a:spAutoFit/>
          </a:bodyPr>
          <a:lstStyle/>
          <a:p>
            <a:r>
              <a:rPr lang="en-US" altLang="ja-JP" sz="1000" b="1" dirty="0">
                <a:latin typeface="+mn-ea"/>
                <a:ea typeface="+mn-ea"/>
              </a:rPr>
              <a:t>【</a:t>
            </a:r>
            <a:r>
              <a:rPr lang="ja-JP" altLang="en-US" sz="1000" b="1" dirty="0">
                <a:latin typeface="+mn-ea"/>
                <a:ea typeface="+mn-ea"/>
              </a:rPr>
              <a:t>事業名称</a:t>
            </a:r>
            <a:r>
              <a:rPr lang="en-US" altLang="ja-JP" sz="1000" b="1" dirty="0">
                <a:latin typeface="+mn-ea"/>
                <a:ea typeface="+mn-ea"/>
              </a:rPr>
              <a:t>】</a:t>
            </a:r>
            <a:r>
              <a:rPr lang="ja-JP" altLang="en-US" sz="1000" b="1" dirty="0">
                <a:latin typeface="+mn-ea"/>
                <a:ea typeface="+mn-ea"/>
              </a:rPr>
              <a:t>　</a:t>
            </a:r>
            <a:r>
              <a:rPr lang="ja-JP" altLang="en-US" sz="1000" b="1" u="sng" dirty="0">
                <a:latin typeface="+mn-ea"/>
                <a:ea typeface="+mn-ea"/>
              </a:rPr>
              <a:t>○○○○</a:t>
            </a:r>
            <a:r>
              <a:rPr lang="ja-JP" altLang="en-US" sz="1000" b="1" dirty="0">
                <a:solidFill>
                  <a:srgbClr val="0000FF"/>
                </a:solidFill>
                <a:latin typeface="+mn-ea"/>
                <a:ea typeface="+mn-ea"/>
              </a:rPr>
              <a:t>（様式２「２．事業の概要」欄と統一）</a:t>
            </a:r>
            <a:r>
              <a:rPr lang="ja-JP" altLang="en-US" sz="1000" b="1" u="sng" dirty="0">
                <a:latin typeface="+mn-ea"/>
                <a:ea typeface="+mn-ea"/>
              </a:rPr>
              <a:t>　　</a:t>
            </a:r>
            <a:endParaRPr lang="ja-JP" altLang="en-US" sz="1000" b="1" dirty="0">
              <a:solidFill>
                <a:srgbClr val="0000FF"/>
              </a:solidFill>
              <a:latin typeface="+mn-ea"/>
              <a:ea typeface="+mn-ea"/>
            </a:endParaRPr>
          </a:p>
        </p:txBody>
      </p:sp>
      <p:sp>
        <p:nvSpPr>
          <p:cNvPr id="28" name="Rectangle 2"/>
          <p:cNvSpPr txBox="1">
            <a:spLocks noChangeArrowheads="1"/>
          </p:cNvSpPr>
          <p:nvPr/>
        </p:nvSpPr>
        <p:spPr bwMode="auto">
          <a:xfrm>
            <a:off x="6660232" y="-10732"/>
            <a:ext cx="1656184"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kumimoji="1" sz="2800">
                <a:solidFill>
                  <a:srgbClr val="4087C8"/>
                </a:solidFill>
                <a:latin typeface="+mj-lt"/>
                <a:ea typeface="+mj-ea"/>
                <a:cs typeface="+mj-cs"/>
              </a:defRPr>
            </a:lvl1pPr>
            <a:lvl2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5pPr>
            <a:lvl6pPr marL="4572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6pPr>
            <a:lvl7pPr marL="9144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7pPr>
            <a:lvl8pPr marL="13716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8pPr>
            <a:lvl9pPr marL="18288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9pPr>
          </a:lstStyle>
          <a:p>
            <a:r>
              <a:rPr lang="ja-JP" altLang="en-US" sz="1200" kern="0" dirty="0">
                <a:solidFill>
                  <a:schemeClr val="tx1"/>
                </a:solidFill>
              </a:rPr>
              <a:t>■（ソフト・ハード事業）</a:t>
            </a:r>
            <a:r>
              <a:rPr lang="ja-JP" altLang="en-US" sz="1200" kern="0" dirty="0">
                <a:solidFill>
                  <a:srgbClr val="0000FF"/>
                </a:solidFill>
              </a:rPr>
              <a:t>　　</a:t>
            </a:r>
          </a:p>
        </p:txBody>
      </p:sp>
      <p:sp>
        <p:nvSpPr>
          <p:cNvPr id="29" name="テキスト ボックス 28"/>
          <p:cNvSpPr txBox="1"/>
          <p:nvPr/>
        </p:nvSpPr>
        <p:spPr>
          <a:xfrm>
            <a:off x="6660232" y="299044"/>
            <a:ext cx="2492587" cy="276999"/>
          </a:xfrm>
          <a:prstGeom prst="rect">
            <a:avLst/>
          </a:prstGeom>
          <a:noFill/>
          <a:ln>
            <a:noFill/>
          </a:ln>
        </p:spPr>
        <p:txBody>
          <a:bodyPr wrap="square" rtlCol="0">
            <a:spAutoFit/>
          </a:bodyPr>
          <a:lstStyle/>
          <a:p>
            <a:r>
              <a:rPr kumimoji="1" lang="en-US" altLang="ja-JP" sz="1200" dirty="0">
                <a:solidFill>
                  <a:srgbClr val="0000FF"/>
                </a:solidFill>
              </a:rPr>
              <a:t>※</a:t>
            </a:r>
            <a:r>
              <a:rPr kumimoji="1" lang="ja-JP" altLang="en-US" sz="1200" dirty="0">
                <a:solidFill>
                  <a:srgbClr val="0000FF"/>
                </a:solidFill>
              </a:rPr>
              <a:t>様式</a:t>
            </a:r>
            <a:r>
              <a:rPr lang="ja-JP" altLang="en-US" sz="1200" dirty="0">
                <a:solidFill>
                  <a:srgbClr val="0000FF"/>
                </a:solidFill>
              </a:rPr>
              <a:t>２「２．事業の概要」欄</a:t>
            </a:r>
            <a:r>
              <a:rPr kumimoji="1" lang="ja-JP" altLang="en-US" sz="1200" dirty="0">
                <a:solidFill>
                  <a:srgbClr val="0000FF"/>
                </a:solidFill>
              </a:rPr>
              <a:t>と統一</a:t>
            </a:r>
            <a:endParaRPr kumimoji="1" lang="en-US" altLang="ja-JP" sz="1200" dirty="0">
              <a:solidFill>
                <a:srgbClr val="0000FF"/>
              </a:solidFill>
            </a:endParaRPr>
          </a:p>
        </p:txBody>
      </p:sp>
      <p:graphicFrame>
        <p:nvGraphicFramePr>
          <p:cNvPr id="15" name="表 14"/>
          <p:cNvGraphicFramePr>
            <a:graphicFrameLocks noGrp="1"/>
          </p:cNvGraphicFramePr>
          <p:nvPr>
            <p:extLst>
              <p:ext uri="{D42A27DB-BD31-4B8C-83A1-F6EECF244321}">
                <p14:modId xmlns:p14="http://schemas.microsoft.com/office/powerpoint/2010/main" val="4205255326"/>
              </p:ext>
            </p:extLst>
          </p:nvPr>
        </p:nvGraphicFramePr>
        <p:xfrm>
          <a:off x="130448" y="818820"/>
          <a:ext cx="8820131" cy="1443599"/>
        </p:xfrm>
        <a:graphic>
          <a:graphicData uri="http://schemas.openxmlformats.org/drawingml/2006/table">
            <a:tbl>
              <a:tblPr firstRow="1" bandRow="1">
                <a:tableStyleId>{5C22544A-7EE6-4342-B048-85BDC9FD1C3A}</a:tableStyleId>
              </a:tblPr>
              <a:tblGrid>
                <a:gridCol w="769141">
                  <a:extLst>
                    <a:ext uri="{9D8B030D-6E8A-4147-A177-3AD203B41FA5}">
                      <a16:colId xmlns:a16="http://schemas.microsoft.com/office/drawing/2014/main" val="4144917312"/>
                    </a:ext>
                  </a:extLst>
                </a:gridCol>
                <a:gridCol w="8050990">
                  <a:extLst>
                    <a:ext uri="{9D8B030D-6E8A-4147-A177-3AD203B41FA5}">
                      <a16:colId xmlns:a16="http://schemas.microsoft.com/office/drawing/2014/main" val="2991735175"/>
                    </a:ext>
                  </a:extLst>
                </a:gridCol>
              </a:tblGrid>
              <a:tr h="1443599">
                <a:tc>
                  <a:txBody>
                    <a:bodyPr/>
                    <a:lstStyle/>
                    <a:p>
                      <a:pPr algn="ctr"/>
                      <a:r>
                        <a:rPr kumimoji="1" lang="ja-JP" altLang="en-US" sz="1000" b="1" strike="noStrike" dirty="0">
                          <a:solidFill>
                            <a:schemeClr val="tx1"/>
                          </a:solidFill>
                          <a:latin typeface="+mn-ea"/>
                          <a:ea typeface="+mn-ea"/>
                        </a:rPr>
                        <a:t>事業概要</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tc>
                  <a:txBody>
                    <a:bodyPr/>
                    <a:lstStyle/>
                    <a:p>
                      <a:r>
                        <a:rPr lang="en-US" altLang="ja-JP" sz="1000" b="0" dirty="0">
                          <a:solidFill>
                            <a:srgbClr val="0000FF"/>
                          </a:solidFill>
                          <a:latin typeface="+mn-ea"/>
                          <a:ea typeface="+mn-ea"/>
                        </a:rPr>
                        <a:t>※</a:t>
                      </a:r>
                      <a:r>
                        <a:rPr kumimoji="1" lang="ja-JP" altLang="en-US" sz="1000" b="0" dirty="0">
                          <a:solidFill>
                            <a:srgbClr val="0000FF"/>
                          </a:solidFill>
                        </a:rPr>
                        <a:t>様式</a:t>
                      </a:r>
                      <a:r>
                        <a:rPr lang="ja-JP" altLang="en-US" sz="1000" b="0" dirty="0">
                          <a:solidFill>
                            <a:srgbClr val="0000FF"/>
                          </a:solidFill>
                        </a:rPr>
                        <a:t>２「２．事業の概要」</a:t>
                      </a:r>
                      <a:r>
                        <a:rPr lang="ja-JP" altLang="en-US" sz="1000" b="0" dirty="0">
                          <a:solidFill>
                            <a:srgbClr val="0000FF"/>
                          </a:solidFill>
                          <a:latin typeface="+mn-ea"/>
                          <a:ea typeface="+mn-ea"/>
                        </a:rPr>
                        <a:t>欄の内容を、転記してください。</a:t>
                      </a:r>
                      <a:endParaRPr kumimoji="1" lang="ja-JP" altLang="en-US" sz="1000" b="0" dirty="0">
                        <a:solidFill>
                          <a:schemeClr val="tx1"/>
                        </a:solidFill>
                        <a:latin typeface="+mn-ea"/>
                        <a:ea typeface="+mn-ea"/>
                      </a:endParaRP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60661635"/>
                  </a:ext>
                </a:extLst>
              </a:tr>
            </a:tbl>
          </a:graphicData>
        </a:graphic>
      </p:graphicFrame>
      <p:graphicFrame>
        <p:nvGraphicFramePr>
          <p:cNvPr id="16" name="表 15"/>
          <p:cNvGraphicFramePr>
            <a:graphicFrameLocks noGrp="1"/>
          </p:cNvGraphicFramePr>
          <p:nvPr>
            <p:extLst>
              <p:ext uri="{D42A27DB-BD31-4B8C-83A1-F6EECF244321}">
                <p14:modId xmlns:p14="http://schemas.microsoft.com/office/powerpoint/2010/main" val="3473139859"/>
              </p:ext>
            </p:extLst>
          </p:nvPr>
        </p:nvGraphicFramePr>
        <p:xfrm>
          <a:off x="130449" y="2332530"/>
          <a:ext cx="4028659" cy="2616975"/>
        </p:xfrm>
        <a:graphic>
          <a:graphicData uri="http://schemas.openxmlformats.org/drawingml/2006/table">
            <a:tbl>
              <a:tblPr firstRow="1" bandRow="1">
                <a:tableStyleId>{5C22544A-7EE6-4342-B048-85BDC9FD1C3A}</a:tableStyleId>
              </a:tblPr>
              <a:tblGrid>
                <a:gridCol w="777461">
                  <a:extLst>
                    <a:ext uri="{9D8B030D-6E8A-4147-A177-3AD203B41FA5}">
                      <a16:colId xmlns:a16="http://schemas.microsoft.com/office/drawing/2014/main" val="2776354826"/>
                    </a:ext>
                  </a:extLst>
                </a:gridCol>
                <a:gridCol w="3251198">
                  <a:extLst>
                    <a:ext uri="{9D8B030D-6E8A-4147-A177-3AD203B41FA5}">
                      <a16:colId xmlns:a16="http://schemas.microsoft.com/office/drawing/2014/main" val="240280096"/>
                    </a:ext>
                  </a:extLst>
                </a:gridCol>
              </a:tblGrid>
              <a:tr h="22303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dirty="0">
                          <a:solidFill>
                            <a:schemeClr val="tx1"/>
                          </a:solidFill>
                          <a:latin typeface="+mn-ea"/>
                          <a:ea typeface="+mn-ea"/>
                        </a:rPr>
                        <a:t>活動地域</a:t>
                      </a:r>
                      <a:endParaRPr kumimoji="1" lang="en-US" altLang="ja-JP" sz="1000" b="1" dirty="0">
                        <a:solidFill>
                          <a:schemeClr val="tx1"/>
                        </a:solidFill>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tc>
                  <a:txBody>
                    <a:bodyPr/>
                    <a:lstStyle/>
                    <a:p>
                      <a:pPr marL="0" indent="0" algn="l">
                        <a:buFont typeface="Wingdings" panose="05000000000000000000" pitchFamily="2" charset="2"/>
                        <a:buNone/>
                      </a:pPr>
                      <a:r>
                        <a:rPr kumimoji="1" lang="ja-JP" altLang="en-US" sz="1000" b="0" kern="1200" dirty="0">
                          <a:solidFill>
                            <a:schemeClr val="tx1"/>
                          </a:solidFill>
                          <a:effectLst/>
                          <a:latin typeface="+mn-ea"/>
                          <a:ea typeface="+mn-ea"/>
                          <a:cs typeface="+mn-cs"/>
                        </a:rPr>
                        <a:t>○○</a:t>
                      </a:r>
                      <a:r>
                        <a:rPr kumimoji="1" lang="ja-JP" altLang="ja-JP" sz="1000" b="0" kern="1200" dirty="0">
                          <a:solidFill>
                            <a:schemeClr val="tx1"/>
                          </a:solidFill>
                          <a:effectLst/>
                          <a:latin typeface="+mn-ea"/>
                          <a:ea typeface="+mn-ea"/>
                          <a:cs typeface="+mn-cs"/>
                        </a:rPr>
                        <a:t>県</a:t>
                      </a:r>
                      <a:r>
                        <a:rPr kumimoji="1" lang="ja-JP" altLang="en-US" sz="1000" b="0" kern="1200" dirty="0">
                          <a:solidFill>
                            <a:schemeClr val="tx1"/>
                          </a:solidFill>
                          <a:effectLst/>
                          <a:latin typeface="+mn-ea"/>
                          <a:ea typeface="+mn-ea"/>
                          <a:cs typeface="+mn-cs"/>
                        </a:rPr>
                        <a:t>○○市</a:t>
                      </a:r>
                      <a:r>
                        <a:rPr lang="en-US" altLang="ja-JP" sz="1000" b="0" dirty="0">
                          <a:solidFill>
                            <a:srgbClr val="0000FF"/>
                          </a:solidFill>
                          <a:latin typeface="+mn-ea"/>
                          <a:ea typeface="+mn-ea"/>
                        </a:rPr>
                        <a:t>※</a:t>
                      </a:r>
                      <a:r>
                        <a:rPr lang="ja-JP" altLang="en-US" sz="1000" b="0" dirty="0">
                          <a:solidFill>
                            <a:srgbClr val="0000FF"/>
                          </a:solidFill>
                          <a:latin typeface="+mn-ea"/>
                          <a:ea typeface="+mn-ea"/>
                        </a:rPr>
                        <a:t>様式２（２）「主たる事業実施地域」欄を転記</a:t>
                      </a:r>
                      <a:endParaRPr kumimoji="1" lang="en-US" altLang="ja-JP" sz="1000" b="0" dirty="0">
                        <a:solidFill>
                          <a:schemeClr val="tx1"/>
                        </a:solidFill>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65619653"/>
                  </a:ext>
                </a:extLst>
              </a:tr>
              <a:tr h="155857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dirty="0">
                          <a:solidFill>
                            <a:schemeClr val="tx1"/>
                          </a:solidFill>
                          <a:latin typeface="+mn-ea"/>
                          <a:ea typeface="+mn-ea"/>
                        </a:rPr>
                        <a:t>役割分担</a:t>
                      </a:r>
                      <a:endParaRPr kumimoji="1" lang="en-US" altLang="ja-JP" sz="1000" b="1" dirty="0">
                        <a:solidFill>
                          <a:schemeClr val="tx1"/>
                        </a:solidFill>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altLang="ja-JP" sz="1000" dirty="0">
                          <a:solidFill>
                            <a:srgbClr val="0000FF"/>
                          </a:solidFill>
                          <a:latin typeface="+mn-ea"/>
                          <a:ea typeface="+mn-ea"/>
                        </a:rPr>
                        <a:t>※</a:t>
                      </a:r>
                      <a:r>
                        <a:rPr lang="ja-JP" altLang="en-US" sz="1000" dirty="0">
                          <a:solidFill>
                            <a:srgbClr val="0000FF"/>
                          </a:solidFill>
                          <a:latin typeface="+mn-ea"/>
                          <a:ea typeface="+mn-ea"/>
                        </a:rPr>
                        <a:t>様式４を参考に、連携する各主体の役割と関係性を示してください。</a:t>
                      </a:r>
                      <a:endParaRPr lang="en-US" altLang="ja-JP" sz="1000" dirty="0">
                        <a:solidFill>
                          <a:srgbClr val="0000FF"/>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1000" b="0" dirty="0">
                          <a:solidFill>
                            <a:srgbClr val="0000FF"/>
                          </a:solidFill>
                          <a:latin typeface="+mn-ea"/>
                          <a:ea typeface="+mn-ea"/>
                        </a:rPr>
                        <a:t>※</a:t>
                      </a:r>
                      <a:r>
                        <a:rPr kumimoji="1" lang="ja-JP" altLang="en-US" sz="1000" b="0" dirty="0">
                          <a:solidFill>
                            <a:srgbClr val="0000FF"/>
                          </a:solidFill>
                          <a:latin typeface="+mn-ea"/>
                          <a:ea typeface="+mn-ea"/>
                        </a:rPr>
                        <a:t>図式化する等、わかりやすくなるように工夫してください。</a:t>
                      </a:r>
                      <a:endParaRPr kumimoji="1" lang="ja-JP" altLang="en-US" sz="1000" b="0" dirty="0">
                        <a:solidFill>
                          <a:schemeClr val="tx1"/>
                        </a:solidFill>
                        <a:latin typeface="+mn-ea"/>
                        <a:ea typeface="+mn-ea"/>
                      </a:endParaRP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57497281"/>
                  </a:ext>
                </a:extLst>
              </a:tr>
              <a:tr h="82892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dirty="0">
                          <a:solidFill>
                            <a:schemeClr val="tx1"/>
                          </a:solidFill>
                          <a:latin typeface="+mn-ea"/>
                          <a:ea typeface="+mn-ea"/>
                        </a:rPr>
                        <a:t>採択実績</a:t>
                      </a:r>
                      <a:endParaRPr kumimoji="1" lang="en-US" altLang="ja-JP" sz="1000" b="1" dirty="0">
                        <a:solidFill>
                          <a:schemeClr val="tx1"/>
                        </a:solidFill>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tc>
                  <a:txBody>
                    <a:bodyPr/>
                    <a:lstStyle/>
                    <a:p>
                      <a:r>
                        <a:rPr lang="en-US" altLang="ja-JP" sz="1000" dirty="0">
                          <a:solidFill>
                            <a:srgbClr val="0000FF"/>
                          </a:solidFill>
                          <a:latin typeface="+mn-ea"/>
                          <a:ea typeface="+mn-ea"/>
                        </a:rPr>
                        <a:t>※</a:t>
                      </a:r>
                      <a:r>
                        <a:rPr lang="ja-JP" altLang="en-US" sz="1000" dirty="0">
                          <a:solidFill>
                            <a:srgbClr val="0000FF"/>
                          </a:solidFill>
                          <a:latin typeface="+mn-ea"/>
                          <a:ea typeface="+mn-ea"/>
                        </a:rPr>
                        <a:t>これまで、国土交通省が実施した空き家対策に関連する各種モデル事業に関して、採択実績がある場合、全て記載してください。</a:t>
                      </a:r>
                      <a:endParaRPr lang="en-US" altLang="ja-JP" sz="1000" dirty="0">
                        <a:solidFill>
                          <a:srgbClr val="0000FF"/>
                        </a:solidFill>
                        <a:latin typeface="+mn-ea"/>
                        <a:ea typeface="+mn-ea"/>
                      </a:endParaRPr>
                    </a:p>
                    <a:p>
                      <a:r>
                        <a:rPr lang="en-US" altLang="ja-JP" sz="1000" dirty="0">
                          <a:solidFill>
                            <a:srgbClr val="0000FF"/>
                          </a:solidFill>
                          <a:latin typeface="+mn-ea"/>
                          <a:ea typeface="+mn-ea"/>
                        </a:rPr>
                        <a:t>※</a:t>
                      </a:r>
                      <a:r>
                        <a:rPr lang="ja-JP" altLang="en-US" sz="1000" dirty="0">
                          <a:solidFill>
                            <a:srgbClr val="0000FF"/>
                          </a:solidFill>
                          <a:latin typeface="+mn-ea"/>
                          <a:ea typeface="+mn-ea"/>
                        </a:rPr>
                        <a:t>応募者だけでなく、構成員・連携先に実績がある場合も、記載してください。</a:t>
                      </a:r>
                      <a:endParaRPr lang="en-US" altLang="ja-JP" sz="1000" dirty="0">
                        <a:solidFill>
                          <a:srgbClr val="0000FF"/>
                        </a:solidFill>
                        <a:latin typeface="+mn-ea"/>
                        <a:ea typeface="+mn-ea"/>
                      </a:endParaRP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63413395"/>
                  </a:ext>
                </a:extLst>
              </a:tr>
            </a:tbl>
          </a:graphicData>
        </a:graphic>
      </p:graphicFrame>
      <p:graphicFrame>
        <p:nvGraphicFramePr>
          <p:cNvPr id="17" name="表 16"/>
          <p:cNvGraphicFramePr>
            <a:graphicFrameLocks noGrp="1"/>
          </p:cNvGraphicFramePr>
          <p:nvPr>
            <p:extLst>
              <p:ext uri="{D42A27DB-BD31-4B8C-83A1-F6EECF244321}">
                <p14:modId xmlns:p14="http://schemas.microsoft.com/office/powerpoint/2010/main" val="2232526274"/>
              </p:ext>
            </p:extLst>
          </p:nvPr>
        </p:nvGraphicFramePr>
        <p:xfrm>
          <a:off x="4296739" y="2332527"/>
          <a:ext cx="4653841" cy="2616975"/>
        </p:xfrm>
        <a:graphic>
          <a:graphicData uri="http://schemas.openxmlformats.org/drawingml/2006/table">
            <a:tbl>
              <a:tblPr firstRow="1" bandRow="1">
                <a:tableStyleId>{5C22544A-7EE6-4342-B048-85BDC9FD1C3A}</a:tableStyleId>
              </a:tblPr>
              <a:tblGrid>
                <a:gridCol w="4653841">
                  <a:extLst>
                    <a:ext uri="{9D8B030D-6E8A-4147-A177-3AD203B41FA5}">
                      <a16:colId xmlns:a16="http://schemas.microsoft.com/office/drawing/2014/main" val="331853674"/>
                    </a:ext>
                  </a:extLst>
                </a:gridCol>
              </a:tblGrid>
              <a:tr h="232470">
                <a:tc>
                  <a:txBody>
                    <a:bodyPr/>
                    <a:lstStyle/>
                    <a:p>
                      <a:pPr algn="ctr"/>
                      <a:r>
                        <a:rPr kumimoji="1" lang="ja-JP" altLang="en-US" sz="1000" b="1" dirty="0">
                          <a:solidFill>
                            <a:schemeClr val="tx1"/>
                          </a:solidFill>
                          <a:latin typeface="+mn-ea"/>
                          <a:ea typeface="+mn-ea"/>
                        </a:rPr>
                        <a:t>取組内容</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90000"/>
                      </a:schemeClr>
                    </a:solidFill>
                  </a:tcPr>
                </a:tc>
                <a:extLst>
                  <a:ext uri="{0D108BD9-81ED-4DB2-BD59-A6C34878D82A}">
                    <a16:rowId xmlns:a16="http://schemas.microsoft.com/office/drawing/2014/main" val="1789092196"/>
                  </a:ext>
                </a:extLst>
              </a:tr>
              <a:tr h="2384505">
                <a:tc>
                  <a:txBody>
                    <a:bodyPr/>
                    <a:lstStyle/>
                    <a:p>
                      <a:pPr marL="0" marR="0" lvl="0" indent="0" algn="l" defTabSz="914400" rtl="0" eaLnBrk="1" fontAlgn="auto" latinLnBrk="0" hangingPunct="1">
                        <a:lnSpc>
                          <a:spcPct val="100000"/>
                        </a:lnSpc>
                        <a:spcBef>
                          <a:spcPts val="300"/>
                        </a:spcBef>
                        <a:spcAft>
                          <a:spcPts val="0"/>
                        </a:spcAft>
                        <a:buClrTx/>
                        <a:buSzTx/>
                        <a:buFontTx/>
                        <a:buNone/>
                        <a:tabLst/>
                        <a:defRPr/>
                      </a:pPr>
                      <a:r>
                        <a:rPr kumimoji="1" lang="en-US" altLang="ja-JP" sz="1000" b="1" dirty="0">
                          <a:latin typeface="+mn-ea"/>
                          <a:ea typeface="+mn-ea"/>
                        </a:rPr>
                        <a:t>【</a:t>
                      </a:r>
                      <a:r>
                        <a:rPr kumimoji="1" lang="ja-JP" altLang="en-US" sz="1000" b="1" dirty="0">
                          <a:latin typeface="+mn-ea"/>
                          <a:ea typeface="+mn-ea"/>
                        </a:rPr>
                        <a:t>令和７年度</a:t>
                      </a:r>
                      <a:r>
                        <a:rPr kumimoji="1" lang="en-US" altLang="ja-JP" sz="1000" b="1" dirty="0">
                          <a:latin typeface="+mn-ea"/>
                          <a:ea typeface="+mn-ea"/>
                        </a:rPr>
                        <a:t>】</a:t>
                      </a:r>
                    </a:p>
                    <a:p>
                      <a:pPr marL="0" marR="0" lvl="0" indent="0" algn="l" defTabSz="914400" rtl="0" eaLnBrk="1" fontAlgn="auto" latinLnBrk="0" hangingPunct="1">
                        <a:lnSpc>
                          <a:spcPct val="100000"/>
                        </a:lnSpc>
                        <a:spcBef>
                          <a:spcPts val="300"/>
                        </a:spcBef>
                        <a:spcAft>
                          <a:spcPts val="0"/>
                        </a:spcAft>
                        <a:buClrTx/>
                        <a:buSzTx/>
                        <a:buFontTx/>
                        <a:buNone/>
                        <a:tabLst/>
                        <a:defRPr/>
                      </a:pPr>
                      <a:r>
                        <a:rPr kumimoji="1" lang="ja-JP" altLang="en-US" sz="1000" b="1" dirty="0">
                          <a:latin typeface="+mn-ea"/>
                          <a:ea typeface="+mn-ea"/>
                        </a:rPr>
                        <a:t>①○○の調査</a:t>
                      </a:r>
                    </a:p>
                    <a:p>
                      <a:pPr marL="171450" marR="0" lvl="0" indent="-171450" algn="l" defTabSz="914400" rtl="0" eaLnBrk="1" fontAlgn="auto" latinLnBrk="0" hangingPunct="1">
                        <a:lnSpc>
                          <a:spcPct val="100000"/>
                        </a:lnSpc>
                        <a:spcBef>
                          <a:spcPts val="300"/>
                        </a:spcBef>
                        <a:spcAft>
                          <a:spcPts val="0"/>
                        </a:spcAft>
                        <a:buClrTx/>
                        <a:buSzTx/>
                        <a:buFont typeface="Arial" panose="020B0604020202020204" pitchFamily="34" charset="0"/>
                        <a:buChar char="•"/>
                        <a:tabLst/>
                        <a:defRPr/>
                      </a:pPr>
                      <a:r>
                        <a:rPr kumimoji="1" lang="ja-JP" altLang="en-US" sz="1000" dirty="0">
                          <a:latin typeface="+mn-ea"/>
                          <a:ea typeface="+mn-ea"/>
                        </a:rPr>
                        <a:t>○○を行う。</a:t>
                      </a:r>
                      <a:endParaRPr kumimoji="1" lang="en-US" altLang="ja-JP" sz="1000" dirty="0">
                        <a:latin typeface="+mn-ea"/>
                        <a:ea typeface="+mn-ea"/>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altLang="ja-JP" sz="1000" dirty="0">
                          <a:solidFill>
                            <a:srgbClr val="0000FF"/>
                          </a:solidFill>
                        </a:rPr>
                        <a:t>※</a:t>
                      </a:r>
                      <a:r>
                        <a:rPr lang="ja-JP" altLang="en-US" sz="1000" dirty="0">
                          <a:solidFill>
                            <a:srgbClr val="0000FF"/>
                          </a:solidFill>
                        </a:rPr>
                        <a:t>様式３「取組内容」欄を参考に、取組内容を端的に記載してください</a:t>
                      </a:r>
                      <a:r>
                        <a:rPr kumimoji="1" lang="ja-JP" altLang="en-US" sz="1000" b="0" dirty="0">
                          <a:solidFill>
                            <a:srgbClr val="0000FF"/>
                          </a:solidFill>
                          <a:latin typeface="+mn-ea"/>
                          <a:ea typeface="+mn-ea"/>
                        </a:rPr>
                        <a:t>。</a:t>
                      </a:r>
                      <a:endParaRPr kumimoji="1" lang="en-US" altLang="ja-JP" sz="1000" b="0" dirty="0">
                        <a:solidFill>
                          <a:srgbClr val="0000FF"/>
                        </a:solidFill>
                        <a:latin typeface="+mn-ea"/>
                        <a:ea typeface="+mn-ea"/>
                      </a:endParaRPr>
                    </a:p>
                    <a:p>
                      <a:r>
                        <a:rPr lang="en-US" altLang="ja-JP" sz="1000" dirty="0">
                          <a:solidFill>
                            <a:srgbClr val="0000FF"/>
                          </a:solidFill>
                        </a:rPr>
                        <a:t>※</a:t>
                      </a:r>
                      <a:r>
                        <a:rPr lang="ja-JP" altLang="en-US" sz="1000" dirty="0">
                          <a:solidFill>
                            <a:srgbClr val="0000FF"/>
                          </a:solidFill>
                        </a:rPr>
                        <a:t>単に取り組む内容を箇条書きにするだけではなく、どのような取組を行うのかが読み取れるように工夫してください。</a:t>
                      </a:r>
                      <a:endParaRPr lang="en-US" altLang="ja-JP" sz="1000" dirty="0">
                        <a:solidFill>
                          <a:srgbClr val="0000FF"/>
                        </a:solidFill>
                      </a:endParaRPr>
                    </a:p>
                    <a:p>
                      <a:r>
                        <a:rPr lang="en-US" altLang="ja-JP" sz="1000" dirty="0">
                          <a:solidFill>
                            <a:srgbClr val="0000FF"/>
                          </a:solidFill>
                        </a:rPr>
                        <a:t>※</a:t>
                      </a:r>
                      <a:r>
                        <a:rPr lang="ja-JP" altLang="en-US" sz="1000" dirty="0">
                          <a:solidFill>
                            <a:srgbClr val="0000FF"/>
                          </a:solidFill>
                        </a:rPr>
                        <a:t>内容が読み取れない場合、不採択となりえます。</a:t>
                      </a:r>
                      <a:endParaRPr lang="en-US" altLang="ja-JP" sz="1000" dirty="0">
                        <a:solidFill>
                          <a:srgbClr val="0000FF"/>
                        </a:solidFill>
                      </a:endParaRP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12650827"/>
                  </a:ext>
                </a:extLst>
              </a:tr>
            </a:tbl>
          </a:graphicData>
        </a:graphic>
      </p:graphicFrame>
      <p:graphicFrame>
        <p:nvGraphicFramePr>
          <p:cNvPr id="18" name="表 17"/>
          <p:cNvGraphicFramePr>
            <a:graphicFrameLocks noGrp="1"/>
          </p:cNvGraphicFramePr>
          <p:nvPr>
            <p:extLst>
              <p:ext uri="{D42A27DB-BD31-4B8C-83A1-F6EECF244321}">
                <p14:modId xmlns:p14="http://schemas.microsoft.com/office/powerpoint/2010/main" val="1124944880"/>
              </p:ext>
            </p:extLst>
          </p:nvPr>
        </p:nvGraphicFramePr>
        <p:xfrm>
          <a:off x="130449" y="5013177"/>
          <a:ext cx="4028659" cy="1721340"/>
        </p:xfrm>
        <a:graphic>
          <a:graphicData uri="http://schemas.openxmlformats.org/drawingml/2006/table">
            <a:tbl>
              <a:tblPr firstRow="1" bandRow="1">
                <a:tableStyleId>{5C22544A-7EE6-4342-B048-85BDC9FD1C3A}</a:tableStyleId>
              </a:tblPr>
              <a:tblGrid>
                <a:gridCol w="777461">
                  <a:extLst>
                    <a:ext uri="{9D8B030D-6E8A-4147-A177-3AD203B41FA5}">
                      <a16:colId xmlns:a16="http://schemas.microsoft.com/office/drawing/2014/main" val="2776354826"/>
                    </a:ext>
                  </a:extLst>
                </a:gridCol>
                <a:gridCol w="3251198">
                  <a:extLst>
                    <a:ext uri="{9D8B030D-6E8A-4147-A177-3AD203B41FA5}">
                      <a16:colId xmlns:a16="http://schemas.microsoft.com/office/drawing/2014/main" val="240280096"/>
                    </a:ext>
                  </a:extLst>
                </a:gridCol>
              </a:tblGrid>
              <a:tr h="25376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dirty="0">
                          <a:solidFill>
                            <a:schemeClr val="tx1"/>
                          </a:solidFill>
                          <a:latin typeface="+mn-ea"/>
                          <a:ea typeface="+mn-ea"/>
                        </a:rPr>
                        <a:t>所要額</a:t>
                      </a:r>
                      <a:endParaRPr kumimoji="1" lang="en-US" altLang="ja-JP" sz="1000" b="1" dirty="0">
                        <a:solidFill>
                          <a:schemeClr val="tx1"/>
                        </a:solidFill>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tc>
                  <a:txBody>
                    <a:bodyPr/>
                    <a:lstStyle/>
                    <a:p>
                      <a:r>
                        <a:rPr lang="ja-JP" altLang="en-US" sz="1000" b="1" dirty="0">
                          <a:solidFill>
                            <a:schemeClr val="tx1"/>
                          </a:solidFill>
                          <a:latin typeface="+mn-ea"/>
                          <a:ea typeface="+mn-ea"/>
                        </a:rPr>
                        <a:t> </a:t>
                      </a:r>
                      <a:r>
                        <a:rPr lang="ja-JP" altLang="en-US" sz="1000" b="0" u="sng" dirty="0">
                          <a:solidFill>
                            <a:schemeClr val="tx1"/>
                          </a:solidFill>
                          <a:latin typeface="+mn-ea"/>
                          <a:ea typeface="+mn-ea"/>
                        </a:rPr>
                        <a:t>○○千円</a:t>
                      </a:r>
                      <a:r>
                        <a:rPr lang="ja-JP" altLang="en-US" sz="1000" b="0" dirty="0">
                          <a:solidFill>
                            <a:srgbClr val="0000FF"/>
                          </a:solidFill>
                          <a:latin typeface="+mn-ea"/>
                          <a:ea typeface="+mn-ea"/>
                        </a:rPr>
                        <a:t>（様式６（１）の所要額と同額を記載）</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65619653"/>
                  </a:ext>
                </a:extLst>
              </a:tr>
              <a:tr h="14675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dirty="0">
                          <a:solidFill>
                            <a:schemeClr val="tx1"/>
                          </a:solidFill>
                          <a:latin typeface="+mn-ea"/>
                          <a:ea typeface="+mn-ea"/>
                        </a:rPr>
                        <a:t>経費内訳</a:t>
                      </a:r>
                      <a:endParaRPr kumimoji="1" lang="en-US" altLang="ja-JP" sz="1000" b="1" dirty="0">
                        <a:solidFill>
                          <a:schemeClr val="tx1"/>
                        </a:solidFill>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tc>
                  <a:txBody>
                    <a:bodyPr/>
                    <a:lstStyle/>
                    <a:p>
                      <a:r>
                        <a:rPr lang="ja-JP" altLang="en-US" sz="1000" dirty="0">
                          <a:latin typeface="+mn-ea"/>
                          <a:ea typeface="+mn-ea"/>
                        </a:rPr>
                        <a:t>給与　○○円</a:t>
                      </a:r>
                      <a:r>
                        <a:rPr lang="en-US" altLang="ja-JP" sz="1000" dirty="0">
                          <a:latin typeface="+mn-ea"/>
                          <a:ea typeface="+mn-ea"/>
                        </a:rPr>
                        <a:t>…</a:t>
                      </a:r>
                      <a:r>
                        <a:rPr lang="ja-JP" altLang="en-US" sz="1000" dirty="0">
                          <a:latin typeface="+mn-ea"/>
                          <a:ea typeface="+mn-ea"/>
                        </a:rPr>
                        <a:t>○○業務</a:t>
                      </a:r>
                      <a:endParaRPr lang="en-US" altLang="ja-JP" sz="1000" dirty="0">
                        <a:latin typeface="+mn-ea"/>
                        <a:ea typeface="+mn-ea"/>
                      </a:endParaRPr>
                    </a:p>
                    <a:p>
                      <a:r>
                        <a:rPr lang="ja-JP" altLang="en-US" sz="1000" dirty="0">
                          <a:latin typeface="+mn-ea"/>
                          <a:ea typeface="+mn-ea"/>
                        </a:rPr>
                        <a:t>賃金　○○円</a:t>
                      </a:r>
                      <a:r>
                        <a:rPr lang="en-US" altLang="ja-JP" sz="1000" dirty="0">
                          <a:latin typeface="+mn-ea"/>
                          <a:ea typeface="+mn-ea"/>
                        </a:rPr>
                        <a:t>…</a:t>
                      </a:r>
                      <a:r>
                        <a:rPr lang="ja-JP" altLang="en-US" sz="1000" dirty="0">
                          <a:latin typeface="+mn-ea"/>
                          <a:ea typeface="+mn-ea"/>
                        </a:rPr>
                        <a:t>○○調査のアルバイト代</a:t>
                      </a:r>
                      <a:endParaRPr lang="en-US" altLang="ja-JP" sz="1000" dirty="0">
                        <a:latin typeface="+mn-ea"/>
                        <a:ea typeface="+mn-ea"/>
                      </a:endParaRPr>
                    </a:p>
                    <a:p>
                      <a:r>
                        <a:rPr lang="ja-JP" altLang="en-US" sz="1000" dirty="0">
                          <a:latin typeface="+mn-ea"/>
                          <a:ea typeface="+mn-ea"/>
                        </a:rPr>
                        <a:t>報酬　○○円</a:t>
                      </a:r>
                      <a:r>
                        <a:rPr lang="en-US" altLang="ja-JP" sz="1000" dirty="0">
                          <a:latin typeface="+mn-ea"/>
                          <a:ea typeface="+mn-ea"/>
                        </a:rPr>
                        <a:t>…</a:t>
                      </a:r>
                      <a:r>
                        <a:rPr lang="ja-JP" altLang="en-US" sz="1000" dirty="0">
                          <a:latin typeface="+mn-ea"/>
                          <a:ea typeface="+mn-ea"/>
                        </a:rPr>
                        <a:t>○○委員会の委員報酬</a:t>
                      </a:r>
                      <a:endParaRPr lang="en-US" altLang="ja-JP" sz="1000" dirty="0">
                        <a:latin typeface="+mn-ea"/>
                        <a:ea typeface="+mn-ea"/>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000" b="0" dirty="0">
                          <a:solidFill>
                            <a:schemeClr val="tx1"/>
                          </a:solidFill>
                          <a:latin typeface="+mn-ea"/>
                          <a:ea typeface="+mn-ea"/>
                        </a:rPr>
                        <a:t>委託料　○○円</a:t>
                      </a:r>
                      <a:r>
                        <a:rPr kumimoji="1" lang="en-US" altLang="ja-JP" sz="1000" b="0" dirty="0">
                          <a:solidFill>
                            <a:schemeClr val="tx1"/>
                          </a:solidFill>
                          <a:latin typeface="+mn-ea"/>
                          <a:ea typeface="+mn-ea"/>
                        </a:rPr>
                        <a:t>…</a:t>
                      </a:r>
                      <a:r>
                        <a:rPr kumimoji="1" lang="ja-JP" altLang="en-US" sz="1000" b="0" dirty="0">
                          <a:solidFill>
                            <a:schemeClr val="tx1"/>
                          </a:solidFill>
                          <a:latin typeface="+mn-ea"/>
                          <a:ea typeface="+mn-ea"/>
                        </a:rPr>
                        <a:t>○○調査委託費</a:t>
                      </a:r>
                      <a:endParaRPr kumimoji="1" lang="en-US" altLang="ja-JP" sz="1000" b="0" dirty="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altLang="ja-JP" sz="1000" dirty="0">
                          <a:solidFill>
                            <a:srgbClr val="0000FF"/>
                          </a:solidFill>
                          <a:latin typeface="+mn-ea"/>
                          <a:ea typeface="+mn-ea"/>
                        </a:rPr>
                        <a:t>※</a:t>
                      </a:r>
                      <a:r>
                        <a:rPr lang="ja-JP" altLang="en-US" sz="1000" dirty="0">
                          <a:solidFill>
                            <a:srgbClr val="0000FF"/>
                          </a:solidFill>
                          <a:latin typeface="+mn-ea"/>
                          <a:ea typeface="+mn-ea"/>
                        </a:rPr>
                        <a:t>費用をみて、どんな取組に係る費用であるのか、わかるように示してください。</a:t>
                      </a:r>
                      <a:endParaRPr lang="en-US" altLang="ja-JP" sz="1000" dirty="0">
                        <a:solidFill>
                          <a:srgbClr val="0000FF"/>
                        </a:solidFill>
                        <a:latin typeface="+mn-ea"/>
                        <a:ea typeface="+mn-ea"/>
                      </a:endParaRP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57497281"/>
                  </a:ext>
                </a:extLst>
              </a:tr>
            </a:tbl>
          </a:graphicData>
        </a:graphic>
      </p:graphicFrame>
      <p:graphicFrame>
        <p:nvGraphicFramePr>
          <p:cNvPr id="19" name="表 18"/>
          <p:cNvGraphicFramePr>
            <a:graphicFrameLocks noGrp="1"/>
          </p:cNvGraphicFramePr>
          <p:nvPr>
            <p:extLst>
              <p:ext uri="{D42A27DB-BD31-4B8C-83A1-F6EECF244321}">
                <p14:modId xmlns:p14="http://schemas.microsoft.com/office/powerpoint/2010/main" val="1738637949"/>
              </p:ext>
            </p:extLst>
          </p:nvPr>
        </p:nvGraphicFramePr>
        <p:xfrm>
          <a:off x="4296739" y="5013175"/>
          <a:ext cx="4653841" cy="1721339"/>
        </p:xfrm>
        <a:graphic>
          <a:graphicData uri="http://schemas.openxmlformats.org/drawingml/2006/table">
            <a:tbl>
              <a:tblPr firstRow="1" bandRow="1">
                <a:tableStyleId>{5C22544A-7EE6-4342-B048-85BDC9FD1C3A}</a:tableStyleId>
              </a:tblPr>
              <a:tblGrid>
                <a:gridCol w="4653841">
                  <a:extLst>
                    <a:ext uri="{9D8B030D-6E8A-4147-A177-3AD203B41FA5}">
                      <a16:colId xmlns:a16="http://schemas.microsoft.com/office/drawing/2014/main" val="331853674"/>
                    </a:ext>
                  </a:extLst>
                </a:gridCol>
              </a:tblGrid>
              <a:tr h="244597">
                <a:tc>
                  <a:txBody>
                    <a:bodyPr/>
                    <a:lstStyle/>
                    <a:p>
                      <a:pPr algn="ctr"/>
                      <a:r>
                        <a:rPr kumimoji="1" lang="ja-JP" altLang="en-US" sz="1050" b="1" dirty="0">
                          <a:solidFill>
                            <a:schemeClr val="tx1"/>
                          </a:solidFill>
                          <a:latin typeface="+mn-ea"/>
                          <a:ea typeface="+mn-ea"/>
                        </a:rPr>
                        <a:t>成果物、今後の展開</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90000"/>
                      </a:schemeClr>
                    </a:solidFill>
                  </a:tcPr>
                </a:tc>
                <a:extLst>
                  <a:ext uri="{0D108BD9-81ED-4DB2-BD59-A6C34878D82A}">
                    <a16:rowId xmlns:a16="http://schemas.microsoft.com/office/drawing/2014/main" val="1789092196"/>
                  </a:ext>
                </a:extLst>
              </a:tr>
              <a:tr h="1476742">
                <a:tc>
                  <a:txBody>
                    <a:bodyPr/>
                    <a:lstStyle/>
                    <a:p>
                      <a:pPr marL="0" marR="0" lvl="0" indent="0" algn="l" defTabSz="914400" rtl="0" eaLnBrk="1" fontAlgn="auto" latinLnBrk="0" hangingPunct="1">
                        <a:lnSpc>
                          <a:spcPct val="100000"/>
                        </a:lnSpc>
                        <a:spcBef>
                          <a:spcPts val="300"/>
                        </a:spcBef>
                        <a:spcAft>
                          <a:spcPts val="0"/>
                        </a:spcAft>
                        <a:buClrTx/>
                        <a:buSzTx/>
                        <a:buFontTx/>
                        <a:buNone/>
                        <a:tabLst/>
                        <a:defRPr/>
                      </a:pPr>
                      <a:r>
                        <a:rPr kumimoji="1" lang="en-US" altLang="ja-JP" sz="1000" b="1" dirty="0">
                          <a:latin typeface="+mn-ea"/>
                          <a:ea typeface="+mn-ea"/>
                        </a:rPr>
                        <a:t>【</a:t>
                      </a:r>
                      <a:r>
                        <a:rPr kumimoji="1" lang="ja-JP" altLang="en-US" sz="1000" b="1" dirty="0">
                          <a:latin typeface="+mn-ea"/>
                          <a:ea typeface="+mn-ea"/>
                        </a:rPr>
                        <a:t>取組成果及び成果物</a:t>
                      </a:r>
                      <a:r>
                        <a:rPr kumimoji="1" lang="en-US" altLang="ja-JP" sz="1000" b="1" dirty="0">
                          <a:latin typeface="+mn-ea"/>
                          <a:ea typeface="+mn-ea"/>
                        </a:rPr>
                        <a:t>】</a:t>
                      </a:r>
                    </a:p>
                    <a:p>
                      <a:pPr marL="0" marR="0" lvl="0" indent="0" algn="l" defTabSz="914400" rtl="0" eaLnBrk="1" fontAlgn="auto" latinLnBrk="0" hangingPunct="1">
                        <a:lnSpc>
                          <a:spcPct val="100000"/>
                        </a:lnSpc>
                        <a:spcBef>
                          <a:spcPts val="300"/>
                        </a:spcBef>
                        <a:spcAft>
                          <a:spcPts val="0"/>
                        </a:spcAft>
                        <a:buClrTx/>
                        <a:buSzTx/>
                        <a:buFontTx/>
                        <a:buNone/>
                        <a:tabLst/>
                        <a:defRPr/>
                      </a:pPr>
                      <a:r>
                        <a:rPr kumimoji="1" lang="ja-JP" altLang="en-US" sz="1000" b="1" dirty="0">
                          <a:latin typeface="+mn-ea"/>
                          <a:ea typeface="+mn-ea"/>
                        </a:rPr>
                        <a:t>○○、○○</a:t>
                      </a:r>
                      <a:endParaRPr kumimoji="1" lang="en-US" altLang="ja-JP" sz="1000" dirty="0">
                        <a:latin typeface="+mn-ea"/>
                        <a:ea typeface="+mn-ea"/>
                      </a:endParaRPr>
                    </a:p>
                    <a:p>
                      <a:pPr marL="0" marR="0" lvl="0" indent="0" algn="l" defTabSz="914400" rtl="0" eaLnBrk="1" fontAlgn="auto" latinLnBrk="0" hangingPunct="1">
                        <a:lnSpc>
                          <a:spcPct val="100000"/>
                        </a:lnSpc>
                        <a:spcBef>
                          <a:spcPts val="300"/>
                        </a:spcBef>
                        <a:spcAft>
                          <a:spcPts val="0"/>
                        </a:spcAft>
                        <a:buClrTx/>
                        <a:buSzTx/>
                        <a:buFontTx/>
                        <a:buNone/>
                        <a:tabLst/>
                        <a:defRPr/>
                      </a:pPr>
                      <a:r>
                        <a:rPr kumimoji="1" lang="en-US" altLang="ja-JP" sz="1000" b="1" dirty="0">
                          <a:latin typeface="+mn-ea"/>
                          <a:ea typeface="+mn-ea"/>
                        </a:rPr>
                        <a:t>【</a:t>
                      </a:r>
                      <a:r>
                        <a:rPr kumimoji="1" lang="ja-JP" altLang="en-US" sz="1000" b="1" dirty="0">
                          <a:latin typeface="+mn-ea"/>
                          <a:ea typeface="+mn-ea"/>
                        </a:rPr>
                        <a:t>今後の展開</a:t>
                      </a:r>
                      <a:r>
                        <a:rPr kumimoji="1" lang="en-US" altLang="ja-JP" sz="1000" b="1" dirty="0">
                          <a:latin typeface="+mn-ea"/>
                          <a:ea typeface="+mn-ea"/>
                        </a:rPr>
                        <a:t>】</a:t>
                      </a:r>
                    </a:p>
                    <a:p>
                      <a:pPr marL="0" marR="0" lvl="0" indent="0" algn="l" defTabSz="914400" rtl="0" eaLnBrk="1" fontAlgn="auto" latinLnBrk="0" hangingPunct="1">
                        <a:lnSpc>
                          <a:spcPct val="100000"/>
                        </a:lnSpc>
                        <a:spcBef>
                          <a:spcPts val="300"/>
                        </a:spcBef>
                        <a:spcAft>
                          <a:spcPts val="0"/>
                        </a:spcAft>
                        <a:buClrTx/>
                        <a:buSzTx/>
                        <a:buFontTx/>
                        <a:buNone/>
                        <a:tabLst/>
                        <a:defRPr/>
                      </a:pPr>
                      <a:r>
                        <a:rPr kumimoji="1" lang="ja-JP" altLang="en-US" sz="1000" dirty="0">
                          <a:latin typeface="+mn-ea"/>
                          <a:ea typeface="+mn-ea"/>
                        </a:rPr>
                        <a:t>○○</a:t>
                      </a:r>
                      <a:endParaRPr kumimoji="1" lang="en-US" altLang="ja-JP" sz="1000" dirty="0">
                        <a:latin typeface="+mn-ea"/>
                        <a:ea typeface="+mn-ea"/>
                      </a:endParaRPr>
                    </a:p>
                    <a:p>
                      <a:r>
                        <a:rPr lang="en-US" altLang="ja-JP" sz="1000" dirty="0">
                          <a:solidFill>
                            <a:srgbClr val="0000FF"/>
                          </a:solidFill>
                        </a:rPr>
                        <a:t>※</a:t>
                      </a:r>
                      <a:r>
                        <a:rPr lang="ja-JP" altLang="en-US" sz="1000" dirty="0">
                          <a:solidFill>
                            <a:srgbClr val="0000FF"/>
                          </a:solidFill>
                        </a:rPr>
                        <a:t>取組によってどのような成果物ができるのか、記載してください。</a:t>
                      </a:r>
                      <a:endParaRPr lang="en-US" altLang="ja-JP" sz="1000" dirty="0">
                        <a:solidFill>
                          <a:srgbClr val="0000FF"/>
                        </a:solidFill>
                      </a:endParaRPr>
                    </a:p>
                    <a:p>
                      <a:r>
                        <a:rPr lang="en-US" altLang="ja-JP" sz="1000" dirty="0">
                          <a:solidFill>
                            <a:srgbClr val="0000FF"/>
                          </a:solidFill>
                        </a:rPr>
                        <a:t>※</a:t>
                      </a:r>
                      <a:r>
                        <a:rPr lang="ja-JP" altLang="en-US" sz="1000" dirty="0">
                          <a:solidFill>
                            <a:srgbClr val="0000FF"/>
                          </a:solidFill>
                        </a:rPr>
                        <a:t>成果をどのように今後の展開に活かし、公表することでどのような効果があるのか、記載してください。</a:t>
                      </a:r>
                      <a:endParaRPr lang="en-US" altLang="ja-JP" sz="100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12650827"/>
                  </a:ext>
                </a:extLst>
              </a:tr>
            </a:tbl>
          </a:graphicData>
        </a:graphic>
      </p:graphicFrame>
      <p:sp>
        <p:nvSpPr>
          <p:cNvPr id="6" name="テキスト ボックス 5">
            <a:extLst>
              <a:ext uri="{FF2B5EF4-FFF2-40B4-BE49-F238E27FC236}">
                <a16:creationId xmlns:a16="http://schemas.microsoft.com/office/drawing/2014/main" id="{34810D44-843F-0AF6-0221-124B82A01C16}"/>
              </a:ext>
            </a:extLst>
          </p:cNvPr>
          <p:cNvSpPr txBox="1"/>
          <p:nvPr/>
        </p:nvSpPr>
        <p:spPr>
          <a:xfrm>
            <a:off x="1164391" y="2924944"/>
            <a:ext cx="6264696" cy="1107996"/>
          </a:xfrm>
          <a:prstGeom prst="rect">
            <a:avLst/>
          </a:prstGeom>
          <a:solidFill>
            <a:schemeClr val="bg1"/>
          </a:solidFill>
          <a:ln w="19050">
            <a:solidFill>
              <a:schemeClr val="accent6"/>
            </a:solidFill>
          </a:ln>
        </p:spPr>
        <p:txBody>
          <a:bodyPr wrap="square" rtlCol="0">
            <a:spAutoFit/>
          </a:bodyPr>
          <a:lstStyle/>
          <a:p>
            <a:r>
              <a:rPr lang="ja-JP" altLang="en-US" sz="1100" dirty="0">
                <a:solidFill>
                  <a:srgbClr val="0000FF"/>
                </a:solidFill>
              </a:rPr>
              <a:t>＜作成上の注意点＞</a:t>
            </a:r>
            <a:endParaRPr lang="en-US" altLang="ja-JP" sz="1100" dirty="0">
              <a:solidFill>
                <a:srgbClr val="0000FF"/>
              </a:solidFill>
            </a:endParaRPr>
          </a:p>
          <a:p>
            <a:r>
              <a:rPr lang="en-US" altLang="ja-JP" sz="1100" dirty="0">
                <a:solidFill>
                  <a:srgbClr val="0000FF"/>
                </a:solidFill>
              </a:rPr>
              <a:t>※</a:t>
            </a:r>
            <a:r>
              <a:rPr lang="ja-JP" altLang="en-US" sz="1100" u="sng" dirty="0">
                <a:solidFill>
                  <a:srgbClr val="0000FF"/>
                </a:solidFill>
              </a:rPr>
              <a:t>Ａ４用紙一枚に収まるよう</a:t>
            </a:r>
            <a:r>
              <a:rPr lang="ja-JP" altLang="en-US" sz="1100" dirty="0">
                <a:solidFill>
                  <a:srgbClr val="0000FF"/>
                </a:solidFill>
              </a:rPr>
              <a:t>要点を簡潔に示す形で作成してください。</a:t>
            </a:r>
            <a:endParaRPr lang="en-US" altLang="ja-JP" sz="1100" dirty="0">
              <a:solidFill>
                <a:srgbClr val="0000FF"/>
              </a:solidFill>
            </a:endParaRPr>
          </a:p>
          <a:p>
            <a:r>
              <a:rPr lang="en-US" altLang="ja-JP" sz="1100" dirty="0">
                <a:solidFill>
                  <a:srgbClr val="0000FF"/>
                </a:solidFill>
              </a:rPr>
              <a:t>※</a:t>
            </a:r>
            <a:r>
              <a:rPr lang="ja-JP" altLang="en-US" sz="1100" dirty="0">
                <a:solidFill>
                  <a:srgbClr val="0000FF"/>
                </a:solidFill>
              </a:rPr>
              <a:t>適宜、枠のサイズを変更したり図表を使用するなど、わかりやすく記載してください。</a:t>
            </a:r>
            <a:endParaRPr lang="en-US" altLang="ja-JP" sz="1100" dirty="0">
              <a:solidFill>
                <a:srgbClr val="0000FF"/>
              </a:solidFill>
            </a:endParaRPr>
          </a:p>
          <a:p>
            <a:r>
              <a:rPr lang="en-US" altLang="ja-JP" sz="1100" dirty="0">
                <a:solidFill>
                  <a:srgbClr val="0000FF"/>
                </a:solidFill>
              </a:rPr>
              <a:t>※</a:t>
            </a:r>
            <a:r>
              <a:rPr lang="ja-JP" altLang="en-US" sz="1100" dirty="0">
                <a:solidFill>
                  <a:srgbClr val="0000FF"/>
                </a:solidFill>
              </a:rPr>
              <a:t>記入する文字の大きさは</a:t>
            </a:r>
            <a:r>
              <a:rPr lang="en-US" altLang="ja-JP" sz="1100" dirty="0">
                <a:solidFill>
                  <a:srgbClr val="0000FF"/>
                </a:solidFill>
              </a:rPr>
              <a:t>10</a:t>
            </a:r>
            <a:r>
              <a:rPr lang="ja-JP" altLang="en-US" sz="1100" dirty="0">
                <a:solidFill>
                  <a:srgbClr val="0000FF"/>
                </a:solidFill>
              </a:rPr>
              <a:t>ポイント以上としてください。</a:t>
            </a:r>
            <a:endParaRPr lang="en-US" altLang="ja-JP" sz="1100" dirty="0">
              <a:solidFill>
                <a:srgbClr val="0000FF"/>
              </a:solidFill>
            </a:endParaRPr>
          </a:p>
          <a:p>
            <a:r>
              <a:rPr lang="en-US" altLang="ja-JP" sz="1100" dirty="0">
                <a:solidFill>
                  <a:srgbClr val="0000FF"/>
                </a:solidFill>
              </a:rPr>
              <a:t>※</a:t>
            </a:r>
            <a:r>
              <a:rPr lang="ja-JP" altLang="en-US" sz="1100" dirty="0">
                <a:solidFill>
                  <a:srgbClr val="0000FF"/>
                </a:solidFill>
              </a:rPr>
              <a:t>提出する際、</a:t>
            </a:r>
            <a:r>
              <a:rPr lang="ja-JP" altLang="en-US" sz="1100" b="1" u="sng" dirty="0">
                <a:solidFill>
                  <a:srgbClr val="0000FF"/>
                </a:solidFill>
              </a:rPr>
              <a:t>ファイル名を「</a:t>
            </a:r>
            <a:r>
              <a:rPr lang="en-US" altLang="ja-JP" sz="1100" b="1" u="sng" dirty="0">
                <a:solidFill>
                  <a:srgbClr val="0000FF"/>
                </a:solidFill>
              </a:rPr>
              <a:t>【</a:t>
            </a:r>
            <a:r>
              <a:rPr lang="ja-JP" altLang="en-US" sz="1100" b="1" u="sng" dirty="0">
                <a:solidFill>
                  <a:srgbClr val="0000FF"/>
                </a:solidFill>
              </a:rPr>
              <a:t>代表事業者名</a:t>
            </a:r>
            <a:r>
              <a:rPr lang="en-US" altLang="ja-JP" sz="1100" b="1" u="sng" dirty="0">
                <a:solidFill>
                  <a:srgbClr val="0000FF"/>
                </a:solidFill>
              </a:rPr>
              <a:t>】</a:t>
            </a:r>
            <a:r>
              <a:rPr lang="ja-JP" altLang="en-US" sz="1100" b="1" u="sng" dirty="0">
                <a:solidFill>
                  <a:srgbClr val="0000FF"/>
                </a:solidFill>
              </a:rPr>
              <a:t>応募様式</a:t>
            </a:r>
            <a:r>
              <a:rPr lang="en-US" altLang="ja-JP" sz="1100" b="1" u="sng" dirty="0">
                <a:solidFill>
                  <a:srgbClr val="0000FF"/>
                </a:solidFill>
              </a:rPr>
              <a:t>7</a:t>
            </a:r>
            <a:r>
              <a:rPr lang="ja-JP" altLang="en-US" sz="1100" b="1" u="sng" dirty="0">
                <a:solidFill>
                  <a:srgbClr val="0000FF"/>
                </a:solidFill>
              </a:rPr>
              <a:t>」</a:t>
            </a:r>
            <a:r>
              <a:rPr lang="ja-JP" altLang="en-US" sz="1100" dirty="0">
                <a:solidFill>
                  <a:srgbClr val="0000FF"/>
                </a:solidFill>
              </a:rPr>
              <a:t>としてください。</a:t>
            </a:r>
            <a:endParaRPr lang="en-US" altLang="ja-JP" sz="1100" dirty="0">
              <a:solidFill>
                <a:srgbClr val="0000FF"/>
              </a:solidFill>
            </a:endParaRPr>
          </a:p>
          <a:p>
            <a:r>
              <a:rPr lang="en-US" altLang="ja-JP" sz="1100" dirty="0">
                <a:solidFill>
                  <a:srgbClr val="0000FF"/>
                </a:solidFill>
              </a:rPr>
              <a:t>※</a:t>
            </a:r>
            <a:r>
              <a:rPr lang="ja-JP" altLang="en-US" sz="1100" dirty="0">
                <a:solidFill>
                  <a:srgbClr val="0000FF"/>
                </a:solidFill>
              </a:rPr>
              <a:t>注意書き（青字）は提出時に削除してください。</a:t>
            </a:r>
          </a:p>
        </p:txBody>
      </p:sp>
    </p:spTree>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5154908F-1419-4CAC-B4AE-9298353669D5}" vid="{E00009AC-6EF1-4080-B073-2679ADBAC504}"/>
    </a:ext>
  </a:extLst>
</a:theme>
</file>

<file path=docProps/app.xml><?xml version="1.0" encoding="utf-8"?>
<Properties xmlns="http://schemas.openxmlformats.org/officeDocument/2006/extended-properties" xmlns:vt="http://schemas.openxmlformats.org/officeDocument/2006/docPropsVTypes">
  <Template>blank</Template>
  <Words>494</Words>
  <PresentationFormat>画面に合わせる (4:3)</PresentationFormat>
  <Paragraphs>43</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HGP創英角ｺﾞｼｯｸUB</vt:lpstr>
      <vt:lpstr>Arial</vt:lpstr>
      <vt:lpstr>Times New Roman</vt:lpstr>
      <vt:lpstr>Wingdings</vt:lpstr>
      <vt:lpstr>標準デザイン</vt:lpstr>
      <vt:lpstr>　■代表事業者名○○　　（様式２　１（１）と統一）　　　　</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