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B49C247-49AA-4B53-858E-7FA41638C296}" v="1" dt="2026-05-28T03:26:18.090"/>
    <p1510:client id="{7CBD9E7A-546E-4DE4-8D3F-2DB9E5EB8147}" v="1" dt="2026-05-28T03:35:15.583"/>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4" d="100"/>
          <a:sy n="114" d="100"/>
        </p:scale>
        <p:origin x="894" y="402"/>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notesMasters/notesMaster1.xml" Type="http://schemas.openxmlformats.org/officeDocument/2006/relationships/notesMaster"/><Relationship Id="rId4" Target="presProps.xml" Type="http://schemas.openxmlformats.org/officeDocument/2006/relationships/presProps"/><Relationship Id="rId5" Target="viewProps.xml" Type="http://schemas.openxmlformats.org/officeDocument/2006/relationships/viewProps"/><Relationship Id="rId6" Target="theme/theme1.xml" Type="http://schemas.openxmlformats.org/officeDocument/2006/relationships/theme"/><Relationship Id="rId7" Target="tableStyles.xml" Type="http://schemas.openxmlformats.org/officeDocument/2006/relationships/tableStyles"/><Relationship Id="rId8" Target="revisionInfo.xml" Type="http://schemas.microsoft.com/office/2015/10/relationships/revisionInfo"/></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5F6D393B-5E1B-4865-8588-B20DEA63A08D}" type="datetimeFigureOut">
              <a:rPr kumimoji="1" lang="ja-JP" altLang="en-US" smtClean="0"/>
              <a:t>2026/5/28</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AA1F06B8-FC56-4BDD-9AF6-28283B26C17D}" type="slidenum">
              <a:rPr kumimoji="1" lang="ja-JP" altLang="en-US" smtClean="0"/>
              <a:t>‹#›</a:t>
            </a:fld>
            <a:endParaRPr kumimoji="1" lang="ja-JP" altLang="en-US"/>
          </a:p>
        </p:txBody>
      </p:sp>
    </p:spTree>
    <p:extLst>
      <p:ext uri="{BB962C8B-B14F-4D97-AF65-F5344CB8AC3E}">
        <p14:creationId xmlns:p14="http://schemas.microsoft.com/office/powerpoint/2010/main" val="23899649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BE84E30C-2B7C-0511-D466-73870B86C697}"/>
              </a:ext>
            </a:extLst>
          </p:cNvPr>
          <p:cNvSpPr txBox="1"/>
          <p:nvPr userDrawn="1"/>
        </p:nvSpPr>
        <p:spPr>
          <a:xfrm>
            <a:off x="0" y="413255"/>
            <a:ext cx="1477168" cy="338554"/>
          </a:xfrm>
          <a:prstGeom prst="rect">
            <a:avLst/>
          </a:prstGeom>
          <a:noFill/>
        </p:spPr>
        <p:txBody>
          <a:bodyPr wrap="square" rtlCol="0">
            <a:spAutoFit/>
          </a:bodyPr>
          <a:lstStyle/>
          <a:p>
            <a:r>
              <a:rPr kumimoji="1" lang="ja-JP" altLang="en-US" sz="1600" dirty="0">
                <a:latin typeface="Meiryo UI" panose="020B0604030504040204" pitchFamily="50" charset="-128"/>
                <a:ea typeface="Meiryo UI" panose="020B0604030504040204" pitchFamily="50" charset="-128"/>
              </a:rPr>
              <a:t>プロジェクト名｜</a:t>
            </a:r>
            <a:endParaRPr kumimoji="1" lang="en-US" altLang="ja-JP" sz="1600" dirty="0">
              <a:latin typeface="Meiryo UI" panose="020B0604030504040204" pitchFamily="50" charset="-128"/>
              <a:ea typeface="Meiryo UI" panose="020B0604030504040204" pitchFamily="50" charset="-128"/>
            </a:endParaRPr>
          </a:p>
        </p:txBody>
      </p:sp>
      <p:sp>
        <p:nvSpPr>
          <p:cNvPr id="2" name="Title 1"/>
          <p:cNvSpPr>
            <a:spLocks noGrp="1"/>
          </p:cNvSpPr>
          <p:nvPr>
            <p:ph type="title" hasCustomPrompt="1"/>
          </p:nvPr>
        </p:nvSpPr>
        <p:spPr>
          <a:xfrm>
            <a:off x="1477168" y="413255"/>
            <a:ext cx="8416149" cy="404261"/>
          </a:xfrm>
          <a:solidFill>
            <a:schemeClr val="accent3">
              <a:lumMod val="20000"/>
              <a:lumOff val="80000"/>
            </a:schemeClr>
          </a:solidFill>
        </p:spPr>
        <p:txBody>
          <a:bodyPr/>
          <a:lstStyle/>
          <a:p>
            <a:r>
              <a:rPr lang="ja-JP" altLang="en-US" dirty="0"/>
              <a:t>プロジェクト名を記入</a:t>
            </a:r>
            <a:endParaRPr lang="en-US" dirty="0"/>
          </a:p>
        </p:txBody>
      </p:sp>
      <p:sp>
        <p:nvSpPr>
          <p:cNvPr id="3" name="Content Placeholder 2"/>
          <p:cNvSpPr>
            <a:spLocks noGrp="1"/>
          </p:cNvSpPr>
          <p:nvPr>
            <p:ph idx="1" hasCustomPrompt="1"/>
          </p:nvPr>
        </p:nvSpPr>
        <p:spPr>
          <a:xfrm>
            <a:off x="112948" y="1385043"/>
            <a:ext cx="9684112" cy="804301"/>
          </a:xfrm>
          <a:solidFill>
            <a:schemeClr val="bg1">
              <a:lumMod val="95000"/>
            </a:schemeClr>
          </a:solidFill>
        </p:spPr>
        <p:txBody>
          <a:bodyPr/>
          <a:lstStyle>
            <a:lvl1pPr marL="228600" marR="0" indent="-22860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sz="1400">
                <a:latin typeface="Meiryo UI" panose="020B0604030504040204" pitchFamily="50" charset="-128"/>
                <a:ea typeface="Meiryo UI" panose="020B0604030504040204" pitchFamily="50" charset="-128"/>
              </a:defRPr>
            </a:lvl1pPr>
            <a:lvl2pPr>
              <a:defRPr>
                <a:latin typeface="Meiryo UI" panose="020B0604030504040204" pitchFamily="50" charset="-128"/>
                <a:ea typeface="Meiryo UI" panose="020B0604030504040204" pitchFamily="50" charset="-128"/>
              </a:defRPr>
            </a:lvl2pPr>
            <a:lvl3pPr>
              <a:defRPr>
                <a:latin typeface="Meiryo UI" panose="020B0604030504040204" pitchFamily="50" charset="-128"/>
                <a:ea typeface="Meiryo UI" panose="020B0604030504040204" pitchFamily="50" charset="-128"/>
              </a:defRPr>
            </a:lvl3pPr>
            <a:lvl4pPr>
              <a:defRPr>
                <a:latin typeface="Meiryo UI" panose="020B0604030504040204" pitchFamily="50" charset="-128"/>
                <a:ea typeface="Meiryo UI" panose="020B0604030504040204" pitchFamily="50" charset="-128"/>
              </a:defRPr>
            </a:lvl4pPr>
            <a:lvl5pPr>
              <a:defRPr>
                <a:latin typeface="Meiryo UI" panose="020B0604030504040204" pitchFamily="50" charset="-128"/>
                <a:ea typeface="Meiryo UI" panose="020B0604030504040204" pitchFamily="50" charset="-128"/>
              </a:defRPr>
            </a:lvl5pPr>
          </a:lstStyle>
          <a:p>
            <a:pPr lvl="0"/>
            <a:r>
              <a:rPr lang="ja-JP" altLang="en-US" dirty="0"/>
              <a:t>○○○○○</a:t>
            </a:r>
            <a:endParaRPr lang="en-US" altLang="ja-JP" dirty="0"/>
          </a:p>
          <a:p>
            <a:pPr lvl="0"/>
            <a:r>
              <a:rPr lang="ja-JP" altLang="en-US" dirty="0"/>
              <a:t>○○○○○</a:t>
            </a:r>
            <a:endParaRPr lang="en-US" altLang="ja-JP" dirty="0"/>
          </a:p>
          <a:p>
            <a:pPr lvl="0"/>
            <a:r>
              <a:rPr lang="ja-JP" altLang="en-US" dirty="0"/>
              <a:t>○○○○○</a:t>
            </a:r>
            <a:endParaRPr lang="en-US" dirty="0"/>
          </a:p>
        </p:txBody>
      </p:sp>
      <p:sp>
        <p:nvSpPr>
          <p:cNvPr id="7" name="テキスト ボックス 6">
            <a:extLst>
              <a:ext uri="{FF2B5EF4-FFF2-40B4-BE49-F238E27FC236}">
                <a16:creationId xmlns:a16="http://schemas.microsoft.com/office/drawing/2014/main" id="{9E636E46-DAF1-1703-1A80-108D24D3A6F5}"/>
              </a:ext>
            </a:extLst>
          </p:cNvPr>
          <p:cNvSpPr txBox="1"/>
          <p:nvPr userDrawn="1"/>
        </p:nvSpPr>
        <p:spPr>
          <a:xfrm>
            <a:off x="0" y="-5201"/>
            <a:ext cx="1560570" cy="338554"/>
          </a:xfrm>
          <a:prstGeom prst="rect">
            <a:avLst/>
          </a:prstGeom>
          <a:noFill/>
        </p:spPr>
        <p:txBody>
          <a:bodyPr wrap="square" rtlCol="0">
            <a:spAutoFit/>
          </a:bodyPr>
          <a:lstStyle/>
          <a:p>
            <a:r>
              <a:rPr kumimoji="1" lang="ja-JP" altLang="en-US" sz="1600" dirty="0">
                <a:latin typeface="Meiryo UI" panose="020B0604030504040204" pitchFamily="50" charset="-128"/>
                <a:ea typeface="Meiryo UI" panose="020B0604030504040204" pitchFamily="50" charset="-128"/>
              </a:rPr>
              <a:t>事 業 者 名 ｜</a:t>
            </a:r>
            <a:endParaRPr kumimoji="1" lang="en-US" altLang="ja-JP" sz="1600" dirty="0">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B4EF3898-8EE5-550A-E584-30C37C158C8E}"/>
              </a:ext>
            </a:extLst>
          </p:cNvPr>
          <p:cNvSpPr/>
          <p:nvPr userDrawn="1"/>
        </p:nvSpPr>
        <p:spPr>
          <a:xfrm>
            <a:off x="72844" y="1046741"/>
            <a:ext cx="9760313" cy="3368943"/>
          </a:xfrm>
          <a:prstGeom prst="rect">
            <a:avLst/>
          </a:prstGeom>
          <a:noFill/>
          <a:ln>
            <a:solidFill>
              <a:schemeClr val="tx2">
                <a:lumMod val="90000"/>
                <a:lumOff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defTabSz="914400" fontAlgn="base">
              <a:lnSpc>
                <a:spcPts val="1600"/>
              </a:lnSpc>
              <a:spcBef>
                <a:spcPct val="0"/>
              </a:spcBef>
              <a:spcAft>
                <a:spcPct val="0"/>
              </a:spcAft>
              <a:defRPr/>
            </a:pPr>
            <a:endParaRPr kumimoji="1" lang="en-US" altLang="ja-JP" sz="1400" dirty="0">
              <a:solidFill>
                <a:schemeClr val="tx1">
                  <a:lumMod val="50000"/>
                  <a:lumOff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75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75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75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75000"/>
                </a:schemeClr>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1" name="正方形/長方形 10">
            <a:extLst>
              <a:ext uri="{FF2B5EF4-FFF2-40B4-BE49-F238E27FC236}">
                <a16:creationId xmlns:a16="http://schemas.microsoft.com/office/drawing/2014/main" id="{B952F0D7-90D8-3288-C0C7-8F5C32FEFF85}"/>
              </a:ext>
            </a:extLst>
          </p:cNvPr>
          <p:cNvSpPr/>
          <p:nvPr userDrawn="1"/>
        </p:nvSpPr>
        <p:spPr>
          <a:xfrm>
            <a:off x="149043" y="885811"/>
            <a:ext cx="1991483" cy="264459"/>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bg1"/>
                </a:solidFill>
                <a:latin typeface="Meiryo UI" panose="020B0604030504040204" pitchFamily="50" charset="-128"/>
                <a:ea typeface="Meiryo UI" panose="020B0604030504040204" pitchFamily="50" charset="-128"/>
              </a:rPr>
              <a:t>レジリエンス措置の内容</a:t>
            </a:r>
          </a:p>
        </p:txBody>
      </p:sp>
      <p:sp>
        <p:nvSpPr>
          <p:cNvPr id="12" name="テキスト ボックス 11">
            <a:extLst>
              <a:ext uri="{FF2B5EF4-FFF2-40B4-BE49-F238E27FC236}">
                <a16:creationId xmlns:a16="http://schemas.microsoft.com/office/drawing/2014/main" id="{46F2CE5C-6A78-6173-0E73-A91D804C2FE3}"/>
              </a:ext>
            </a:extLst>
          </p:cNvPr>
          <p:cNvSpPr txBox="1"/>
          <p:nvPr userDrawn="1"/>
        </p:nvSpPr>
        <p:spPr>
          <a:xfrm>
            <a:off x="0" y="1109828"/>
            <a:ext cx="3974165" cy="307777"/>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400" dirty="0">
                <a:latin typeface="Meiryo UI" panose="020B0604030504040204" pitchFamily="50" charset="-128"/>
                <a:ea typeface="Meiryo UI" panose="020B0604030504040204" pitchFamily="50" charset="-128"/>
              </a:rPr>
              <a:t>＜想定するリスク（課題）およびその背景・必要性＞</a:t>
            </a:r>
          </a:p>
        </p:txBody>
      </p:sp>
      <p:sp>
        <p:nvSpPr>
          <p:cNvPr id="13" name="テキスト ボックス 12">
            <a:extLst>
              <a:ext uri="{FF2B5EF4-FFF2-40B4-BE49-F238E27FC236}">
                <a16:creationId xmlns:a16="http://schemas.microsoft.com/office/drawing/2014/main" id="{E123C780-6B4B-A610-263D-2CB2B7A066CC}"/>
              </a:ext>
            </a:extLst>
          </p:cNvPr>
          <p:cNvSpPr txBox="1"/>
          <p:nvPr userDrawn="1"/>
        </p:nvSpPr>
        <p:spPr>
          <a:xfrm>
            <a:off x="29382" y="2213409"/>
            <a:ext cx="1531188" cy="307777"/>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400" dirty="0">
                <a:latin typeface="Meiryo UI" panose="020B0604030504040204" pitchFamily="50" charset="-128"/>
                <a:ea typeface="Meiryo UI" panose="020B0604030504040204" pitchFamily="50" charset="-128"/>
              </a:rPr>
              <a:t>＜提案・解決策＞</a:t>
            </a:r>
          </a:p>
        </p:txBody>
      </p:sp>
      <p:sp>
        <p:nvSpPr>
          <p:cNvPr id="14" name="Content Placeholder 2">
            <a:extLst>
              <a:ext uri="{FF2B5EF4-FFF2-40B4-BE49-F238E27FC236}">
                <a16:creationId xmlns:a16="http://schemas.microsoft.com/office/drawing/2014/main" id="{FC494336-F746-74C7-4719-EC97C0A4DB01}"/>
              </a:ext>
            </a:extLst>
          </p:cNvPr>
          <p:cNvSpPr>
            <a:spLocks noGrp="1"/>
          </p:cNvSpPr>
          <p:nvPr>
            <p:ph idx="13" hasCustomPrompt="1"/>
          </p:nvPr>
        </p:nvSpPr>
        <p:spPr>
          <a:xfrm>
            <a:off x="112948" y="2521186"/>
            <a:ext cx="9684112" cy="1815629"/>
          </a:xfrm>
          <a:solidFill>
            <a:schemeClr val="bg1">
              <a:lumMod val="95000"/>
            </a:schemeClr>
          </a:solidFill>
        </p:spPr>
        <p:txBody>
          <a:bodyPr/>
          <a:lstStyle>
            <a:lvl1pPr marL="228600" marR="0" indent="-22860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sz="1400">
                <a:latin typeface="Meiryo UI" panose="020B0604030504040204" pitchFamily="50" charset="-128"/>
                <a:ea typeface="Meiryo UI" panose="020B0604030504040204" pitchFamily="50" charset="-128"/>
              </a:defRPr>
            </a:lvl1pPr>
            <a:lvl2pPr>
              <a:defRPr>
                <a:latin typeface="Meiryo UI" panose="020B0604030504040204" pitchFamily="50" charset="-128"/>
                <a:ea typeface="Meiryo UI" panose="020B0604030504040204" pitchFamily="50" charset="-128"/>
              </a:defRPr>
            </a:lvl2pPr>
            <a:lvl3pPr>
              <a:defRPr>
                <a:latin typeface="Meiryo UI" panose="020B0604030504040204" pitchFamily="50" charset="-128"/>
                <a:ea typeface="Meiryo UI" panose="020B0604030504040204" pitchFamily="50" charset="-128"/>
              </a:defRPr>
            </a:lvl3pPr>
            <a:lvl4pPr>
              <a:defRPr>
                <a:latin typeface="Meiryo UI" panose="020B0604030504040204" pitchFamily="50" charset="-128"/>
                <a:ea typeface="Meiryo UI" panose="020B0604030504040204" pitchFamily="50" charset="-128"/>
              </a:defRPr>
            </a:lvl4pPr>
            <a:lvl5pPr>
              <a:defRPr>
                <a:latin typeface="Meiryo UI" panose="020B0604030504040204" pitchFamily="50" charset="-128"/>
                <a:ea typeface="Meiryo UI" panose="020B0604030504040204" pitchFamily="50" charset="-128"/>
              </a:defRPr>
            </a:lvl5pPr>
          </a:lstStyle>
          <a:p>
            <a:pPr lvl="0"/>
            <a:r>
              <a:rPr lang="ja-JP" altLang="en-US" dirty="0"/>
              <a:t>○○○○○</a:t>
            </a:r>
            <a:endParaRPr lang="en-US" altLang="ja-JP" dirty="0"/>
          </a:p>
          <a:p>
            <a:pPr lvl="0"/>
            <a:r>
              <a:rPr lang="ja-JP" altLang="en-US" dirty="0"/>
              <a:t>○○○○○</a:t>
            </a:r>
            <a:endParaRPr lang="en-US" altLang="ja-JP" dirty="0"/>
          </a:p>
          <a:p>
            <a:pPr lvl="0"/>
            <a:r>
              <a:rPr lang="ja-JP" altLang="en-US" dirty="0"/>
              <a:t>○○○○○</a:t>
            </a:r>
            <a:endParaRPr lang="en-US" altLang="ja-JP" dirty="0"/>
          </a:p>
          <a:p>
            <a:pPr marL="228600" marR="0" lvl="0" indent="-22860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ja-JP" altLang="en-US" dirty="0"/>
              <a:t>○○○○○</a:t>
            </a:r>
            <a:endParaRPr lang="en-US" altLang="ja-JP" dirty="0"/>
          </a:p>
          <a:p>
            <a:pPr marL="228600" marR="0" lvl="0" indent="-22860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ja-JP" altLang="en-US" dirty="0"/>
              <a:t>○○○○○</a:t>
            </a:r>
            <a:endParaRPr lang="en-US" altLang="ja-JP" dirty="0"/>
          </a:p>
          <a:p>
            <a:pPr marL="228600" marR="0" lvl="0" indent="-22860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ja-JP" altLang="en-US" dirty="0"/>
              <a:t>○○○○○</a:t>
            </a:r>
            <a:endParaRPr lang="en-US" altLang="ja-JP" dirty="0"/>
          </a:p>
        </p:txBody>
      </p:sp>
      <p:sp>
        <p:nvSpPr>
          <p:cNvPr id="16" name="正方形/長方形 15">
            <a:extLst>
              <a:ext uri="{FF2B5EF4-FFF2-40B4-BE49-F238E27FC236}">
                <a16:creationId xmlns:a16="http://schemas.microsoft.com/office/drawing/2014/main" id="{6534BC4D-E702-2D1B-FF0F-597FC2606AAC}"/>
              </a:ext>
            </a:extLst>
          </p:cNvPr>
          <p:cNvSpPr/>
          <p:nvPr userDrawn="1"/>
        </p:nvSpPr>
        <p:spPr>
          <a:xfrm>
            <a:off x="72844" y="5787513"/>
            <a:ext cx="9760313" cy="993805"/>
          </a:xfrm>
          <a:prstGeom prst="rect">
            <a:avLst/>
          </a:prstGeom>
          <a:noFill/>
          <a:ln>
            <a:solidFill>
              <a:schemeClr val="tx2">
                <a:lumMod val="90000"/>
                <a:lumOff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defTabSz="914400" fontAlgn="base">
              <a:lnSpc>
                <a:spcPts val="1600"/>
              </a:lnSpc>
              <a:spcBef>
                <a:spcPct val="0"/>
              </a:spcBef>
              <a:spcAft>
                <a:spcPct val="0"/>
              </a:spcAft>
              <a:defRPr/>
            </a:pPr>
            <a:endParaRPr kumimoji="1" lang="en-US" altLang="ja-JP" sz="1400" dirty="0">
              <a:solidFill>
                <a:schemeClr val="tx1">
                  <a:lumMod val="50000"/>
                  <a:lumOff val="50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75000"/>
                </a:schemeClr>
              </a:solidFill>
              <a:latin typeface="Meiryo UI" panose="020B0604030504040204" pitchFamily="50" charset="-128"/>
              <a:ea typeface="Meiryo UI" panose="020B0604030504040204" pitchFamily="50" charset="-128"/>
              <a:cs typeface="メイリオ" panose="020B0604030504040204" pitchFamily="50" charset="-128"/>
            </a:endParaRPr>
          </a:p>
          <a:p>
            <a:pPr lvl="0" defTabSz="914400" fontAlgn="base">
              <a:lnSpc>
                <a:spcPts val="1600"/>
              </a:lnSpc>
              <a:spcBef>
                <a:spcPct val="0"/>
              </a:spcBef>
              <a:spcAft>
                <a:spcPct val="0"/>
              </a:spcAft>
              <a:defRPr/>
            </a:pPr>
            <a:endParaRPr kumimoji="1" lang="en-US" altLang="ja-JP" sz="1400" dirty="0">
              <a:solidFill>
                <a:schemeClr val="bg1">
                  <a:lumMod val="75000"/>
                </a:schemeClr>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7" name="正方形/長方形 16">
            <a:extLst>
              <a:ext uri="{FF2B5EF4-FFF2-40B4-BE49-F238E27FC236}">
                <a16:creationId xmlns:a16="http://schemas.microsoft.com/office/drawing/2014/main" id="{128D1007-B0A4-2ADC-CB8F-82E0EF05848F}"/>
              </a:ext>
            </a:extLst>
          </p:cNvPr>
          <p:cNvSpPr/>
          <p:nvPr userDrawn="1"/>
        </p:nvSpPr>
        <p:spPr>
          <a:xfrm>
            <a:off x="149043" y="5619187"/>
            <a:ext cx="1650880" cy="264459"/>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bg1"/>
                </a:solidFill>
                <a:latin typeface="Meiryo UI" panose="020B0604030504040204" pitchFamily="50" charset="-128"/>
                <a:ea typeface="Meiryo UI" panose="020B0604030504040204" pitchFamily="50" charset="-128"/>
              </a:rPr>
              <a:t>効果検証の方法</a:t>
            </a:r>
          </a:p>
        </p:txBody>
      </p:sp>
      <p:cxnSp>
        <p:nvCxnSpPr>
          <p:cNvPr id="21" name="直線コネクタ 20">
            <a:extLst>
              <a:ext uri="{FF2B5EF4-FFF2-40B4-BE49-F238E27FC236}">
                <a16:creationId xmlns:a16="http://schemas.microsoft.com/office/drawing/2014/main" id="{57745467-F844-8645-7D38-8A29107B9414}"/>
              </a:ext>
            </a:extLst>
          </p:cNvPr>
          <p:cNvCxnSpPr>
            <a:cxnSpLocks/>
            <a:stCxn id="16" idx="0"/>
            <a:endCxn id="16" idx="2"/>
          </p:cNvCxnSpPr>
          <p:nvPr userDrawn="1"/>
        </p:nvCxnSpPr>
        <p:spPr>
          <a:xfrm>
            <a:off x="4953001" y="5787513"/>
            <a:ext cx="0" cy="993805"/>
          </a:xfrm>
          <a:prstGeom prst="line">
            <a:avLst/>
          </a:prstGeom>
          <a:ln>
            <a:prstDash val="solid"/>
          </a:ln>
        </p:spPr>
        <p:style>
          <a:lnRef idx="2">
            <a:schemeClr val="accent1"/>
          </a:lnRef>
          <a:fillRef idx="0">
            <a:schemeClr val="accent1"/>
          </a:fillRef>
          <a:effectRef idx="1">
            <a:schemeClr val="accent1"/>
          </a:effectRef>
          <a:fontRef idx="minor">
            <a:schemeClr val="tx1"/>
          </a:fontRef>
        </p:style>
      </p:cxnSp>
      <p:sp>
        <p:nvSpPr>
          <p:cNvPr id="20" name="Content Placeholder 2">
            <a:extLst>
              <a:ext uri="{FF2B5EF4-FFF2-40B4-BE49-F238E27FC236}">
                <a16:creationId xmlns:a16="http://schemas.microsoft.com/office/drawing/2014/main" id="{B951DA40-4D69-4E26-022A-9E8E6742E9BB}"/>
              </a:ext>
            </a:extLst>
          </p:cNvPr>
          <p:cNvSpPr>
            <a:spLocks noGrp="1"/>
          </p:cNvSpPr>
          <p:nvPr>
            <p:ph idx="14" hasCustomPrompt="1"/>
          </p:nvPr>
        </p:nvSpPr>
        <p:spPr>
          <a:xfrm>
            <a:off x="112949" y="6017909"/>
            <a:ext cx="4777622" cy="734837"/>
          </a:xfrm>
          <a:solidFill>
            <a:schemeClr val="tx2">
              <a:lumMod val="10000"/>
              <a:lumOff val="90000"/>
            </a:schemeClr>
          </a:solidFill>
        </p:spPr>
        <p:txBody>
          <a:bodyPr/>
          <a:lstStyle>
            <a:lvl1pPr marL="228600" marR="0" indent="-22860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sz="1400">
                <a:latin typeface="Meiryo UI" panose="020B0604030504040204" pitchFamily="50" charset="-128"/>
                <a:ea typeface="Meiryo UI" panose="020B0604030504040204" pitchFamily="50" charset="-128"/>
              </a:defRPr>
            </a:lvl1pPr>
            <a:lvl2pPr>
              <a:defRPr>
                <a:latin typeface="Meiryo UI" panose="020B0604030504040204" pitchFamily="50" charset="-128"/>
                <a:ea typeface="Meiryo UI" panose="020B0604030504040204" pitchFamily="50" charset="-128"/>
              </a:defRPr>
            </a:lvl2pPr>
            <a:lvl3pPr>
              <a:defRPr>
                <a:latin typeface="Meiryo UI" panose="020B0604030504040204" pitchFamily="50" charset="-128"/>
                <a:ea typeface="Meiryo UI" panose="020B0604030504040204" pitchFamily="50" charset="-128"/>
              </a:defRPr>
            </a:lvl3pPr>
            <a:lvl4pPr>
              <a:defRPr>
                <a:latin typeface="Meiryo UI" panose="020B0604030504040204" pitchFamily="50" charset="-128"/>
                <a:ea typeface="Meiryo UI" panose="020B0604030504040204" pitchFamily="50" charset="-128"/>
              </a:defRPr>
            </a:lvl4pPr>
            <a:lvl5pPr>
              <a:defRPr>
                <a:latin typeface="Meiryo UI" panose="020B0604030504040204" pitchFamily="50" charset="-128"/>
                <a:ea typeface="Meiryo UI" panose="020B0604030504040204" pitchFamily="50" charset="-128"/>
              </a:defRPr>
            </a:lvl5pPr>
          </a:lstStyle>
          <a:p>
            <a:pPr lvl="0"/>
            <a:r>
              <a:rPr lang="ja-JP" altLang="en-US" dirty="0"/>
              <a:t>○○○○○</a:t>
            </a:r>
            <a:endParaRPr lang="en-US" altLang="ja-JP" dirty="0"/>
          </a:p>
          <a:p>
            <a:pPr lvl="0"/>
            <a:r>
              <a:rPr lang="ja-JP" altLang="en-US" dirty="0"/>
              <a:t>○○○○○</a:t>
            </a:r>
            <a:endParaRPr lang="en-US" altLang="ja-JP" dirty="0"/>
          </a:p>
          <a:p>
            <a:pPr lvl="0"/>
            <a:r>
              <a:rPr lang="ja-JP" altLang="en-US" dirty="0"/>
              <a:t>○○○○○</a:t>
            </a:r>
            <a:endParaRPr lang="en-US" dirty="0"/>
          </a:p>
        </p:txBody>
      </p:sp>
      <p:sp>
        <p:nvSpPr>
          <p:cNvPr id="23" name="Content Placeholder 2">
            <a:extLst>
              <a:ext uri="{FF2B5EF4-FFF2-40B4-BE49-F238E27FC236}">
                <a16:creationId xmlns:a16="http://schemas.microsoft.com/office/drawing/2014/main" id="{9B63F883-45BC-F9AE-9CED-C49C067BAA30}"/>
              </a:ext>
            </a:extLst>
          </p:cNvPr>
          <p:cNvSpPr>
            <a:spLocks noGrp="1"/>
          </p:cNvSpPr>
          <p:nvPr>
            <p:ph idx="15" hasCustomPrompt="1"/>
          </p:nvPr>
        </p:nvSpPr>
        <p:spPr>
          <a:xfrm>
            <a:off x="5030202" y="6017909"/>
            <a:ext cx="4725752" cy="734836"/>
          </a:xfrm>
          <a:solidFill>
            <a:schemeClr val="tx2">
              <a:lumMod val="10000"/>
              <a:lumOff val="90000"/>
            </a:schemeClr>
          </a:solidFill>
        </p:spPr>
        <p:txBody>
          <a:bodyPr/>
          <a:lstStyle>
            <a:lvl1pPr marL="228600" marR="0" indent="-22860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sz="1400">
                <a:latin typeface="Meiryo UI" panose="020B0604030504040204" pitchFamily="50" charset="-128"/>
                <a:ea typeface="Meiryo UI" panose="020B0604030504040204" pitchFamily="50" charset="-128"/>
              </a:defRPr>
            </a:lvl1pPr>
            <a:lvl2pPr>
              <a:defRPr>
                <a:latin typeface="Meiryo UI" panose="020B0604030504040204" pitchFamily="50" charset="-128"/>
                <a:ea typeface="Meiryo UI" panose="020B0604030504040204" pitchFamily="50" charset="-128"/>
              </a:defRPr>
            </a:lvl2pPr>
            <a:lvl3pPr>
              <a:defRPr>
                <a:latin typeface="Meiryo UI" panose="020B0604030504040204" pitchFamily="50" charset="-128"/>
                <a:ea typeface="Meiryo UI" panose="020B0604030504040204" pitchFamily="50" charset="-128"/>
              </a:defRPr>
            </a:lvl3pPr>
            <a:lvl4pPr>
              <a:defRPr>
                <a:latin typeface="Meiryo UI" panose="020B0604030504040204" pitchFamily="50" charset="-128"/>
                <a:ea typeface="Meiryo UI" panose="020B0604030504040204" pitchFamily="50" charset="-128"/>
              </a:defRPr>
            </a:lvl4pPr>
            <a:lvl5pPr>
              <a:defRPr>
                <a:latin typeface="Meiryo UI" panose="020B0604030504040204" pitchFamily="50" charset="-128"/>
                <a:ea typeface="Meiryo UI" panose="020B0604030504040204" pitchFamily="50" charset="-128"/>
              </a:defRPr>
            </a:lvl5pPr>
          </a:lstStyle>
          <a:p>
            <a:pPr lvl="0"/>
            <a:r>
              <a:rPr lang="ja-JP" altLang="en-US" dirty="0"/>
              <a:t>○○○○○</a:t>
            </a:r>
            <a:endParaRPr lang="en-US" altLang="ja-JP" dirty="0"/>
          </a:p>
          <a:p>
            <a:pPr lvl="0"/>
            <a:r>
              <a:rPr lang="ja-JP" altLang="en-US" dirty="0"/>
              <a:t>○○○○○</a:t>
            </a:r>
            <a:endParaRPr lang="en-US" altLang="ja-JP" dirty="0"/>
          </a:p>
          <a:p>
            <a:pPr lvl="0"/>
            <a:r>
              <a:rPr lang="ja-JP" altLang="en-US" dirty="0"/>
              <a:t>○○○○○</a:t>
            </a:r>
            <a:endParaRPr lang="en-US" dirty="0"/>
          </a:p>
        </p:txBody>
      </p:sp>
      <p:sp>
        <p:nvSpPr>
          <p:cNvPr id="29" name="テキスト プレースホルダー 28">
            <a:extLst>
              <a:ext uri="{FF2B5EF4-FFF2-40B4-BE49-F238E27FC236}">
                <a16:creationId xmlns:a16="http://schemas.microsoft.com/office/drawing/2014/main" id="{CEFA84E6-CF7D-11C8-1662-BF76CE1189BE}"/>
              </a:ext>
            </a:extLst>
          </p:cNvPr>
          <p:cNvSpPr>
            <a:spLocks noGrp="1"/>
          </p:cNvSpPr>
          <p:nvPr>
            <p:ph type="body" sz="quarter" idx="16" hasCustomPrompt="1"/>
          </p:nvPr>
        </p:nvSpPr>
        <p:spPr>
          <a:xfrm>
            <a:off x="1477168" y="26528"/>
            <a:ext cx="5518436" cy="314093"/>
          </a:xfrm>
        </p:spPr>
        <p:txBody>
          <a:bodyPr/>
          <a:lstStyle>
            <a:lvl1pPr>
              <a:buNone/>
              <a:defRPr sz="1600">
                <a:latin typeface="Meiryo UI" panose="020B0604030504040204" pitchFamily="50" charset="-128"/>
                <a:ea typeface="Meiryo UI" panose="020B0604030504040204" pitchFamily="50" charset="-128"/>
              </a:defRPr>
            </a:lvl1pPr>
          </a:lstStyle>
          <a:p>
            <a:pPr lvl="0"/>
            <a:r>
              <a:rPr kumimoji="1" lang="ja-JP" altLang="en-US" dirty="0"/>
              <a:t>○○○○○</a:t>
            </a:r>
          </a:p>
        </p:txBody>
      </p:sp>
      <p:sp>
        <p:nvSpPr>
          <p:cNvPr id="8" name="テキスト ボックス 7">
            <a:extLst>
              <a:ext uri="{FF2B5EF4-FFF2-40B4-BE49-F238E27FC236}">
                <a16:creationId xmlns:a16="http://schemas.microsoft.com/office/drawing/2014/main" id="{914AD1A5-7AE8-BE6F-2125-C7FB1E8028D5}"/>
              </a:ext>
            </a:extLst>
          </p:cNvPr>
          <p:cNvSpPr txBox="1"/>
          <p:nvPr userDrawn="1"/>
        </p:nvSpPr>
        <p:spPr>
          <a:xfrm>
            <a:off x="6060711" y="5767127"/>
            <a:ext cx="2791149" cy="261610"/>
          </a:xfrm>
          <a:prstGeom prst="rect">
            <a:avLst/>
          </a:prstGeom>
          <a:noFill/>
        </p:spPr>
        <p:txBody>
          <a:bodyPr vert="horz" wrap="none">
            <a:spAutoFit/>
          </a:bodyPr>
          <a:lstStyle/>
          <a:p>
            <a:r>
              <a:rPr lang="ja-JP" altLang="en-US" sz="1100" b="1" dirty="0">
                <a:latin typeface="Meiryo UI" panose="020B0604030504040204" pitchFamily="50" charset="-128"/>
                <a:ea typeface="Meiryo UI" panose="020B0604030504040204" pitchFamily="50" charset="-128"/>
              </a:rPr>
              <a:t>災害が発生した場合に、特別に実施する方法</a:t>
            </a:r>
          </a:p>
        </p:txBody>
      </p:sp>
      <p:sp>
        <p:nvSpPr>
          <p:cNvPr id="4" name="テキスト ボックス 3">
            <a:extLst>
              <a:ext uri="{FF2B5EF4-FFF2-40B4-BE49-F238E27FC236}">
                <a16:creationId xmlns:a16="http://schemas.microsoft.com/office/drawing/2014/main" id="{6EA8F521-6545-C84C-D19A-ECAF48B105F9}"/>
              </a:ext>
            </a:extLst>
          </p:cNvPr>
          <p:cNvSpPr txBox="1"/>
          <p:nvPr userDrawn="1"/>
        </p:nvSpPr>
        <p:spPr>
          <a:xfrm>
            <a:off x="2018006" y="5767127"/>
            <a:ext cx="878767" cy="261610"/>
          </a:xfrm>
          <a:prstGeom prst="rect">
            <a:avLst/>
          </a:prstGeom>
          <a:noFill/>
        </p:spPr>
        <p:txBody>
          <a:bodyPr vert="horz" wrap="none">
            <a:spAutoFit/>
          </a:bodyPr>
          <a:lstStyle/>
          <a:p>
            <a:r>
              <a:rPr lang="ja-JP" altLang="en-US" sz="1100" b="1" dirty="0">
                <a:latin typeface="Meiryo UI" panose="020B0604030504040204" pitchFamily="50" charset="-128"/>
                <a:ea typeface="Meiryo UI" panose="020B0604030504040204" pitchFamily="50" charset="-128"/>
              </a:rPr>
              <a:t>通常の方法</a:t>
            </a:r>
          </a:p>
        </p:txBody>
      </p:sp>
    </p:spTree>
    <p:extLst>
      <p:ext uri="{BB962C8B-B14F-4D97-AF65-F5344CB8AC3E}">
        <p14:creationId xmlns:p14="http://schemas.microsoft.com/office/powerpoint/2010/main" val="53809599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kumimoji="1" lang="ja-JP" altLang="en-US"/>
          </a:p>
        </p:txBody>
      </p:sp>
      <p:sp>
        <p:nvSpPr>
          <p:cNvPr id="3" name="Footer Placeholder 2"/>
          <p:cNvSpPr>
            <a:spLocks noGrp="1"/>
          </p:cNvSpPr>
          <p:nvPr>
            <p:ph type="ftr" sz="quarter" idx="11"/>
          </p:nvPr>
        </p:nvSpPr>
        <p:spPr/>
        <p:txBody>
          <a:bodyPr/>
          <a:lstStyle/>
          <a:p>
            <a:r>
              <a:rPr kumimoji="1" lang="ja-JP" altLang="en-US"/>
              <a:t>令和８年度　　</a:t>
            </a:r>
          </a:p>
        </p:txBody>
      </p:sp>
      <p:sp>
        <p:nvSpPr>
          <p:cNvPr id="4" name="Slide Number Placeholder 3"/>
          <p:cNvSpPr>
            <a:spLocks noGrp="1"/>
          </p:cNvSpPr>
          <p:nvPr>
            <p:ph type="sldNum" sz="quarter" idx="12"/>
          </p:nvPr>
        </p:nvSpPr>
        <p:spPr/>
        <p:txBody>
          <a:bodyPr/>
          <a:lstStyle/>
          <a:p>
            <a:fld id="{E2700C6E-D762-4EB8-A02A-D04A77D204F3}" type="slidenum">
              <a:rPr kumimoji="1" lang="ja-JP" altLang="en-US" smtClean="0"/>
              <a:t>‹#›</a:t>
            </a:fld>
            <a:endParaRPr kumimoji="1" lang="ja-JP" altLang="en-US"/>
          </a:p>
        </p:txBody>
      </p:sp>
    </p:spTree>
    <p:extLst>
      <p:ext uri="{BB962C8B-B14F-4D97-AF65-F5344CB8AC3E}">
        <p14:creationId xmlns:p14="http://schemas.microsoft.com/office/powerpoint/2010/main" val="4133520686"/>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theme/theme1.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27220" y="413255"/>
            <a:ext cx="8678779" cy="404261"/>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681038" y="1949115"/>
            <a:ext cx="8543925" cy="4227847"/>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kumimoji="1" lang="ja-JP" altLang="en-US"/>
              <a:t>令和８年度　　</a:t>
            </a:r>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2700C6E-D762-4EB8-A02A-D04A77D204F3}" type="slidenum">
              <a:rPr kumimoji="1" lang="ja-JP" altLang="en-US" smtClean="0"/>
              <a:t>‹#›</a:t>
            </a:fld>
            <a:endParaRPr kumimoji="1" lang="ja-JP" altLang="en-US"/>
          </a:p>
        </p:txBody>
      </p:sp>
      <p:sp>
        <p:nvSpPr>
          <p:cNvPr id="7" name="正方形/長方形 6">
            <a:extLst>
              <a:ext uri="{FF2B5EF4-FFF2-40B4-BE49-F238E27FC236}">
                <a16:creationId xmlns:a16="http://schemas.microsoft.com/office/drawing/2014/main" id="{AE09C751-DCC1-48B8-8776-404BD6BCA666}"/>
              </a:ext>
            </a:extLst>
          </p:cNvPr>
          <p:cNvSpPr/>
          <p:nvPr userDrawn="1"/>
        </p:nvSpPr>
        <p:spPr>
          <a:xfrm>
            <a:off x="0" y="0"/>
            <a:ext cx="9906000" cy="404261"/>
          </a:xfrm>
          <a:prstGeom prst="rect">
            <a:avLst/>
          </a:prstGeom>
          <a:solidFill>
            <a:schemeClr val="tx2">
              <a:lumMod val="10000"/>
              <a:lumOff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821904284"/>
      </p:ext>
    </p:extLst>
  </p:cSld>
  <p:clrMap bg1="lt1" tx1="dk1" bg2="lt2" tx2="dk2" accent1="accent1" accent2="accent2" accent3="accent3" accent4="accent4" accent5="accent5" accent6="accent6" hlink="hlink" folHlink="folHlink"/>
  <p:sldLayoutIdLst>
    <p:sldLayoutId id="2147483662" r:id="rId1"/>
    <p:sldLayoutId id="2147483667" r:id="rId2"/>
  </p:sldLayoutIdLst>
  <p:hf sldNum="0" hdr="0" dt="0"/>
  <p:txStyles>
    <p:titleStyle>
      <a:lvl1pPr algn="l" defTabSz="914400" rtl="0" eaLnBrk="1" latinLnBrk="0" hangingPunct="1">
        <a:lnSpc>
          <a:spcPct val="90000"/>
        </a:lnSpc>
        <a:spcBef>
          <a:spcPct val="0"/>
        </a:spcBef>
        <a:buNone/>
        <a:defRPr kumimoji="1" sz="2800" kern="1200">
          <a:solidFill>
            <a:schemeClr val="tx1"/>
          </a:solidFill>
          <a:latin typeface="Meiryo UI" panose="020B0604030504040204" pitchFamily="50" charset="-128"/>
          <a:ea typeface="Meiryo UI" panose="020B0604030504040204"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eiryo UI" panose="020B0604030504040204" pitchFamily="50" charset="-128"/>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eiryo UI" panose="020B0604030504040204" pitchFamily="50" charset="-128"/>
          <a:ea typeface="Meiryo UI"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eiryo UI" panose="020B0604030504040204" pitchFamily="50" charset="-128"/>
          <a:ea typeface="Meiryo UI"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C036D6E3-3D06-77C0-8866-8A2D376FA398}"/>
              </a:ext>
            </a:extLst>
          </p:cNvPr>
          <p:cNvSpPr>
            <a:spLocks noGrp="1"/>
          </p:cNvSpPr>
          <p:nvPr>
            <p:ph type="title"/>
          </p:nvPr>
        </p:nvSpPr>
        <p:spPr/>
        <p:txBody>
          <a:bodyPr>
            <a:normAutofit fontScale="90000"/>
          </a:bodyPr>
          <a:lstStyle/>
          <a:p>
            <a:r>
              <a:rPr lang="ja-JP" altLang="en-US" dirty="0"/>
              <a:t>○○○○○○○○</a:t>
            </a:r>
          </a:p>
        </p:txBody>
      </p:sp>
      <p:sp>
        <p:nvSpPr>
          <p:cNvPr id="39" name="コンテンツ プレースホルダー 38">
            <a:extLst>
              <a:ext uri="{FF2B5EF4-FFF2-40B4-BE49-F238E27FC236}">
                <a16:creationId xmlns:a16="http://schemas.microsoft.com/office/drawing/2014/main" id="{67C814BB-D8FD-17CC-E3F3-B1B8274FF3B6}"/>
              </a:ext>
            </a:extLst>
          </p:cNvPr>
          <p:cNvSpPr>
            <a:spLocks noGrp="1"/>
          </p:cNvSpPr>
          <p:nvPr>
            <p:ph idx="1"/>
          </p:nvPr>
        </p:nvSpPr>
        <p:spPr/>
        <p:txBody>
          <a:bodyPr>
            <a:normAutofit/>
          </a:bodyPr>
          <a:lstStyle/>
          <a:p>
            <a:r>
              <a:rPr lang="ja-JP" altLang="en-US" dirty="0"/>
              <a:t>○○○○</a:t>
            </a:r>
          </a:p>
          <a:p>
            <a:endParaRPr lang="ja-JP" altLang="en-US" dirty="0"/>
          </a:p>
          <a:p>
            <a:endParaRPr lang="ja-JP" altLang="en-US" dirty="0"/>
          </a:p>
          <a:p>
            <a:endParaRPr lang="ja-JP" altLang="en-US" dirty="0"/>
          </a:p>
          <a:p>
            <a:endParaRPr lang="ja-JP" altLang="en-US" dirty="0"/>
          </a:p>
          <a:p>
            <a:endParaRPr lang="ja-JP" altLang="en-US" dirty="0"/>
          </a:p>
          <a:p>
            <a:endParaRPr lang="ja-JP" altLang="en-US" dirty="0"/>
          </a:p>
          <a:p>
            <a:endParaRPr lang="ja-JP" altLang="en-US" dirty="0"/>
          </a:p>
          <a:p>
            <a:endParaRPr lang="ja-JP" altLang="en-US" dirty="0"/>
          </a:p>
          <a:p>
            <a:endParaRPr lang="ja-JP" altLang="en-US" dirty="0"/>
          </a:p>
          <a:p>
            <a:endParaRPr lang="ja-JP" altLang="en-US" dirty="0"/>
          </a:p>
          <a:p>
            <a:pPr marL="0" indent="0">
              <a:buNone/>
            </a:pPr>
            <a:endParaRPr lang="ja-JP" altLang="en-US" dirty="0"/>
          </a:p>
          <a:p>
            <a:endParaRPr lang="ja-JP" altLang="en-US" dirty="0"/>
          </a:p>
          <a:p>
            <a:endParaRPr lang="ja-JP" altLang="en-US" dirty="0"/>
          </a:p>
          <a:p>
            <a:endParaRPr lang="ja-JP" altLang="en-US" dirty="0"/>
          </a:p>
          <a:p>
            <a:pPr lvl="3"/>
            <a:endParaRPr lang="ja-JP" altLang="en-US" dirty="0"/>
          </a:p>
        </p:txBody>
      </p:sp>
      <p:sp>
        <p:nvSpPr>
          <p:cNvPr id="40" name="コンテンツ プレースホルダー 39">
            <a:extLst>
              <a:ext uri="{FF2B5EF4-FFF2-40B4-BE49-F238E27FC236}">
                <a16:creationId xmlns:a16="http://schemas.microsoft.com/office/drawing/2014/main" id="{C8A6D4BE-8976-143F-2F04-3C8CCDA992E2}"/>
              </a:ext>
            </a:extLst>
          </p:cNvPr>
          <p:cNvSpPr>
            <a:spLocks noGrp="1"/>
          </p:cNvSpPr>
          <p:nvPr>
            <p:ph idx="13"/>
          </p:nvPr>
        </p:nvSpPr>
        <p:spPr>
          <a:xfrm>
            <a:off x="112948" y="2521186"/>
            <a:ext cx="9684112" cy="1790564"/>
          </a:xfrm>
        </p:spPr>
        <p:txBody>
          <a:bodyPr/>
          <a:lstStyle/>
          <a:p>
            <a:endParaRPr lang="ja-JP" altLang="en-US" dirty="0"/>
          </a:p>
        </p:txBody>
      </p:sp>
      <p:sp>
        <p:nvSpPr>
          <p:cNvPr id="4" name="コンテンツ プレースホルダー 3">
            <a:extLst>
              <a:ext uri="{FF2B5EF4-FFF2-40B4-BE49-F238E27FC236}">
                <a16:creationId xmlns:a16="http://schemas.microsoft.com/office/drawing/2014/main" id="{39FF280A-8A27-DA3B-959F-16D496259281}"/>
              </a:ext>
            </a:extLst>
          </p:cNvPr>
          <p:cNvSpPr>
            <a:spLocks noGrp="1"/>
          </p:cNvSpPr>
          <p:nvPr>
            <p:ph idx="14"/>
          </p:nvPr>
        </p:nvSpPr>
        <p:spPr>
          <a:xfrm>
            <a:off x="112949" y="4581949"/>
            <a:ext cx="4777622" cy="734837"/>
          </a:xfrm>
        </p:spPr>
        <p:txBody>
          <a:bodyPr>
            <a:normAutofit/>
          </a:bodyPr>
          <a:lstStyle/>
          <a:p>
            <a:r>
              <a:rPr lang="ja-JP" altLang="en-US" dirty="0"/>
              <a:t>○○○○○○○○○○○○○○○○○○○○○○○○</a:t>
            </a:r>
            <a:endParaRPr lang="en-US" altLang="ja-JP" dirty="0"/>
          </a:p>
          <a:p>
            <a:r>
              <a:rPr lang="ja-JP" altLang="en-US" dirty="0"/>
              <a:t>○○○○○○○○○○○○○○○○○○○○○○○○</a:t>
            </a:r>
          </a:p>
          <a:p>
            <a:r>
              <a:rPr lang="ja-JP" altLang="en-US" dirty="0"/>
              <a:t>○○○○○○○○○○○○○○○○○○○○○○○○</a:t>
            </a:r>
          </a:p>
        </p:txBody>
      </p:sp>
      <p:sp>
        <p:nvSpPr>
          <p:cNvPr id="5" name="コンテンツ プレースホルダー 4">
            <a:extLst>
              <a:ext uri="{FF2B5EF4-FFF2-40B4-BE49-F238E27FC236}">
                <a16:creationId xmlns:a16="http://schemas.microsoft.com/office/drawing/2014/main" id="{125D1BAF-0D37-8AD2-28D9-FDCA94EA40D6}"/>
              </a:ext>
            </a:extLst>
          </p:cNvPr>
          <p:cNvSpPr>
            <a:spLocks noGrp="1"/>
          </p:cNvSpPr>
          <p:nvPr>
            <p:ph idx="15"/>
          </p:nvPr>
        </p:nvSpPr>
        <p:spPr>
          <a:xfrm>
            <a:off x="5030202" y="4581949"/>
            <a:ext cx="4725752" cy="734836"/>
          </a:xfrm>
        </p:spPr>
        <p:txBody>
          <a:bodyPr/>
          <a:lstStyle/>
          <a:p>
            <a:r>
              <a:rPr lang="ja-JP" altLang="en-US" dirty="0"/>
              <a:t>○○○○○○○○○○○○○○○○○○○○○○○○</a:t>
            </a:r>
            <a:endParaRPr lang="en-US" altLang="ja-JP" dirty="0"/>
          </a:p>
          <a:p>
            <a:r>
              <a:rPr lang="ja-JP" altLang="en-US" dirty="0"/>
              <a:t>○○○○○○○○○○○○○○○○○○○○○○○○</a:t>
            </a:r>
          </a:p>
          <a:p>
            <a:r>
              <a:rPr lang="ja-JP" altLang="en-US" dirty="0"/>
              <a:t>○○○○○○○○○○○○○○○○○○○○○○○○</a:t>
            </a:r>
          </a:p>
        </p:txBody>
      </p:sp>
      <p:sp>
        <p:nvSpPr>
          <p:cNvPr id="6" name="テキスト プレースホルダー 5">
            <a:extLst>
              <a:ext uri="{FF2B5EF4-FFF2-40B4-BE49-F238E27FC236}">
                <a16:creationId xmlns:a16="http://schemas.microsoft.com/office/drawing/2014/main" id="{62160803-DF65-DE2A-3294-FEB71D07D8AF}"/>
              </a:ext>
            </a:extLst>
          </p:cNvPr>
          <p:cNvSpPr>
            <a:spLocks noGrp="1"/>
          </p:cNvSpPr>
          <p:nvPr>
            <p:ph type="body" sz="quarter" idx="16"/>
          </p:nvPr>
        </p:nvSpPr>
        <p:spPr/>
        <p:txBody>
          <a:bodyPr/>
          <a:lstStyle/>
          <a:p>
            <a:r>
              <a:rPr lang="ja-JP" altLang="en-US" dirty="0"/>
              <a:t>○○○○○○○○</a:t>
            </a:r>
          </a:p>
        </p:txBody>
      </p:sp>
      <p:sp>
        <p:nvSpPr>
          <p:cNvPr id="27" name="テキスト ボックス 26">
            <a:extLst>
              <a:ext uri="{FF2B5EF4-FFF2-40B4-BE49-F238E27FC236}">
                <a16:creationId xmlns:a16="http://schemas.microsoft.com/office/drawing/2014/main" id="{6F911802-219B-726D-B67B-DC31353CD200}"/>
              </a:ext>
            </a:extLst>
          </p:cNvPr>
          <p:cNvSpPr txBox="1"/>
          <p:nvPr/>
        </p:nvSpPr>
        <p:spPr>
          <a:xfrm>
            <a:off x="6071616" y="-9653"/>
            <a:ext cx="3821702" cy="261610"/>
          </a:xfrm>
          <a:prstGeom prst="rect">
            <a:avLst/>
          </a:prstGeom>
          <a:noFill/>
        </p:spPr>
        <p:txBody>
          <a:bodyPr wrap="square" rtlCol="0">
            <a:spAutoFit/>
          </a:bodyPr>
          <a:lstStyle/>
          <a:p>
            <a:pPr algn="r"/>
            <a:r>
              <a:rPr kumimoji="1" lang="ja-JP" altLang="en-US" sz="1100" dirty="0">
                <a:latin typeface="Meiryo UI" panose="020B0604030504040204" pitchFamily="50" charset="-128"/>
                <a:ea typeface="Meiryo UI" panose="020B0604030504040204" pitchFamily="50" charset="-128"/>
              </a:rPr>
              <a:t>令和８年度　　</a:t>
            </a:r>
            <a:r>
              <a:rPr kumimoji="1" lang="en-US" altLang="ja-JP" sz="1100" dirty="0">
                <a:latin typeface="Meiryo UI" panose="020B0604030504040204" pitchFamily="50" charset="-128"/>
                <a:ea typeface="Meiryo UI" panose="020B0604030504040204" pitchFamily="50" charset="-128"/>
              </a:rPr>
              <a:t>2050</a:t>
            </a:r>
            <a:r>
              <a:rPr kumimoji="1" lang="ja-JP" altLang="en-US" sz="1100" dirty="0">
                <a:latin typeface="Meiryo UI" panose="020B0604030504040204" pitchFamily="50" charset="-128"/>
                <a:ea typeface="Meiryo UI" panose="020B0604030504040204" pitchFamily="50" charset="-128"/>
              </a:rPr>
              <a:t>先導型住宅推進事業</a:t>
            </a:r>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サマリー資料</a:t>
            </a:r>
            <a:r>
              <a:rPr kumimoji="1" lang="en-US" altLang="ja-JP" sz="1100" dirty="0">
                <a:latin typeface="Meiryo UI" panose="020B0604030504040204" pitchFamily="50" charset="-128"/>
                <a:ea typeface="Meiryo UI" panose="020B0604030504040204" pitchFamily="50" charset="-128"/>
              </a:rPr>
              <a:t>】</a:t>
            </a:r>
            <a:endParaRPr kumimoji="1" lang="ja-JP" altLang="en-US" sz="1100" dirty="0">
              <a:latin typeface="Meiryo UI" panose="020B0604030504040204" pitchFamily="50" charset="-128"/>
              <a:ea typeface="Meiryo UI" panose="020B0604030504040204" pitchFamily="50" charset="-128"/>
            </a:endParaRPr>
          </a:p>
        </p:txBody>
      </p:sp>
      <p:graphicFrame>
        <p:nvGraphicFramePr>
          <p:cNvPr id="10" name="表 9">
            <a:extLst>
              <a:ext uri="{FF2B5EF4-FFF2-40B4-BE49-F238E27FC236}">
                <a16:creationId xmlns:a16="http://schemas.microsoft.com/office/drawing/2014/main" id="{5C0EBEB3-C892-BD59-AE34-D7D260366EAB}"/>
              </a:ext>
            </a:extLst>
          </p:cNvPr>
          <p:cNvGraphicFramePr>
            <a:graphicFrameLocks noGrp="1"/>
          </p:cNvGraphicFramePr>
          <p:nvPr>
            <p:extLst>
              <p:ext uri="{D42A27DB-BD31-4B8C-83A1-F6EECF244321}">
                <p14:modId xmlns:p14="http://schemas.microsoft.com/office/powerpoint/2010/main" val="2656925582"/>
              </p:ext>
            </p:extLst>
          </p:nvPr>
        </p:nvGraphicFramePr>
        <p:xfrm>
          <a:off x="71843" y="4458110"/>
          <a:ext cx="9725217" cy="1128874"/>
        </p:xfrm>
        <a:graphic>
          <a:graphicData uri="http://schemas.openxmlformats.org/drawingml/2006/table">
            <a:tbl>
              <a:tblPr firstRow="1" bandRow="1">
                <a:tableStyleId>{5C22544A-7EE6-4342-B048-85BDC9FD1C3A}</a:tableStyleId>
              </a:tblPr>
              <a:tblGrid>
                <a:gridCol w="3241739">
                  <a:extLst>
                    <a:ext uri="{9D8B030D-6E8A-4147-A177-3AD203B41FA5}">
                      <a16:colId xmlns:a16="http://schemas.microsoft.com/office/drawing/2014/main" val="2495097196"/>
                    </a:ext>
                  </a:extLst>
                </a:gridCol>
                <a:gridCol w="3241739">
                  <a:extLst>
                    <a:ext uri="{9D8B030D-6E8A-4147-A177-3AD203B41FA5}">
                      <a16:colId xmlns:a16="http://schemas.microsoft.com/office/drawing/2014/main" val="2841183239"/>
                    </a:ext>
                  </a:extLst>
                </a:gridCol>
                <a:gridCol w="3241739">
                  <a:extLst>
                    <a:ext uri="{9D8B030D-6E8A-4147-A177-3AD203B41FA5}">
                      <a16:colId xmlns:a16="http://schemas.microsoft.com/office/drawing/2014/main" val="3023238731"/>
                    </a:ext>
                  </a:extLst>
                </a:gridCol>
              </a:tblGrid>
              <a:tr h="36415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b="0" u="none" strike="noStrike" dirty="0">
                          <a:effectLst/>
                          <a:latin typeface="Meiryo UI" panose="020B0604030504040204" pitchFamily="50" charset="-128"/>
                          <a:ea typeface="Meiryo UI" panose="020B0604030504040204" pitchFamily="50" charset="-128"/>
                        </a:rPr>
                        <a:t>提案内容の先導性</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b="0" u="none" strike="noStrike" dirty="0">
                          <a:effectLst/>
                          <a:latin typeface="Meiryo UI" panose="020B0604030504040204" pitchFamily="50" charset="-128"/>
                          <a:ea typeface="Meiryo UI" panose="020B0604030504040204" pitchFamily="50" charset="-128"/>
                        </a:rPr>
                        <a:t>提案内容の実現可能性</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b="0" u="none" strike="noStrike" dirty="0">
                          <a:effectLst/>
                          <a:latin typeface="Meiryo UI" panose="020B0604030504040204" pitchFamily="50" charset="-128"/>
                          <a:ea typeface="Meiryo UI" panose="020B0604030504040204" pitchFamily="50" charset="-128"/>
                        </a:rPr>
                        <a:t>提案内容の普及可能性</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4832722"/>
                  </a:ext>
                </a:extLst>
              </a:tr>
              <a:tr h="764721">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dirty="0">
                          <a:latin typeface="Meiryo UI" panose="020B0604030504040204" pitchFamily="50" charset="-128"/>
                          <a:ea typeface="Meiryo UI" panose="020B0604030504040204" pitchFamily="50" charset="-128"/>
                        </a:rPr>
                        <a:t>〇〇</a:t>
                      </a:r>
                      <a:endParaRPr kumimoji="1" lang="en-US" altLang="ja-JP" sz="12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200" dirty="0">
                        <a:latin typeface="Meiryo UI" panose="020B0604030504040204" pitchFamily="50" charset="-128"/>
                        <a:ea typeface="Meiryo UI" panose="020B0604030504040204" pitchFamily="50" charset="-128"/>
                      </a:endParaRP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dirty="0">
                          <a:latin typeface="Meiryo UI" panose="020B0604030504040204" pitchFamily="50" charset="-128"/>
                          <a:ea typeface="Meiryo UI" panose="020B0604030504040204" pitchFamily="50" charset="-128"/>
                        </a:rPr>
                        <a:t>〇〇</a:t>
                      </a:r>
                      <a:endParaRPr kumimoji="1" lang="en-US" altLang="ja-JP" sz="1200" dirty="0">
                        <a:latin typeface="Meiryo UI" panose="020B0604030504040204" pitchFamily="50" charset="-128"/>
                        <a:ea typeface="Meiryo UI" panose="020B0604030504040204" pitchFamily="50" charset="-128"/>
                      </a:endParaRP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dirty="0">
                          <a:latin typeface="Meiryo UI" panose="020B0604030504040204" pitchFamily="50" charset="-128"/>
                          <a:ea typeface="Meiryo UI" panose="020B0604030504040204" pitchFamily="50" charset="-128"/>
                        </a:rPr>
                        <a:t>〇〇</a:t>
                      </a:r>
                      <a:endParaRPr kumimoji="1" lang="en-US" altLang="ja-JP" sz="12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903278236"/>
                  </a:ext>
                </a:extLst>
              </a:tr>
            </a:tbl>
          </a:graphicData>
        </a:graphic>
      </p:graphicFrame>
      <p:sp>
        <p:nvSpPr>
          <p:cNvPr id="8" name="吹き出し: 四角形 7">
            <a:extLst>
              <a:ext uri="{FF2B5EF4-FFF2-40B4-BE49-F238E27FC236}">
                <a16:creationId xmlns:a16="http://schemas.microsoft.com/office/drawing/2014/main" id="{65E7F9AC-5B06-19EC-1927-31502E769076}"/>
              </a:ext>
            </a:extLst>
          </p:cNvPr>
          <p:cNvSpPr/>
          <p:nvPr/>
        </p:nvSpPr>
        <p:spPr bwMode="auto">
          <a:xfrm>
            <a:off x="9947326" y="951169"/>
            <a:ext cx="1754560" cy="867747"/>
          </a:xfrm>
          <a:prstGeom prst="wedgeRectCallout">
            <a:avLst>
              <a:gd name="adj1" fmla="val -71000"/>
              <a:gd name="adj2" fmla="val 53048"/>
            </a:avLst>
          </a:prstGeom>
          <a:solidFill>
            <a:srgbClr val="FFFF00"/>
          </a:solidFill>
          <a:ln>
            <a:noFill/>
          </a:ln>
          <a:effectLst/>
        </p:spPr>
        <p:txBody>
          <a:bodyPr vert="horz" wrap="square" lIns="91440" tIns="45720" rIns="91440" bIns="45720" numCol="1" rtlCol="0" anchor="ctr" anchorCtr="0" compatLnSpc="1">
            <a:prstTxWarp prst="textNoShape">
              <a:avLst/>
            </a:prstTxWarp>
          </a:bodyPr>
          <a:lstStyle/>
          <a:p>
            <a:pPr marL="171450" marR="0" indent="-171450" algn="just"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サマリー資料は</a:t>
            </a:r>
            <a:r>
              <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1</a:t>
            </a:r>
            <a:r>
              <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ページのみです。</a:t>
            </a:r>
            <a:endPar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171450" marR="0" indent="-171450" algn="just"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すべて枠内に収めてください。</a:t>
            </a:r>
          </a:p>
        </p:txBody>
      </p:sp>
      <p:sp>
        <p:nvSpPr>
          <p:cNvPr id="16" name="吹き出し: 四角形 15">
            <a:extLst>
              <a:ext uri="{FF2B5EF4-FFF2-40B4-BE49-F238E27FC236}">
                <a16:creationId xmlns:a16="http://schemas.microsoft.com/office/drawing/2014/main" id="{0260F6F2-9A05-17DA-2264-8B1CAB87B571}"/>
              </a:ext>
            </a:extLst>
          </p:cNvPr>
          <p:cNvSpPr/>
          <p:nvPr/>
        </p:nvSpPr>
        <p:spPr bwMode="auto">
          <a:xfrm>
            <a:off x="9978079" y="1952625"/>
            <a:ext cx="1754560" cy="2392668"/>
          </a:xfrm>
          <a:prstGeom prst="wedgeRectCallout">
            <a:avLst>
              <a:gd name="adj1" fmla="val -97378"/>
              <a:gd name="adj2" fmla="val -26499"/>
            </a:avLst>
          </a:prstGeom>
          <a:solidFill>
            <a:srgbClr val="FFFF00"/>
          </a:solidFill>
          <a:ln>
            <a:noFill/>
          </a:ln>
          <a:effectLst/>
        </p:spPr>
        <p:txBody>
          <a:bodyPr vert="horz" wrap="square" lIns="91440" tIns="45720" rIns="91440" bIns="45720" numCol="1" rtlCol="0" anchor="ctr" anchorCtr="0" compatLnSpc="1">
            <a:prstTxWarp prst="textNoShape">
              <a:avLst/>
            </a:prstTxWarp>
          </a:bodyPr>
          <a:lstStyle/>
          <a:p>
            <a:pPr marL="171450" marR="0" indent="-171450" algn="just"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提案・解決策では、① 平常時、発災時、発災直後、発災後の回復期のどのフェーズに対応する措置であるか、② 提案を実現するための手法、③ 措置の適用範囲（一戸単位での措置か、複数住戸単位での措置か）について、分かるようにご記載ください。</a:t>
            </a:r>
          </a:p>
        </p:txBody>
      </p:sp>
      <p:sp>
        <p:nvSpPr>
          <p:cNvPr id="17" name="吹き出し: 四角形 16">
            <a:extLst>
              <a:ext uri="{FF2B5EF4-FFF2-40B4-BE49-F238E27FC236}">
                <a16:creationId xmlns:a16="http://schemas.microsoft.com/office/drawing/2014/main" id="{54550C77-320A-F6DC-4481-FB9149356CF3}"/>
              </a:ext>
            </a:extLst>
          </p:cNvPr>
          <p:cNvSpPr/>
          <p:nvPr/>
        </p:nvSpPr>
        <p:spPr bwMode="auto">
          <a:xfrm>
            <a:off x="10051231" y="5740621"/>
            <a:ext cx="1754560" cy="1052502"/>
          </a:xfrm>
          <a:prstGeom prst="wedgeRectCallout">
            <a:avLst>
              <a:gd name="adj1" fmla="val -70457"/>
              <a:gd name="adj2" fmla="val -27496"/>
            </a:avLst>
          </a:prstGeom>
          <a:solidFill>
            <a:srgbClr val="FFFF00"/>
          </a:solidFill>
          <a:ln>
            <a:noFill/>
          </a:ln>
          <a:effectLst/>
        </p:spPr>
        <p:txBody>
          <a:bodyPr vert="horz" wrap="square" lIns="91440" tIns="45720" rIns="91440" bIns="45720" numCol="1" rtlCol="0" anchor="ctr" anchorCtr="0" compatLnSpc="1">
            <a:prstTxWarp prst="textNoShape">
              <a:avLst/>
            </a:prstTxWarp>
          </a:bodyPr>
          <a:lstStyle/>
          <a:p>
            <a:pPr marL="171450" indent="-171450" algn="just" defTabSz="914400" fontAlgn="base">
              <a:spcBef>
                <a:spcPct val="0"/>
              </a:spcBef>
              <a:spcAft>
                <a:spcPct val="0"/>
              </a:spcAft>
              <a:buFont typeface="Arial" panose="020B0604020202020204" pitchFamily="34" charset="0"/>
              <a:buChar char="•"/>
            </a:pPr>
            <a:r>
              <a:rPr kumimoji="1" lang="ja-JP" altLang="en-US" sz="1200" dirty="0">
                <a:latin typeface="Meiryo UI" panose="020B0604030504040204" pitchFamily="50" charset="-128"/>
                <a:ea typeface="Meiryo UI" panose="020B0604030504040204" pitchFamily="50" charset="-128"/>
              </a:rPr>
              <a:t>効果検証の方法では、災害が発生した場合と災害が発生しなかった場合の両方を記載してください</a:t>
            </a:r>
            <a:r>
              <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p>
        </p:txBody>
      </p:sp>
      <p:sp>
        <p:nvSpPr>
          <p:cNvPr id="2" name="テキスト プレースホルダー 5">
            <a:extLst>
              <a:ext uri="{FF2B5EF4-FFF2-40B4-BE49-F238E27FC236}">
                <a16:creationId xmlns:a16="http://schemas.microsoft.com/office/drawing/2014/main" id="{002F7DEE-419B-FFA0-361A-7CC54CFD4F94}"/>
              </a:ext>
            </a:extLst>
          </p:cNvPr>
          <p:cNvSpPr txBox="1">
            <a:spLocks/>
          </p:cNvSpPr>
          <p:nvPr/>
        </p:nvSpPr>
        <p:spPr>
          <a:xfrm>
            <a:off x="5975358" y="187826"/>
            <a:ext cx="3821702" cy="39597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None/>
              <a:defRPr kumimoji="1" sz="1600" kern="1200">
                <a:solidFill>
                  <a:schemeClr val="tx1"/>
                </a:solidFill>
                <a:latin typeface="Meiryo UI" panose="020B0604030504040204" pitchFamily="50" charset="-128"/>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eiryo UI" panose="020B0604030504040204" pitchFamily="50" charset="-128"/>
                <a:ea typeface="Meiryo UI"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eiryo UI" panose="020B0604030504040204" pitchFamily="50" charset="-128"/>
                <a:ea typeface="Meiryo UI"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gn="r"/>
            <a:r>
              <a:rPr lang="ja-JP" altLang="en-US" sz="1200" dirty="0"/>
              <a:t>モデル住宅の計画戸数：新築</a:t>
            </a:r>
            <a:r>
              <a:rPr lang="en-US" altLang="ja-JP" sz="1200" dirty="0"/>
              <a:t>/</a:t>
            </a:r>
            <a:r>
              <a:rPr lang="ja-JP" altLang="en-US" sz="1200" dirty="0"/>
              <a:t>戸建分譲　〇〇戸</a:t>
            </a:r>
          </a:p>
        </p:txBody>
      </p:sp>
      <p:sp>
        <p:nvSpPr>
          <p:cNvPr id="13" name="吹き出し: 四角形 12">
            <a:extLst>
              <a:ext uri="{FF2B5EF4-FFF2-40B4-BE49-F238E27FC236}">
                <a16:creationId xmlns:a16="http://schemas.microsoft.com/office/drawing/2014/main" id="{83F80131-BF42-E69B-06D1-A1FC043EE0C3}"/>
              </a:ext>
            </a:extLst>
          </p:cNvPr>
          <p:cNvSpPr/>
          <p:nvPr/>
        </p:nvSpPr>
        <p:spPr bwMode="auto">
          <a:xfrm>
            <a:off x="9947326" y="-444159"/>
            <a:ext cx="1754560" cy="1229803"/>
          </a:xfrm>
          <a:prstGeom prst="wedgeRectCallout">
            <a:avLst>
              <a:gd name="adj1" fmla="val -63183"/>
              <a:gd name="adj2" fmla="val 21076"/>
            </a:avLst>
          </a:prstGeom>
          <a:solidFill>
            <a:srgbClr val="FFFF00"/>
          </a:solidFill>
          <a:ln>
            <a:noFill/>
          </a:ln>
          <a:effectLst/>
        </p:spPr>
        <p:txBody>
          <a:bodyPr vert="horz" wrap="square" lIns="91440" tIns="45720" rIns="91440" bIns="45720" numCol="1" rtlCol="0" anchor="ctr" anchorCtr="0" compatLnSpc="1">
            <a:prstTxWarp prst="textNoShape">
              <a:avLst/>
            </a:prstTxWarp>
          </a:bodyPr>
          <a:lstStyle/>
          <a:p>
            <a:pPr marL="171450" indent="-171450" algn="just" defTabSz="914400" fontAlgn="base">
              <a:spcBef>
                <a:spcPct val="0"/>
              </a:spcBef>
              <a:spcAft>
                <a:spcPct val="0"/>
              </a:spcAft>
              <a:buFont typeface="Arial" panose="020B0604020202020204" pitchFamily="34" charset="0"/>
              <a:buChar char="•"/>
            </a:pPr>
            <a:r>
              <a:rPr kumimoji="1" lang="ja-JP" altLang="en-US" sz="1200" dirty="0">
                <a:latin typeface="Meiryo UI" panose="020B0604030504040204" pitchFamily="50" charset="-128"/>
                <a:ea typeface="Meiryo UI" panose="020B0604030504040204" pitchFamily="50" charset="-128"/>
                <a:cs typeface="メイリオ" panose="020B0604030504040204" pitchFamily="50" charset="-128"/>
              </a:rPr>
              <a:t>新築か既存か、及び戸建注文、戸建分譲、共同建分譲、賃貸の別の内訳を記載してください。</a:t>
            </a:r>
            <a:endParaRPr kumimoji="1" lang="ja-JP" altLang="en-US" sz="1200" i="0" u="none" strike="noStrike" cap="none" normalizeH="0" baseline="0" dirty="0">
              <a:ln>
                <a:noFill/>
              </a:ln>
              <a:effectLst/>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50595191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Words>342</Words>
  <PresentationFormat>A4 210 x 297 mm</PresentationFormat>
  <Paragraphs>35</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游ゴシック</vt:lpstr>
      <vt:lpstr>Aptos</vt:lpstr>
      <vt:lpstr>Arial</vt:lpstr>
      <vt:lpstr>Wingdings</vt:lpstr>
      <vt:lpstr>Office テーマ</vt:lpstr>
      <vt:lpstr>○○○○○○○○</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