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9" r:id="rId4"/>
  </p:sldMasterIdLst>
  <p:notesMasterIdLst>
    <p:notesMasterId r:id="rId14"/>
  </p:notesMasterIdLst>
  <p:handoutMasterIdLst>
    <p:handoutMasterId r:id="rId15"/>
  </p:handoutMasterIdLst>
  <p:sldIdLst>
    <p:sldId id="267" r:id="rId5"/>
    <p:sldId id="270" r:id="rId6"/>
    <p:sldId id="257" r:id="rId7"/>
    <p:sldId id="258" r:id="rId8"/>
    <p:sldId id="259" r:id="rId9"/>
    <p:sldId id="263" r:id="rId10"/>
    <p:sldId id="264" r:id="rId11"/>
    <p:sldId id="269" r:id="rId12"/>
    <p:sldId id="265" r:id="rId13"/>
  </p:sldIdLst>
  <p:sldSz cx="9906000" cy="6858000" type="A4"/>
  <p:notesSz cx="6858000" cy="9144000"/>
  <p:defaultTextStyle>
    <a:defPPr>
      <a:defRPr lang="ja-JP"/>
    </a:defPPr>
    <a:lvl1pPr algn="ctr" rtl="0" fontAlgn="base">
      <a:spcBef>
        <a:spcPct val="0"/>
      </a:spcBef>
      <a:spcAft>
        <a:spcPct val="0"/>
      </a:spcAft>
      <a:defRPr kumimoji="1" kern="1200">
        <a:solidFill>
          <a:schemeClr val="tx1"/>
        </a:solidFill>
        <a:latin typeface="Arial" charset="0"/>
        <a:ea typeface="ＭＳ Ｐゴシック" charset="-128"/>
        <a:cs typeface="+mn-cs"/>
      </a:defRPr>
    </a:lvl1pPr>
    <a:lvl2pPr marL="457200" algn="ctr" rtl="0" fontAlgn="base">
      <a:spcBef>
        <a:spcPct val="0"/>
      </a:spcBef>
      <a:spcAft>
        <a:spcPct val="0"/>
      </a:spcAft>
      <a:defRPr kumimoji="1" kern="1200">
        <a:solidFill>
          <a:schemeClr val="tx1"/>
        </a:solidFill>
        <a:latin typeface="Arial" charset="0"/>
        <a:ea typeface="ＭＳ Ｐゴシック" charset="-128"/>
        <a:cs typeface="+mn-cs"/>
      </a:defRPr>
    </a:lvl2pPr>
    <a:lvl3pPr marL="914400" algn="ctr" rtl="0" fontAlgn="base">
      <a:spcBef>
        <a:spcPct val="0"/>
      </a:spcBef>
      <a:spcAft>
        <a:spcPct val="0"/>
      </a:spcAft>
      <a:defRPr kumimoji="1" kern="1200">
        <a:solidFill>
          <a:schemeClr val="tx1"/>
        </a:solidFill>
        <a:latin typeface="Arial" charset="0"/>
        <a:ea typeface="ＭＳ Ｐゴシック" charset="-128"/>
        <a:cs typeface="+mn-cs"/>
      </a:defRPr>
    </a:lvl3pPr>
    <a:lvl4pPr marL="1371600" algn="ctr" rtl="0" fontAlgn="base">
      <a:spcBef>
        <a:spcPct val="0"/>
      </a:spcBef>
      <a:spcAft>
        <a:spcPct val="0"/>
      </a:spcAft>
      <a:defRPr kumimoji="1" kern="1200">
        <a:solidFill>
          <a:schemeClr val="tx1"/>
        </a:solidFill>
        <a:latin typeface="Arial" charset="0"/>
        <a:ea typeface="ＭＳ Ｐゴシック" charset="-128"/>
        <a:cs typeface="+mn-cs"/>
      </a:defRPr>
    </a:lvl4pPr>
    <a:lvl5pPr marL="1828800" algn="ctr"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9A87232-EFAD-5586-9726-F97221D14E08}" name="塩澤　誠一郎" initials="誠塩" userId="S::10049@nli-research.co.jp::294e907b-3906-47e2-9a46-4f8ccc0d88fb"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9C7CA"/>
    <a:srgbClr val="6777B5"/>
    <a:srgbClr val="8599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83" autoAdjust="0"/>
    <p:restoredTop sz="94616" autoAdjust="0"/>
  </p:normalViewPr>
  <p:slideViewPr>
    <p:cSldViewPr>
      <p:cViewPr varScale="1">
        <p:scale>
          <a:sx n="114" d="100"/>
          <a:sy n="114" d="100"/>
        </p:scale>
        <p:origin x="810" y="96"/>
      </p:cViewPr>
      <p:guideLst>
        <p:guide orient="horz" pos="2160"/>
        <p:guide pos="3120"/>
      </p:guideLst>
    </p:cSldViewPr>
  </p:slideViewPr>
  <p:outlineViewPr>
    <p:cViewPr>
      <p:scale>
        <a:sx n="33" d="100"/>
        <a:sy n="33" d="100"/>
      </p:scale>
      <p:origin x="0" y="-1314"/>
    </p:cViewPr>
    <p:sldLst>
      <p:sld r:id="rId1" collapse="1"/>
      <p:sld r:id="rId2"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3" d="100"/>
          <a:sy n="73" d="100"/>
        </p:scale>
        <p:origin x="2418" y="60"/>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notesMasters/notesMaster1.xml" Type="http://schemas.openxmlformats.org/officeDocument/2006/relationships/notesMaster"/><Relationship Id="rId15" Target="handoutMasters/handoutMaster1.xml" Type="http://schemas.openxmlformats.org/officeDocument/2006/relationships/handoutMaster"/><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customXml/item2.xml" Type="http://schemas.openxmlformats.org/officeDocument/2006/relationships/customXml"/><Relationship Id="rId20"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_rels/viewProps.xml.rels><?xml version="1.0" encoding="UTF-8" standalone="yes"?><Relationships xmlns="http://schemas.openxmlformats.org/package/2006/relationships"><Relationship Id="rId1" Target="slides/slide4.xml" Type="http://schemas.openxmlformats.org/officeDocument/2006/relationships/slide"/><Relationship Id="rId2"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rgbClr val="A7B5F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l">
              <a:defRPr sz="1200"/>
            </a:lvl1pPr>
          </a:lstStyle>
          <a:p>
            <a:endParaRPr lang="en-US" altLang="ja-JP"/>
          </a:p>
        </p:txBody>
      </p:sp>
      <p:sp>
        <p:nvSpPr>
          <p:cNvPr id="1741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rgbClr val="A7B5F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bodyPr>
          <a:lstStyle>
            <a:lvl1pPr algn="r">
              <a:defRPr sz="1200"/>
            </a:lvl1pPr>
          </a:lstStyle>
          <a:p>
            <a:endParaRPr lang="en-US" altLang="ja-JP"/>
          </a:p>
        </p:txBody>
      </p:sp>
      <p:sp>
        <p:nvSpPr>
          <p:cNvPr id="1741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rgbClr val="A7B5F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l">
              <a:defRPr sz="1200"/>
            </a:lvl1pPr>
          </a:lstStyle>
          <a:p>
            <a:endParaRPr lang="en-US" altLang="ja-JP"/>
          </a:p>
        </p:txBody>
      </p:sp>
      <p:sp>
        <p:nvSpPr>
          <p:cNvPr id="1741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A7B5F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lvl1pPr>
          </a:lstStyle>
          <a:p>
            <a:fld id="{D4A3121A-0FE5-4BD3-9797-77184281FFC5}" type="slidenum">
              <a:rPr lang="en-US" altLang="ja-JP"/>
              <a:pPr/>
              <a:t>‹#›</a:t>
            </a:fld>
            <a:endParaRPr lang="en-US" altLang="ja-JP"/>
          </a:p>
        </p:txBody>
      </p:sp>
    </p:spTree>
    <p:extLst>
      <p:ext uri="{BB962C8B-B14F-4D97-AF65-F5344CB8AC3E}">
        <p14:creationId xmlns:p14="http://schemas.microsoft.com/office/powerpoint/2010/main" val="31909428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ja-JP"/>
          </a:p>
        </p:txBody>
      </p:sp>
      <p:sp>
        <p:nvSpPr>
          <p:cNvPr id="122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12292" name="Rectangle 4"/>
          <p:cNvSpPr>
            <a:spLocks noGrp="1" noRot="1" noChangeAspect="1" noChangeArrowheads="1" noTextEdit="1"/>
          </p:cNvSpPr>
          <p:nvPr>
            <p:ph type="sldImg" idx="2"/>
          </p:nvPr>
        </p:nvSpPr>
        <p:spPr bwMode="auto">
          <a:xfrm>
            <a:off x="952500" y="685800"/>
            <a:ext cx="4953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2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ja-JP"/>
          </a:p>
        </p:txBody>
      </p:sp>
      <p:sp>
        <p:nvSpPr>
          <p:cNvPr id="122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55E9999-82F5-466B-82E6-111B096150CC}" type="slidenum">
              <a:rPr lang="en-US" altLang="ja-JP"/>
              <a:pPr/>
              <a:t>‹#›</a:t>
            </a:fld>
            <a:endParaRPr lang="en-US" altLang="ja-JP"/>
          </a:p>
        </p:txBody>
      </p:sp>
    </p:spTree>
    <p:extLst>
      <p:ext uri="{BB962C8B-B14F-4D97-AF65-F5344CB8AC3E}">
        <p14:creationId xmlns:p14="http://schemas.microsoft.com/office/powerpoint/2010/main" val="42937285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55E9999-82F5-466B-82E6-111B096150CC}" type="slidenum">
              <a:rPr lang="en-US" altLang="ja-JP" smtClean="0"/>
              <a:pPr/>
              <a:t>2</a:t>
            </a:fld>
            <a:endParaRPr lang="en-US" altLang="ja-JP"/>
          </a:p>
        </p:txBody>
      </p:sp>
    </p:spTree>
    <p:extLst>
      <p:ext uri="{BB962C8B-B14F-4D97-AF65-F5344CB8AC3E}">
        <p14:creationId xmlns:p14="http://schemas.microsoft.com/office/powerpoint/2010/main" val="243928807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フッター プレースホルダー 3"/>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5" name="スライド番号プレースホルダー 4"/>
          <p:cNvSpPr>
            <a:spLocks noGrp="1"/>
          </p:cNvSpPr>
          <p:nvPr>
            <p:ph type="sldNum" sz="quarter" idx="11"/>
          </p:nvPr>
        </p:nvSpPr>
        <p:spPr/>
        <p:txBody>
          <a:bodyPr/>
          <a:lstStyle>
            <a:lvl1pPr>
              <a:defRPr/>
            </a:lvl1pPr>
          </a:lstStyle>
          <a:p>
            <a:fld id="{FBE74FA9-B4BF-47EE-8F0D-53D0D9CB72CD}" type="slidenum">
              <a:rPr lang="en-US" altLang="ja-JP"/>
              <a:pPr/>
              <a:t>‹#›</a:t>
            </a:fld>
            <a:endParaRPr lang="en-US" altLang="ja-JP"/>
          </a:p>
        </p:txBody>
      </p:sp>
    </p:spTree>
    <p:extLst>
      <p:ext uri="{BB962C8B-B14F-4D97-AF65-F5344CB8AC3E}">
        <p14:creationId xmlns:p14="http://schemas.microsoft.com/office/powerpoint/2010/main" val="308483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p:cNvSpPr>
            <a:spLocks noGrp="1"/>
          </p:cNvSpPr>
          <p:nvPr>
            <p:ph type="sldNum" sz="quarter" idx="11"/>
          </p:nvPr>
        </p:nvSpPr>
        <p:spPr/>
        <p:txBody>
          <a:bodyPr/>
          <a:lstStyle>
            <a:lvl1pPr>
              <a:defRPr/>
            </a:lvl1pPr>
          </a:lstStyle>
          <a:p>
            <a:fld id="{59DF1C3B-2163-4C38-A4DA-2CF0753F2A89}" type="slidenum">
              <a:rPr lang="en-US" altLang="ja-JP"/>
              <a:pPr/>
              <a:t>‹#›</a:t>
            </a:fld>
            <a:endParaRPr lang="en-US" altLang="ja-JP"/>
          </a:p>
        </p:txBody>
      </p:sp>
      <p:sp>
        <p:nvSpPr>
          <p:cNvPr id="5" name="テキスト プレースホルダー 4">
            <a:extLst>
              <a:ext uri="{FF2B5EF4-FFF2-40B4-BE49-F238E27FC236}">
                <a16:creationId xmlns:a16="http://schemas.microsoft.com/office/drawing/2014/main" id="{341C22E7-084C-2A0E-AA21-7DA218B6DA03}"/>
              </a:ext>
            </a:extLst>
          </p:cNvPr>
          <p:cNvSpPr>
            <a:spLocks noGrp="1"/>
          </p:cNvSpPr>
          <p:nvPr>
            <p:ph type="body" sz="quarter" idx="12" hasCustomPrompt="1"/>
          </p:nvPr>
        </p:nvSpPr>
        <p:spPr>
          <a:xfrm>
            <a:off x="128342" y="1196975"/>
            <a:ext cx="9649071" cy="575841"/>
          </a:xfrm>
          <a:solidFill>
            <a:schemeClr val="accent3">
              <a:lumMod val="20000"/>
              <a:lumOff val="80000"/>
            </a:schemeClr>
          </a:solidFill>
        </p:spPr>
        <p:txBody>
          <a:bodyPr/>
          <a:lstStyle/>
          <a:p>
            <a:r>
              <a:rPr lang="ja-JP" altLang="en-US" dirty="0"/>
              <a:t>２</a:t>
            </a:r>
            <a:r>
              <a:rPr lang="en-US" altLang="ja-JP" dirty="0"/>
              <a:t>-</a:t>
            </a:r>
            <a:r>
              <a:rPr lang="ja-JP" altLang="en-US" dirty="0"/>
              <a:t>３</a:t>
            </a:r>
            <a:r>
              <a:rPr lang="en-US" altLang="ja-JP" dirty="0"/>
              <a:t>.</a:t>
            </a:r>
            <a:r>
              <a:rPr lang="ja-JP" altLang="en-US" dirty="0"/>
              <a:t>提案内容を実現するための手法（ハード的手法）</a:t>
            </a:r>
          </a:p>
        </p:txBody>
      </p:sp>
      <p:sp>
        <p:nvSpPr>
          <p:cNvPr id="9" name="テキスト プレースホルダー 8">
            <a:extLst>
              <a:ext uri="{FF2B5EF4-FFF2-40B4-BE49-F238E27FC236}">
                <a16:creationId xmlns:a16="http://schemas.microsoft.com/office/drawing/2014/main" id="{E5F1AF52-EF10-7D73-BC07-940FC2DFFC90}"/>
              </a:ext>
            </a:extLst>
          </p:cNvPr>
          <p:cNvSpPr>
            <a:spLocks noGrp="1"/>
          </p:cNvSpPr>
          <p:nvPr>
            <p:ph type="body" sz="quarter" idx="14" hasCustomPrompt="1"/>
          </p:nvPr>
        </p:nvSpPr>
        <p:spPr>
          <a:xfrm>
            <a:off x="144449" y="1835150"/>
            <a:ext cx="4808551" cy="4697342"/>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0"/>
            <a:r>
              <a:rPr kumimoji="1" lang="ja-JP" altLang="en-US" dirty="0"/>
              <a:t>構造面での対策・設備の導入による手法（ハード的手法）</a:t>
            </a:r>
          </a:p>
          <a:p>
            <a:pPr lvl="1"/>
            <a:r>
              <a:rPr kumimoji="1" lang="ja-JP" altLang="en-US" dirty="0"/>
              <a:t>第 </a:t>
            </a:r>
            <a:r>
              <a:rPr kumimoji="1" lang="en-US" altLang="ja-JP" dirty="0"/>
              <a:t>4 </a:t>
            </a:r>
            <a:r>
              <a:rPr kumimoji="1" lang="ja-JP" altLang="en-US" dirty="0"/>
              <a:t>レベル</a:t>
            </a:r>
          </a:p>
          <a:p>
            <a:pPr lvl="2"/>
            <a:r>
              <a:rPr kumimoji="1" lang="ja-JP" altLang="en-US" dirty="0"/>
              <a:t>第 </a:t>
            </a:r>
            <a:r>
              <a:rPr kumimoji="1" lang="en-US" altLang="ja-JP" dirty="0"/>
              <a:t>5 </a:t>
            </a:r>
            <a:r>
              <a:rPr kumimoji="1" lang="ja-JP" altLang="en-US" dirty="0"/>
              <a:t>レベル</a:t>
            </a:r>
          </a:p>
        </p:txBody>
      </p:sp>
      <p:sp>
        <p:nvSpPr>
          <p:cNvPr id="10" name="Rectangle 5">
            <a:extLst>
              <a:ext uri="{FF2B5EF4-FFF2-40B4-BE49-F238E27FC236}">
                <a16:creationId xmlns:a16="http://schemas.microsoft.com/office/drawing/2014/main" id="{B6AB2DF5-14C6-1B36-7E0A-DEB251460B80}"/>
              </a:ext>
            </a:extLst>
          </p:cNvPr>
          <p:cNvSpPr>
            <a:spLocks noGrp="1" noChangeArrowheads="1"/>
          </p:cNvSpPr>
          <p:nvPr>
            <p:ph type="title" hasCustomPrompt="1"/>
          </p:nvPr>
        </p:nvSpPr>
        <p:spPr bwMode="auto">
          <a:xfrm>
            <a:off x="128464" y="466725"/>
            <a:ext cx="9649071" cy="53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２．レジリエンス措置</a:t>
            </a:r>
          </a:p>
        </p:txBody>
      </p:sp>
      <p:sp>
        <p:nvSpPr>
          <p:cNvPr id="6" name="コンテンツ プレースホルダー 5">
            <a:extLst>
              <a:ext uri="{FF2B5EF4-FFF2-40B4-BE49-F238E27FC236}">
                <a16:creationId xmlns:a16="http://schemas.microsoft.com/office/drawing/2014/main" id="{538FE747-3F05-7FBF-98E2-868128DF742D}"/>
              </a:ext>
            </a:extLst>
          </p:cNvPr>
          <p:cNvSpPr>
            <a:spLocks noGrp="1"/>
          </p:cNvSpPr>
          <p:nvPr>
            <p:ph sz="quarter" idx="15" hasCustomPrompt="1"/>
          </p:nvPr>
        </p:nvSpPr>
        <p:spPr>
          <a:xfrm>
            <a:off x="5025008" y="1835150"/>
            <a:ext cx="4752405" cy="4697413"/>
          </a:xfrm>
          <a:solidFill>
            <a:schemeClr val="bg1">
              <a:lumMod val="95000"/>
            </a:schemeClr>
          </a:solidFill>
        </p:spPr>
        <p:txBody>
          <a:bodyPr/>
          <a:lstStyle>
            <a:lvl1pPr>
              <a:defRPr sz="1800"/>
            </a:lvl1pPr>
            <a:lvl2pPr>
              <a:defRPr sz="1800"/>
            </a:lvl2pPr>
            <a:lvl3pPr>
              <a:defRPr sz="1800"/>
            </a:lvl3pPr>
            <a:lvl4pPr>
              <a:defRPr sz="1800"/>
            </a:lvl4pPr>
            <a:lvl5pPr>
              <a:defRPr sz="1800"/>
            </a:lvl5pPr>
          </a:lstStyle>
          <a:p>
            <a:pPr lvl="0"/>
            <a:r>
              <a:rPr kumimoji="1" lang="ja-JP" altLang="en-US" dirty="0"/>
              <a:t>図表等</a:t>
            </a:r>
          </a:p>
          <a:p>
            <a:pPr lvl="1"/>
            <a:endParaRPr kumimoji="1" lang="ja-JP" altLang="en-US" dirty="0"/>
          </a:p>
        </p:txBody>
      </p:sp>
    </p:spTree>
    <p:extLst>
      <p:ext uri="{BB962C8B-B14F-4D97-AF65-F5344CB8AC3E}">
        <p14:creationId xmlns:p14="http://schemas.microsoft.com/office/powerpoint/2010/main" val="921309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p:cNvSpPr>
            <a:spLocks noGrp="1"/>
          </p:cNvSpPr>
          <p:nvPr>
            <p:ph type="sldNum" sz="quarter" idx="11"/>
          </p:nvPr>
        </p:nvSpPr>
        <p:spPr/>
        <p:txBody>
          <a:bodyPr/>
          <a:lstStyle>
            <a:lvl1pPr>
              <a:defRPr/>
            </a:lvl1pPr>
          </a:lstStyle>
          <a:p>
            <a:fld id="{59DF1C3B-2163-4C38-A4DA-2CF0753F2A89}" type="slidenum">
              <a:rPr lang="en-US" altLang="ja-JP"/>
              <a:pPr/>
              <a:t>‹#›</a:t>
            </a:fld>
            <a:endParaRPr lang="en-US" altLang="ja-JP"/>
          </a:p>
        </p:txBody>
      </p:sp>
      <p:sp>
        <p:nvSpPr>
          <p:cNvPr id="5" name="テキスト プレースホルダー 4">
            <a:extLst>
              <a:ext uri="{FF2B5EF4-FFF2-40B4-BE49-F238E27FC236}">
                <a16:creationId xmlns:a16="http://schemas.microsoft.com/office/drawing/2014/main" id="{341C22E7-084C-2A0E-AA21-7DA218B6DA03}"/>
              </a:ext>
            </a:extLst>
          </p:cNvPr>
          <p:cNvSpPr>
            <a:spLocks noGrp="1"/>
          </p:cNvSpPr>
          <p:nvPr>
            <p:ph type="body" sz="quarter" idx="12" hasCustomPrompt="1"/>
          </p:nvPr>
        </p:nvSpPr>
        <p:spPr>
          <a:xfrm>
            <a:off x="128342" y="1196975"/>
            <a:ext cx="9649071" cy="575841"/>
          </a:xfrm>
          <a:solidFill>
            <a:schemeClr val="accent3">
              <a:lumMod val="20000"/>
              <a:lumOff val="80000"/>
            </a:schemeClr>
          </a:solidFill>
        </p:spPr>
        <p:txBody>
          <a:bodyPr/>
          <a:lstStyle/>
          <a:p>
            <a:r>
              <a:rPr lang="ja-JP" altLang="en-US" dirty="0"/>
              <a:t>２</a:t>
            </a:r>
            <a:r>
              <a:rPr lang="en-US" altLang="ja-JP" dirty="0"/>
              <a:t>-</a:t>
            </a:r>
            <a:r>
              <a:rPr lang="ja-JP" altLang="en-US" dirty="0"/>
              <a:t>４</a:t>
            </a:r>
            <a:r>
              <a:rPr lang="en-US" altLang="ja-JP" dirty="0"/>
              <a:t>.</a:t>
            </a:r>
            <a:r>
              <a:rPr lang="ja-JP" altLang="en-US" dirty="0"/>
              <a:t>提案内容を実現するための手法（ソフト的手法）</a:t>
            </a:r>
          </a:p>
        </p:txBody>
      </p:sp>
      <p:sp>
        <p:nvSpPr>
          <p:cNvPr id="9" name="テキスト プレースホルダー 8">
            <a:extLst>
              <a:ext uri="{FF2B5EF4-FFF2-40B4-BE49-F238E27FC236}">
                <a16:creationId xmlns:a16="http://schemas.microsoft.com/office/drawing/2014/main" id="{E5F1AF52-EF10-7D73-BC07-940FC2DFFC90}"/>
              </a:ext>
            </a:extLst>
          </p:cNvPr>
          <p:cNvSpPr>
            <a:spLocks noGrp="1"/>
          </p:cNvSpPr>
          <p:nvPr>
            <p:ph type="body" sz="quarter" idx="14" hasCustomPrompt="1"/>
          </p:nvPr>
        </p:nvSpPr>
        <p:spPr>
          <a:xfrm>
            <a:off x="144449" y="1835150"/>
            <a:ext cx="4808551" cy="4697342"/>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0"/>
            <a:r>
              <a:rPr kumimoji="1" lang="ja-JP" altLang="en-US" dirty="0"/>
              <a:t>システムの導入、地域関係主体による取組、その他の提案（ソフト的手法）</a:t>
            </a:r>
          </a:p>
          <a:p>
            <a:pPr lvl="1"/>
            <a:r>
              <a:rPr kumimoji="1" lang="ja-JP" altLang="en-US" dirty="0"/>
              <a:t>第 </a:t>
            </a:r>
            <a:r>
              <a:rPr kumimoji="1" lang="en-US" altLang="ja-JP" dirty="0"/>
              <a:t>4 </a:t>
            </a:r>
            <a:r>
              <a:rPr kumimoji="1" lang="ja-JP" altLang="en-US" dirty="0"/>
              <a:t>レベル</a:t>
            </a:r>
          </a:p>
          <a:p>
            <a:pPr lvl="2"/>
            <a:r>
              <a:rPr kumimoji="1" lang="ja-JP" altLang="en-US" dirty="0"/>
              <a:t>第 </a:t>
            </a:r>
            <a:r>
              <a:rPr kumimoji="1" lang="en-US" altLang="ja-JP" dirty="0"/>
              <a:t>5 </a:t>
            </a:r>
            <a:r>
              <a:rPr kumimoji="1" lang="ja-JP" altLang="en-US" dirty="0"/>
              <a:t>レベル</a:t>
            </a:r>
          </a:p>
        </p:txBody>
      </p:sp>
      <p:sp>
        <p:nvSpPr>
          <p:cNvPr id="10" name="Rectangle 5">
            <a:extLst>
              <a:ext uri="{FF2B5EF4-FFF2-40B4-BE49-F238E27FC236}">
                <a16:creationId xmlns:a16="http://schemas.microsoft.com/office/drawing/2014/main" id="{B6AB2DF5-14C6-1B36-7E0A-DEB251460B80}"/>
              </a:ext>
            </a:extLst>
          </p:cNvPr>
          <p:cNvSpPr>
            <a:spLocks noGrp="1" noChangeArrowheads="1"/>
          </p:cNvSpPr>
          <p:nvPr>
            <p:ph type="title" hasCustomPrompt="1"/>
          </p:nvPr>
        </p:nvSpPr>
        <p:spPr bwMode="auto">
          <a:xfrm>
            <a:off x="128464" y="466725"/>
            <a:ext cx="9649071" cy="53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２．レジリエンス措置</a:t>
            </a:r>
          </a:p>
        </p:txBody>
      </p:sp>
      <p:sp>
        <p:nvSpPr>
          <p:cNvPr id="6" name="コンテンツ プレースホルダー 5">
            <a:extLst>
              <a:ext uri="{FF2B5EF4-FFF2-40B4-BE49-F238E27FC236}">
                <a16:creationId xmlns:a16="http://schemas.microsoft.com/office/drawing/2014/main" id="{538FE747-3F05-7FBF-98E2-868128DF742D}"/>
              </a:ext>
            </a:extLst>
          </p:cNvPr>
          <p:cNvSpPr>
            <a:spLocks noGrp="1"/>
          </p:cNvSpPr>
          <p:nvPr>
            <p:ph sz="quarter" idx="15" hasCustomPrompt="1"/>
          </p:nvPr>
        </p:nvSpPr>
        <p:spPr>
          <a:xfrm>
            <a:off x="5025008" y="1835150"/>
            <a:ext cx="4752405" cy="4697413"/>
          </a:xfrm>
          <a:solidFill>
            <a:schemeClr val="bg1">
              <a:lumMod val="95000"/>
            </a:schemeClr>
          </a:solidFill>
        </p:spPr>
        <p:txBody>
          <a:bodyPr/>
          <a:lstStyle>
            <a:lvl1pPr>
              <a:defRPr sz="1800"/>
            </a:lvl1pPr>
            <a:lvl2pPr>
              <a:defRPr sz="1800"/>
            </a:lvl2pPr>
            <a:lvl3pPr>
              <a:defRPr sz="1800"/>
            </a:lvl3pPr>
            <a:lvl4pPr>
              <a:defRPr sz="1800"/>
            </a:lvl4pPr>
            <a:lvl5pPr>
              <a:defRPr sz="1800"/>
            </a:lvl5pPr>
          </a:lstStyle>
          <a:p>
            <a:pPr lvl="0"/>
            <a:r>
              <a:rPr kumimoji="1" lang="ja-JP" altLang="en-US" dirty="0"/>
              <a:t>図表等</a:t>
            </a:r>
          </a:p>
          <a:p>
            <a:pPr lvl="1"/>
            <a:endParaRPr kumimoji="1" lang="ja-JP" altLang="en-US" dirty="0"/>
          </a:p>
        </p:txBody>
      </p:sp>
    </p:spTree>
    <p:extLst>
      <p:ext uri="{BB962C8B-B14F-4D97-AF65-F5344CB8AC3E}">
        <p14:creationId xmlns:p14="http://schemas.microsoft.com/office/powerpoint/2010/main" val="704216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p:cNvSpPr>
            <a:spLocks noGrp="1"/>
          </p:cNvSpPr>
          <p:nvPr>
            <p:ph type="sldNum" sz="quarter" idx="11"/>
          </p:nvPr>
        </p:nvSpPr>
        <p:spPr/>
        <p:txBody>
          <a:bodyPr/>
          <a:lstStyle>
            <a:lvl1pPr>
              <a:defRPr/>
            </a:lvl1pPr>
          </a:lstStyle>
          <a:p>
            <a:fld id="{59DF1C3B-2163-4C38-A4DA-2CF0753F2A89}" type="slidenum">
              <a:rPr lang="en-US" altLang="ja-JP"/>
              <a:pPr/>
              <a:t>‹#›</a:t>
            </a:fld>
            <a:endParaRPr lang="en-US" altLang="ja-JP"/>
          </a:p>
        </p:txBody>
      </p:sp>
      <p:sp>
        <p:nvSpPr>
          <p:cNvPr id="5" name="テキスト プレースホルダー 4">
            <a:extLst>
              <a:ext uri="{FF2B5EF4-FFF2-40B4-BE49-F238E27FC236}">
                <a16:creationId xmlns:a16="http://schemas.microsoft.com/office/drawing/2014/main" id="{341C22E7-084C-2A0E-AA21-7DA218B6DA03}"/>
              </a:ext>
            </a:extLst>
          </p:cNvPr>
          <p:cNvSpPr>
            <a:spLocks noGrp="1"/>
          </p:cNvSpPr>
          <p:nvPr>
            <p:ph type="body" sz="quarter" idx="12" hasCustomPrompt="1"/>
          </p:nvPr>
        </p:nvSpPr>
        <p:spPr>
          <a:xfrm>
            <a:off x="128342" y="1196975"/>
            <a:ext cx="9649071" cy="575841"/>
          </a:xfrm>
          <a:solidFill>
            <a:schemeClr val="accent3">
              <a:lumMod val="20000"/>
              <a:lumOff val="80000"/>
            </a:schemeClr>
          </a:solidFill>
        </p:spPr>
        <p:txBody>
          <a:bodyPr/>
          <a:lstStyle/>
          <a:p>
            <a:r>
              <a:rPr lang="ja-JP" altLang="en-US" dirty="0"/>
              <a:t>提案内容の先導性、実現可能性、普及可能性</a:t>
            </a:r>
          </a:p>
        </p:txBody>
      </p:sp>
      <p:sp>
        <p:nvSpPr>
          <p:cNvPr id="9" name="テキスト プレースホルダー 8">
            <a:extLst>
              <a:ext uri="{FF2B5EF4-FFF2-40B4-BE49-F238E27FC236}">
                <a16:creationId xmlns:a16="http://schemas.microsoft.com/office/drawing/2014/main" id="{E5F1AF52-EF10-7D73-BC07-940FC2DFFC90}"/>
              </a:ext>
            </a:extLst>
          </p:cNvPr>
          <p:cNvSpPr>
            <a:spLocks noGrp="1"/>
          </p:cNvSpPr>
          <p:nvPr>
            <p:ph type="body" sz="quarter" idx="14" hasCustomPrompt="1"/>
          </p:nvPr>
        </p:nvSpPr>
        <p:spPr>
          <a:xfrm>
            <a:off x="128342" y="1835149"/>
            <a:ext cx="9632965" cy="1512000"/>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0"/>
            <a:r>
              <a:rPr kumimoji="1" lang="ja-JP" altLang="en-US" dirty="0"/>
              <a:t>先導性</a:t>
            </a:r>
            <a:endParaRPr kumimoji="1" lang="en-US" altLang="ja-JP" dirty="0"/>
          </a:p>
          <a:p>
            <a:pPr lvl="1"/>
            <a:r>
              <a:rPr kumimoji="1" lang="ja-JP" altLang="en-US" dirty="0"/>
              <a:t>第</a:t>
            </a:r>
            <a:r>
              <a:rPr kumimoji="1" lang="en-US" altLang="ja-JP" dirty="0"/>
              <a:t>2</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10" name="Rectangle 5">
            <a:extLst>
              <a:ext uri="{FF2B5EF4-FFF2-40B4-BE49-F238E27FC236}">
                <a16:creationId xmlns:a16="http://schemas.microsoft.com/office/drawing/2014/main" id="{B6AB2DF5-14C6-1B36-7E0A-DEB251460B80}"/>
              </a:ext>
            </a:extLst>
          </p:cNvPr>
          <p:cNvSpPr>
            <a:spLocks noGrp="1" noChangeArrowheads="1"/>
          </p:cNvSpPr>
          <p:nvPr>
            <p:ph type="title" hasCustomPrompt="1"/>
          </p:nvPr>
        </p:nvSpPr>
        <p:spPr bwMode="auto">
          <a:xfrm>
            <a:off x="128464" y="466725"/>
            <a:ext cx="9649071" cy="53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３</a:t>
            </a:r>
            <a:r>
              <a:rPr lang="en-US" altLang="ja-JP" dirty="0"/>
              <a:t>.</a:t>
            </a:r>
            <a:r>
              <a:rPr lang="ja-JP" altLang="en-US" dirty="0"/>
              <a:t>　モデル性の評価</a:t>
            </a:r>
          </a:p>
        </p:txBody>
      </p:sp>
      <p:sp>
        <p:nvSpPr>
          <p:cNvPr id="4" name="テキスト プレースホルダー 8">
            <a:extLst>
              <a:ext uri="{FF2B5EF4-FFF2-40B4-BE49-F238E27FC236}">
                <a16:creationId xmlns:a16="http://schemas.microsoft.com/office/drawing/2014/main" id="{EBD35538-579B-85B7-376F-55A5DE10ECD0}"/>
              </a:ext>
            </a:extLst>
          </p:cNvPr>
          <p:cNvSpPr>
            <a:spLocks noGrp="1"/>
          </p:cNvSpPr>
          <p:nvPr>
            <p:ph type="body" sz="quarter" idx="15" hasCustomPrompt="1"/>
          </p:nvPr>
        </p:nvSpPr>
        <p:spPr>
          <a:xfrm>
            <a:off x="128342" y="3429168"/>
            <a:ext cx="9632965" cy="1512000"/>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0"/>
            <a:r>
              <a:rPr kumimoji="1" lang="ja-JP" altLang="en-US" dirty="0"/>
              <a:t>実現可能性</a:t>
            </a:r>
            <a:endParaRPr kumimoji="1" lang="en-US" altLang="ja-JP" dirty="0"/>
          </a:p>
          <a:p>
            <a:pPr lvl="1"/>
            <a:r>
              <a:rPr kumimoji="1" lang="ja-JP" altLang="en-US" dirty="0"/>
              <a:t>第</a:t>
            </a:r>
            <a:r>
              <a:rPr kumimoji="1" lang="en-US" altLang="ja-JP" dirty="0"/>
              <a:t>2</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テキスト プレースホルダー 8">
            <a:extLst>
              <a:ext uri="{FF2B5EF4-FFF2-40B4-BE49-F238E27FC236}">
                <a16:creationId xmlns:a16="http://schemas.microsoft.com/office/drawing/2014/main" id="{32EB55A0-1428-ABE2-A63F-59C48802916D}"/>
              </a:ext>
            </a:extLst>
          </p:cNvPr>
          <p:cNvSpPr>
            <a:spLocks noGrp="1"/>
          </p:cNvSpPr>
          <p:nvPr>
            <p:ph type="body" sz="quarter" idx="16" hasCustomPrompt="1"/>
          </p:nvPr>
        </p:nvSpPr>
        <p:spPr>
          <a:xfrm>
            <a:off x="128342" y="5013176"/>
            <a:ext cx="9632965" cy="1512000"/>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0"/>
            <a:r>
              <a:rPr kumimoji="1" lang="ja-JP" altLang="en-US" dirty="0"/>
              <a:t>普及可能性</a:t>
            </a:r>
            <a:endParaRPr kumimoji="1" lang="en-US" altLang="ja-JP" dirty="0"/>
          </a:p>
          <a:p>
            <a:pPr lvl="1"/>
            <a:r>
              <a:rPr kumimoji="1" lang="ja-JP" altLang="en-US" dirty="0"/>
              <a:t>第</a:t>
            </a:r>
            <a:r>
              <a:rPr kumimoji="1" lang="en-US" altLang="ja-JP" dirty="0"/>
              <a:t>2</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75282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p:cNvSpPr>
            <a:spLocks noGrp="1"/>
          </p:cNvSpPr>
          <p:nvPr>
            <p:ph type="sldNum" sz="quarter" idx="11"/>
          </p:nvPr>
        </p:nvSpPr>
        <p:spPr/>
        <p:txBody>
          <a:bodyPr/>
          <a:lstStyle>
            <a:lvl1pPr>
              <a:defRPr/>
            </a:lvl1pPr>
          </a:lstStyle>
          <a:p>
            <a:fld id="{59DF1C3B-2163-4C38-A4DA-2CF0753F2A89}" type="slidenum">
              <a:rPr lang="en-US" altLang="ja-JP"/>
              <a:pPr/>
              <a:t>‹#›</a:t>
            </a:fld>
            <a:endParaRPr lang="en-US" altLang="ja-JP"/>
          </a:p>
        </p:txBody>
      </p:sp>
      <p:sp>
        <p:nvSpPr>
          <p:cNvPr id="9" name="テキスト プレースホルダー 8">
            <a:extLst>
              <a:ext uri="{FF2B5EF4-FFF2-40B4-BE49-F238E27FC236}">
                <a16:creationId xmlns:a16="http://schemas.microsoft.com/office/drawing/2014/main" id="{E5F1AF52-EF10-7D73-BC07-940FC2DFFC90}"/>
              </a:ext>
            </a:extLst>
          </p:cNvPr>
          <p:cNvSpPr>
            <a:spLocks noGrp="1"/>
          </p:cNvSpPr>
          <p:nvPr>
            <p:ph type="body" sz="quarter" idx="14" hasCustomPrompt="1"/>
          </p:nvPr>
        </p:nvSpPr>
        <p:spPr>
          <a:xfrm>
            <a:off x="128342" y="1137765"/>
            <a:ext cx="9632965" cy="2664000"/>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0"/>
            <a:r>
              <a:rPr kumimoji="1" lang="ja-JP" altLang="en-US" dirty="0"/>
              <a:t>災害が発生した場合の効果検証の方法</a:t>
            </a:r>
            <a:endParaRPr kumimoji="1" lang="en-US" altLang="ja-JP" dirty="0"/>
          </a:p>
          <a:p>
            <a:pPr lvl="1"/>
            <a:r>
              <a:rPr kumimoji="1" lang="ja-JP" altLang="en-US" dirty="0"/>
              <a:t>第</a:t>
            </a:r>
            <a:r>
              <a:rPr kumimoji="1" lang="en-US" altLang="ja-JP" dirty="0"/>
              <a:t>2</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10" name="Rectangle 5">
            <a:extLst>
              <a:ext uri="{FF2B5EF4-FFF2-40B4-BE49-F238E27FC236}">
                <a16:creationId xmlns:a16="http://schemas.microsoft.com/office/drawing/2014/main" id="{B6AB2DF5-14C6-1B36-7E0A-DEB251460B80}"/>
              </a:ext>
            </a:extLst>
          </p:cNvPr>
          <p:cNvSpPr>
            <a:spLocks noGrp="1" noChangeArrowheads="1"/>
          </p:cNvSpPr>
          <p:nvPr>
            <p:ph type="title" hasCustomPrompt="1"/>
          </p:nvPr>
        </p:nvSpPr>
        <p:spPr bwMode="auto">
          <a:xfrm>
            <a:off x="128464" y="466725"/>
            <a:ext cx="9649071" cy="53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４</a:t>
            </a:r>
            <a:r>
              <a:rPr lang="en-US" altLang="ja-JP" dirty="0"/>
              <a:t>.</a:t>
            </a:r>
            <a:r>
              <a:rPr lang="ja-JP" altLang="en-US" dirty="0"/>
              <a:t>　効果検証の方法</a:t>
            </a:r>
          </a:p>
        </p:txBody>
      </p:sp>
      <p:sp>
        <p:nvSpPr>
          <p:cNvPr id="4" name="テキスト プレースホルダー 8">
            <a:extLst>
              <a:ext uri="{FF2B5EF4-FFF2-40B4-BE49-F238E27FC236}">
                <a16:creationId xmlns:a16="http://schemas.microsoft.com/office/drawing/2014/main" id="{EBD35538-579B-85B7-376F-55A5DE10ECD0}"/>
              </a:ext>
            </a:extLst>
          </p:cNvPr>
          <p:cNvSpPr>
            <a:spLocks noGrp="1"/>
          </p:cNvSpPr>
          <p:nvPr>
            <p:ph type="body" sz="quarter" idx="15" hasCustomPrompt="1"/>
          </p:nvPr>
        </p:nvSpPr>
        <p:spPr>
          <a:xfrm>
            <a:off x="128342" y="3871128"/>
            <a:ext cx="9632965" cy="2664000"/>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0"/>
            <a:r>
              <a:rPr kumimoji="1" lang="ja-JP" altLang="en-US" dirty="0"/>
              <a:t>災害が発生していない場合の効果検証の方法</a:t>
            </a:r>
            <a:endParaRPr kumimoji="1" lang="en-US" altLang="ja-JP" dirty="0"/>
          </a:p>
          <a:p>
            <a:pPr lvl="1"/>
            <a:r>
              <a:rPr kumimoji="1" lang="ja-JP" altLang="en-US" dirty="0"/>
              <a:t>第</a:t>
            </a:r>
            <a:r>
              <a:rPr kumimoji="1" lang="en-US" altLang="ja-JP" dirty="0"/>
              <a:t>2</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Tree>
    <p:extLst>
      <p:ext uri="{BB962C8B-B14F-4D97-AF65-F5344CB8AC3E}">
        <p14:creationId xmlns:p14="http://schemas.microsoft.com/office/powerpoint/2010/main" val="4131680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3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フッター プレースホルダー 3"/>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5" name="スライド番号プレースホルダー 4"/>
          <p:cNvSpPr>
            <a:spLocks noGrp="1"/>
          </p:cNvSpPr>
          <p:nvPr>
            <p:ph type="sldNum" sz="quarter" idx="11"/>
          </p:nvPr>
        </p:nvSpPr>
        <p:spPr/>
        <p:txBody>
          <a:bodyPr/>
          <a:lstStyle>
            <a:lvl1pPr>
              <a:defRPr/>
            </a:lvl1pPr>
          </a:lstStyle>
          <a:p>
            <a:fld id="{FBE74FA9-B4BF-47EE-8F0D-53D0D9CB72CD}" type="slidenum">
              <a:rPr lang="en-US" altLang="ja-JP"/>
              <a:pPr/>
              <a:t>‹#›</a:t>
            </a:fld>
            <a:endParaRPr lang="en-US" altLang="ja-JP"/>
          </a:p>
        </p:txBody>
      </p:sp>
    </p:spTree>
    <p:extLst>
      <p:ext uri="{BB962C8B-B14F-4D97-AF65-F5344CB8AC3E}">
        <p14:creationId xmlns:p14="http://schemas.microsoft.com/office/powerpoint/2010/main" val="4196077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p:txBody>
          <a:bodyPr/>
          <a:lstStyle/>
          <a:p>
            <a:r>
              <a:rPr lang="ja-JP" altLang="en-US" dirty="0"/>
              <a:t>目次</a:t>
            </a:r>
          </a:p>
        </p:txBody>
      </p:sp>
      <p:sp>
        <p:nvSpPr>
          <p:cNvPr id="3" name="コンテンツ プレースホルダー 2"/>
          <p:cNvSpPr>
            <a:spLocks noGrp="1"/>
          </p:cNvSpPr>
          <p:nvPr>
            <p:ph idx="1"/>
          </p:nvPr>
        </p:nvSpPr>
        <p:spPr>
          <a:xfrm>
            <a:off x="1280592" y="1284289"/>
            <a:ext cx="8496943" cy="52276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フッター プレースホルダー 3"/>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5" name="スライド番号プレースホルダー 4"/>
          <p:cNvSpPr>
            <a:spLocks noGrp="1"/>
          </p:cNvSpPr>
          <p:nvPr>
            <p:ph type="sldNum" sz="quarter" idx="11"/>
          </p:nvPr>
        </p:nvSpPr>
        <p:spPr/>
        <p:txBody>
          <a:bodyPr/>
          <a:lstStyle>
            <a:lvl1pPr>
              <a:defRPr/>
            </a:lvl1pPr>
          </a:lstStyle>
          <a:p>
            <a:fld id="{FBE74FA9-B4BF-47EE-8F0D-53D0D9CB72CD}" type="slidenum">
              <a:rPr lang="en-US" altLang="ja-JP"/>
              <a:pPr/>
              <a:t>‹#›</a:t>
            </a:fld>
            <a:endParaRPr lang="en-US" altLang="ja-JP"/>
          </a:p>
        </p:txBody>
      </p:sp>
    </p:spTree>
    <p:extLst>
      <p:ext uri="{BB962C8B-B14F-4D97-AF65-F5344CB8AC3E}">
        <p14:creationId xmlns:p14="http://schemas.microsoft.com/office/powerpoint/2010/main" val="106573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grpSp>
        <p:nvGrpSpPr>
          <p:cNvPr id="7" name="Group 26">
            <a:extLst>
              <a:ext uri="{FF2B5EF4-FFF2-40B4-BE49-F238E27FC236}">
                <a16:creationId xmlns:a16="http://schemas.microsoft.com/office/drawing/2014/main" id="{D0ABD621-40E3-4364-1915-7BBE94745E51}"/>
              </a:ext>
            </a:extLst>
          </p:cNvPr>
          <p:cNvGrpSpPr>
            <a:grpSpLocks/>
          </p:cNvGrpSpPr>
          <p:nvPr userDrawn="1"/>
        </p:nvGrpSpPr>
        <p:grpSpPr bwMode="auto">
          <a:xfrm>
            <a:off x="0" y="449669"/>
            <a:ext cx="1280593" cy="6048000"/>
            <a:chOff x="0" y="0"/>
            <a:chExt cx="574" cy="4320"/>
          </a:xfrm>
          <a:solidFill>
            <a:schemeClr val="accent3">
              <a:lumMod val="20000"/>
              <a:lumOff val="80000"/>
            </a:schemeClr>
          </a:solidFill>
        </p:grpSpPr>
        <p:sp>
          <p:nvSpPr>
            <p:cNvPr id="8" name="Rectangle 27">
              <a:extLst>
                <a:ext uri="{FF2B5EF4-FFF2-40B4-BE49-F238E27FC236}">
                  <a16:creationId xmlns:a16="http://schemas.microsoft.com/office/drawing/2014/main" id="{3581FA57-7EE0-2841-1AA5-4B9AAE5DE7C0}"/>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9" name="Rectangle 28">
              <a:extLst>
                <a:ext uri="{FF2B5EF4-FFF2-40B4-BE49-F238E27FC236}">
                  <a16:creationId xmlns:a16="http://schemas.microsoft.com/office/drawing/2014/main" id="{C8A4C896-1E7D-E84E-C749-5290DC018303}"/>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 name="フッター プレースホルダー 3"/>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5" name="スライド番号プレースホルダー 4"/>
          <p:cNvSpPr>
            <a:spLocks noGrp="1"/>
          </p:cNvSpPr>
          <p:nvPr>
            <p:ph type="sldNum" sz="quarter" idx="11"/>
          </p:nvPr>
        </p:nvSpPr>
        <p:spPr/>
        <p:txBody>
          <a:bodyPr/>
          <a:lstStyle>
            <a:lvl1pPr>
              <a:defRPr/>
            </a:lvl1pPr>
          </a:lstStyle>
          <a:p>
            <a:fld id="{FBE74FA9-B4BF-47EE-8F0D-53D0D9CB72CD}" type="slidenum">
              <a:rPr lang="en-US" altLang="ja-JP"/>
              <a:pPr/>
              <a:t>‹#›</a:t>
            </a:fld>
            <a:endParaRPr lang="en-US" altLang="ja-JP" dirty="0"/>
          </a:p>
        </p:txBody>
      </p:sp>
      <p:sp>
        <p:nvSpPr>
          <p:cNvPr id="6" name="テキスト ボックス 5">
            <a:extLst>
              <a:ext uri="{FF2B5EF4-FFF2-40B4-BE49-F238E27FC236}">
                <a16:creationId xmlns:a16="http://schemas.microsoft.com/office/drawing/2014/main" id="{4C3F99DA-5520-A768-F30B-80466E99F400}"/>
              </a:ext>
            </a:extLst>
          </p:cNvPr>
          <p:cNvSpPr txBox="1"/>
          <p:nvPr userDrawn="1"/>
        </p:nvSpPr>
        <p:spPr>
          <a:xfrm>
            <a:off x="1208584" y="1052736"/>
            <a:ext cx="7992888" cy="1200329"/>
          </a:xfrm>
          <a:prstGeom prst="rect">
            <a:avLst/>
          </a:prstGeom>
          <a:noFill/>
        </p:spPr>
        <p:txBody>
          <a:bodyPr wrap="square" rtlCol="0">
            <a:spAutoFit/>
          </a:bodyPr>
          <a:lstStyle/>
          <a:p>
            <a:pPr algn="just"/>
            <a:r>
              <a:rPr kumimoji="1" lang="ja-JP" altLang="en-US" dirty="0">
                <a:latin typeface="Meiryo UI" panose="020B0604030504040204" pitchFamily="50" charset="-128"/>
                <a:ea typeface="Meiryo UI" panose="020B0604030504040204" pitchFamily="50" charset="-128"/>
              </a:rPr>
              <a:t>国土交通大臣　殿</a:t>
            </a:r>
            <a:endParaRPr kumimoji="1" lang="en-US" altLang="ja-JP" dirty="0">
              <a:latin typeface="Meiryo UI" panose="020B0604030504040204" pitchFamily="50" charset="-128"/>
              <a:ea typeface="Meiryo UI" panose="020B0604030504040204" pitchFamily="50" charset="-128"/>
            </a:endParaRPr>
          </a:p>
          <a:p>
            <a:pPr algn="just"/>
            <a:endParaRPr kumimoji="1" lang="en-US" altLang="ja-JP" dirty="0">
              <a:latin typeface="Meiryo UI" panose="020B0604030504040204" pitchFamily="50" charset="-128"/>
              <a:ea typeface="Meiryo UI" panose="020B0604030504040204" pitchFamily="50" charset="-128"/>
            </a:endParaRPr>
          </a:p>
          <a:p>
            <a:pPr algn="just"/>
            <a:endParaRPr kumimoji="1" lang="en-US" altLang="ja-JP" dirty="0">
              <a:latin typeface="Meiryo UI" panose="020B0604030504040204" pitchFamily="50" charset="-128"/>
              <a:ea typeface="Meiryo UI" panose="020B0604030504040204" pitchFamily="50" charset="-128"/>
            </a:endParaRPr>
          </a:p>
          <a:p>
            <a:pPr algn="just"/>
            <a:r>
              <a:rPr kumimoji="1" lang="en-US" altLang="ja-JP" dirty="0">
                <a:latin typeface="Meiryo UI" panose="020B0604030504040204" pitchFamily="50" charset="-128"/>
                <a:ea typeface="Meiryo UI" panose="020B0604030504040204" pitchFamily="50" charset="-128"/>
              </a:rPr>
              <a:t>2050</a:t>
            </a:r>
            <a:r>
              <a:rPr kumimoji="1" lang="ja-JP" altLang="en-US" dirty="0">
                <a:latin typeface="Meiryo UI" panose="020B0604030504040204" pitchFamily="50" charset="-128"/>
                <a:ea typeface="Meiryo UI" panose="020B0604030504040204" pitchFamily="50" charset="-128"/>
              </a:rPr>
              <a:t>先導型住宅推進事業について、提案書を提出します。</a:t>
            </a:r>
          </a:p>
        </p:txBody>
      </p:sp>
    </p:spTree>
    <p:extLst>
      <p:ext uri="{BB962C8B-B14F-4D97-AF65-F5344CB8AC3E}">
        <p14:creationId xmlns:p14="http://schemas.microsoft.com/office/powerpoint/2010/main" val="3195220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3" name="フッター プレースホルダー 2"/>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4" name="スライド番号プレースホルダー 3"/>
          <p:cNvSpPr>
            <a:spLocks noGrp="1"/>
          </p:cNvSpPr>
          <p:nvPr>
            <p:ph type="sldNum" sz="quarter" idx="11"/>
          </p:nvPr>
        </p:nvSpPr>
        <p:spPr/>
        <p:txBody>
          <a:bodyPr/>
          <a:lstStyle>
            <a:lvl1pPr>
              <a:defRPr/>
            </a:lvl1pPr>
          </a:lstStyle>
          <a:p>
            <a:fld id="{BBE35919-23BF-4CD6-B754-75901BCEB672}" type="slidenum">
              <a:rPr lang="en-US" altLang="ja-JP"/>
              <a:pPr/>
              <a:t>‹#›</a:t>
            </a:fld>
            <a:endParaRPr lang="en-US" altLang="ja-JP" dirty="0"/>
          </a:p>
        </p:txBody>
      </p:sp>
      <p:sp>
        <p:nvSpPr>
          <p:cNvPr id="6" name="テキスト ボックス 5">
            <a:extLst>
              <a:ext uri="{FF2B5EF4-FFF2-40B4-BE49-F238E27FC236}">
                <a16:creationId xmlns:a16="http://schemas.microsoft.com/office/drawing/2014/main" id="{D3FEAFB3-8BBF-0A76-3A5D-F55E011B0497}"/>
              </a:ext>
            </a:extLst>
          </p:cNvPr>
          <p:cNvSpPr txBox="1"/>
          <p:nvPr userDrawn="1"/>
        </p:nvSpPr>
        <p:spPr>
          <a:xfrm>
            <a:off x="-17412" y="1186855"/>
            <a:ext cx="1291195"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rPr>
              <a:t>プロジェクト名</a:t>
            </a:r>
            <a:endParaRPr kumimoji="1" lang="en-US" altLang="ja-JP" sz="1600" dirty="0">
              <a:latin typeface="Meiryo UI" panose="020B0604030504040204" pitchFamily="50" charset="-128"/>
              <a:ea typeface="Meiryo UI" panose="020B0604030504040204" pitchFamily="50" charset="-128"/>
            </a:endParaRPr>
          </a:p>
        </p:txBody>
      </p:sp>
      <p:sp>
        <p:nvSpPr>
          <p:cNvPr id="9" name="表プレースホルダー 8">
            <a:extLst>
              <a:ext uri="{FF2B5EF4-FFF2-40B4-BE49-F238E27FC236}">
                <a16:creationId xmlns:a16="http://schemas.microsoft.com/office/drawing/2014/main" id="{344F3E9D-5025-9369-7B8D-7FE6D4141635}"/>
              </a:ext>
            </a:extLst>
          </p:cNvPr>
          <p:cNvSpPr>
            <a:spLocks noGrp="1"/>
          </p:cNvSpPr>
          <p:nvPr>
            <p:ph type="tbl" sz="quarter" idx="12"/>
          </p:nvPr>
        </p:nvSpPr>
        <p:spPr>
          <a:xfrm>
            <a:off x="1292590" y="2719387"/>
            <a:ext cx="8484945" cy="3671888"/>
          </a:xfrm>
        </p:spPr>
        <p:txBody>
          <a:bodyPr/>
          <a:lstStyle/>
          <a:p>
            <a:endParaRPr kumimoji="1" lang="ja-JP" altLang="en-US" dirty="0"/>
          </a:p>
        </p:txBody>
      </p:sp>
      <p:sp>
        <p:nvSpPr>
          <p:cNvPr id="15" name="テキスト プレースホルダー 14">
            <a:extLst>
              <a:ext uri="{FF2B5EF4-FFF2-40B4-BE49-F238E27FC236}">
                <a16:creationId xmlns:a16="http://schemas.microsoft.com/office/drawing/2014/main" id="{FD35B217-71E9-69AA-85D4-BB15CA485413}"/>
              </a:ext>
            </a:extLst>
          </p:cNvPr>
          <p:cNvSpPr>
            <a:spLocks noGrp="1"/>
          </p:cNvSpPr>
          <p:nvPr>
            <p:ph type="body" sz="quarter" idx="13" hasCustomPrompt="1"/>
          </p:nvPr>
        </p:nvSpPr>
        <p:spPr>
          <a:xfrm>
            <a:off x="1287644" y="1168321"/>
            <a:ext cx="8484945" cy="406400"/>
          </a:xfrm>
          <a:solidFill>
            <a:schemeClr val="bg1">
              <a:lumMod val="95000"/>
            </a:schemeClr>
          </a:solidFill>
        </p:spPr>
        <p:txBody>
          <a:bodyPr/>
          <a:lstStyle>
            <a:lvl1pPr>
              <a:buNone/>
              <a:defRPr sz="2000">
                <a:solidFill>
                  <a:schemeClr val="tx1"/>
                </a:solidFill>
              </a:defRPr>
            </a:lvl1pPr>
          </a:lstStyle>
          <a:p>
            <a:pPr lvl="0"/>
            <a:r>
              <a:rPr kumimoji="1" lang="ja-JP" altLang="en-US" dirty="0"/>
              <a:t>プロジェクト名</a:t>
            </a:r>
          </a:p>
        </p:txBody>
      </p:sp>
      <p:sp>
        <p:nvSpPr>
          <p:cNvPr id="17" name="テキスト プレースホルダー 16">
            <a:extLst>
              <a:ext uri="{FF2B5EF4-FFF2-40B4-BE49-F238E27FC236}">
                <a16:creationId xmlns:a16="http://schemas.microsoft.com/office/drawing/2014/main" id="{ECEC4EFF-C66F-FA22-921B-6CC0ACD4F6B8}"/>
              </a:ext>
            </a:extLst>
          </p:cNvPr>
          <p:cNvSpPr>
            <a:spLocks noGrp="1"/>
          </p:cNvSpPr>
          <p:nvPr>
            <p:ph type="body" sz="quarter" idx="14" hasCustomPrompt="1"/>
          </p:nvPr>
        </p:nvSpPr>
        <p:spPr>
          <a:xfrm>
            <a:off x="1280592" y="1628800"/>
            <a:ext cx="8485187" cy="904875"/>
          </a:xfrm>
          <a:solidFill>
            <a:schemeClr val="bg1">
              <a:lumMod val="95000"/>
            </a:schemeClr>
          </a:solidFill>
        </p:spPr>
        <p:txBody>
          <a:bodyPr/>
          <a:lstStyle>
            <a:lvl1pPr>
              <a:buNone/>
              <a:defRPr sz="1600">
                <a:solidFill>
                  <a:schemeClr val="tx1"/>
                </a:solidFill>
              </a:defRPr>
            </a:lvl1pPr>
            <a:lvl2pPr>
              <a:buNone/>
              <a:defRPr/>
            </a:lvl2pPr>
          </a:lstStyle>
          <a:p>
            <a:pPr lvl="0"/>
            <a:r>
              <a:rPr kumimoji="1" lang="ja-JP" altLang="en-US" dirty="0"/>
              <a:t>事業者名</a:t>
            </a:r>
            <a:r>
              <a:rPr kumimoji="1" lang="ja-JP" altLang="en-US" sz="1800" dirty="0">
                <a:latin typeface="Meiryo UI" panose="020B0604030504040204" pitchFamily="50" charset="-128"/>
                <a:ea typeface="Meiryo UI" panose="020B0604030504040204" pitchFamily="50" charset="-128"/>
              </a:rPr>
              <a:t>（代表事業者名、共同事業者名両方記載）</a:t>
            </a:r>
            <a:endParaRPr kumimoji="1" lang="en-US" altLang="ja-JP" sz="1800" dirty="0">
              <a:latin typeface="Meiryo UI" panose="020B0604030504040204" pitchFamily="50" charset="-128"/>
              <a:ea typeface="Meiryo UI" panose="020B0604030504040204" pitchFamily="50" charset="-128"/>
            </a:endParaRPr>
          </a:p>
        </p:txBody>
      </p:sp>
      <p:sp>
        <p:nvSpPr>
          <p:cNvPr id="2" name="タイトル 1">
            <a:extLst>
              <a:ext uri="{FF2B5EF4-FFF2-40B4-BE49-F238E27FC236}">
                <a16:creationId xmlns:a16="http://schemas.microsoft.com/office/drawing/2014/main" id="{47DB1F2C-A75D-4C84-98E2-791CA3DCA49D}"/>
              </a:ext>
            </a:extLst>
          </p:cNvPr>
          <p:cNvSpPr>
            <a:spLocks noGrp="1"/>
          </p:cNvSpPr>
          <p:nvPr>
            <p:ph type="title" hasCustomPrompt="1"/>
          </p:nvPr>
        </p:nvSpPr>
        <p:spPr>
          <a:xfrm>
            <a:off x="128464" y="466725"/>
            <a:ext cx="9649071" cy="539750"/>
          </a:xfrm>
        </p:spPr>
        <p:txBody>
          <a:bodyPr/>
          <a:lstStyle/>
          <a:p>
            <a:r>
              <a:rPr lang="en-US" altLang="ja-JP" dirty="0"/>
              <a:t>1</a:t>
            </a:r>
            <a:r>
              <a:rPr lang="ja-JP" altLang="en-US" dirty="0"/>
              <a:t>．プロジェクト名・事業者名</a:t>
            </a:r>
          </a:p>
        </p:txBody>
      </p:sp>
      <p:sp>
        <p:nvSpPr>
          <p:cNvPr id="5" name="テキスト ボックス 4">
            <a:extLst>
              <a:ext uri="{FF2B5EF4-FFF2-40B4-BE49-F238E27FC236}">
                <a16:creationId xmlns:a16="http://schemas.microsoft.com/office/drawing/2014/main" id="{8A31E914-0BCD-FE16-BDE2-ADB9EDEF3381}"/>
              </a:ext>
            </a:extLst>
          </p:cNvPr>
          <p:cNvSpPr txBox="1"/>
          <p:nvPr userDrawn="1"/>
        </p:nvSpPr>
        <p:spPr>
          <a:xfrm>
            <a:off x="1" y="1680418"/>
            <a:ext cx="128059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rPr>
              <a:t>事 業 者 名</a:t>
            </a: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95898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grpSp>
        <p:nvGrpSpPr>
          <p:cNvPr id="10" name="Group 26">
            <a:extLst>
              <a:ext uri="{FF2B5EF4-FFF2-40B4-BE49-F238E27FC236}">
                <a16:creationId xmlns:a16="http://schemas.microsoft.com/office/drawing/2014/main" id="{CC66E589-A1CA-7810-4C45-62D4D7BD5A6D}"/>
              </a:ext>
            </a:extLst>
          </p:cNvPr>
          <p:cNvGrpSpPr>
            <a:grpSpLocks/>
          </p:cNvGrpSpPr>
          <p:nvPr userDrawn="1"/>
        </p:nvGrpSpPr>
        <p:grpSpPr bwMode="auto">
          <a:xfrm>
            <a:off x="-1" y="368300"/>
            <a:ext cx="1280593" cy="6164193"/>
            <a:chOff x="0" y="0"/>
            <a:chExt cx="574" cy="4320"/>
          </a:xfrm>
          <a:solidFill>
            <a:schemeClr val="accent3">
              <a:lumMod val="20000"/>
              <a:lumOff val="80000"/>
            </a:schemeClr>
          </a:solidFill>
        </p:grpSpPr>
        <p:sp>
          <p:nvSpPr>
            <p:cNvPr id="11" name="Rectangle 27">
              <a:extLst>
                <a:ext uri="{FF2B5EF4-FFF2-40B4-BE49-F238E27FC236}">
                  <a16:creationId xmlns:a16="http://schemas.microsoft.com/office/drawing/2014/main" id="{6ADF2C42-C897-AE45-8132-DFB70980E5E5}"/>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2" name="Rectangle 28">
              <a:extLst>
                <a:ext uri="{FF2B5EF4-FFF2-40B4-BE49-F238E27FC236}">
                  <a16:creationId xmlns:a16="http://schemas.microsoft.com/office/drawing/2014/main" id="{08D3D880-020F-9AAB-788E-F54550D93934}"/>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2" name="タイトル 1"/>
          <p:cNvSpPr>
            <a:spLocks noGrp="1"/>
          </p:cNvSpPr>
          <p:nvPr>
            <p:ph type="title" hasCustomPrompt="1"/>
          </p:nvPr>
        </p:nvSpPr>
        <p:spPr>
          <a:xfrm>
            <a:off x="1280592" y="466725"/>
            <a:ext cx="8496943" cy="539750"/>
          </a:xfrm>
          <a:ln>
            <a:noFill/>
          </a:ln>
        </p:spPr>
        <p:txBody>
          <a:bodyPr/>
          <a:lstStyle>
            <a:lvl1pPr>
              <a:defRPr sz="2800">
                <a:solidFill>
                  <a:schemeClr val="tx2">
                    <a:lumMod val="75000"/>
                    <a:lumOff val="25000"/>
                  </a:schemeClr>
                </a:solidFill>
              </a:defRPr>
            </a:lvl1pPr>
          </a:lstStyle>
          <a:p>
            <a:r>
              <a:rPr lang="ja-JP" altLang="en-US" dirty="0"/>
              <a:t>プロジェクト名</a:t>
            </a:r>
          </a:p>
        </p:txBody>
      </p:sp>
      <p:sp>
        <p:nvSpPr>
          <p:cNvPr id="3" name="フッター プレースホルダー 2"/>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4" name="スライド番号プレースホルダー 3"/>
          <p:cNvSpPr>
            <a:spLocks noGrp="1"/>
          </p:cNvSpPr>
          <p:nvPr>
            <p:ph type="sldNum" sz="quarter" idx="11"/>
          </p:nvPr>
        </p:nvSpPr>
        <p:spPr/>
        <p:txBody>
          <a:bodyPr/>
          <a:lstStyle>
            <a:lvl1pPr>
              <a:defRPr/>
            </a:lvl1pPr>
          </a:lstStyle>
          <a:p>
            <a:fld id="{BBE35919-23BF-4CD6-B754-75901BCEB672}" type="slidenum">
              <a:rPr lang="en-US" altLang="ja-JP"/>
              <a:pPr/>
              <a:t>‹#›</a:t>
            </a:fld>
            <a:endParaRPr lang="en-US" altLang="ja-JP" dirty="0"/>
          </a:p>
        </p:txBody>
      </p:sp>
      <p:sp>
        <p:nvSpPr>
          <p:cNvPr id="5" name="テキスト ボックス 4">
            <a:extLst>
              <a:ext uri="{FF2B5EF4-FFF2-40B4-BE49-F238E27FC236}">
                <a16:creationId xmlns:a16="http://schemas.microsoft.com/office/drawing/2014/main" id="{AA6DB2B5-F3D5-D942-6D5A-801E619B22D9}"/>
              </a:ext>
            </a:extLst>
          </p:cNvPr>
          <p:cNvSpPr txBox="1"/>
          <p:nvPr userDrawn="1"/>
        </p:nvSpPr>
        <p:spPr>
          <a:xfrm>
            <a:off x="0" y="548680"/>
            <a:ext cx="128059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rPr>
              <a:t>プロジェクト名</a:t>
            </a:r>
          </a:p>
        </p:txBody>
      </p:sp>
      <p:sp>
        <p:nvSpPr>
          <p:cNvPr id="6" name="テキスト ボックス 5">
            <a:extLst>
              <a:ext uri="{FF2B5EF4-FFF2-40B4-BE49-F238E27FC236}">
                <a16:creationId xmlns:a16="http://schemas.microsoft.com/office/drawing/2014/main" id="{D3FEAFB3-8BBF-0A76-3A5D-F55E011B0497}"/>
              </a:ext>
            </a:extLst>
          </p:cNvPr>
          <p:cNvSpPr txBox="1"/>
          <p:nvPr userDrawn="1"/>
        </p:nvSpPr>
        <p:spPr>
          <a:xfrm>
            <a:off x="0" y="1186855"/>
            <a:ext cx="1424608"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rPr>
              <a:t>事 業 者 名</a:t>
            </a:r>
            <a:endParaRPr kumimoji="1" lang="en-US" altLang="ja-JP" sz="1600" dirty="0">
              <a:latin typeface="Meiryo UI" panose="020B0604030504040204" pitchFamily="50" charset="-128"/>
              <a:ea typeface="Meiryo UI" panose="020B0604030504040204" pitchFamily="50" charset="-128"/>
            </a:endParaRPr>
          </a:p>
        </p:txBody>
      </p:sp>
      <p:sp>
        <p:nvSpPr>
          <p:cNvPr id="9" name="表プレースホルダー 8">
            <a:extLst>
              <a:ext uri="{FF2B5EF4-FFF2-40B4-BE49-F238E27FC236}">
                <a16:creationId xmlns:a16="http://schemas.microsoft.com/office/drawing/2014/main" id="{344F3E9D-5025-9369-7B8D-7FE6D4141635}"/>
              </a:ext>
            </a:extLst>
          </p:cNvPr>
          <p:cNvSpPr>
            <a:spLocks noGrp="1"/>
          </p:cNvSpPr>
          <p:nvPr>
            <p:ph type="tbl" sz="quarter" idx="12"/>
          </p:nvPr>
        </p:nvSpPr>
        <p:spPr>
          <a:xfrm>
            <a:off x="1292590" y="2719387"/>
            <a:ext cx="8484945" cy="3671888"/>
          </a:xfrm>
        </p:spPr>
        <p:txBody>
          <a:bodyPr/>
          <a:lstStyle/>
          <a:p>
            <a:endParaRPr kumimoji="1" lang="ja-JP" altLang="en-US" dirty="0"/>
          </a:p>
        </p:txBody>
      </p:sp>
      <p:sp>
        <p:nvSpPr>
          <p:cNvPr id="8" name="テキスト ボックス 7">
            <a:extLst>
              <a:ext uri="{FF2B5EF4-FFF2-40B4-BE49-F238E27FC236}">
                <a16:creationId xmlns:a16="http://schemas.microsoft.com/office/drawing/2014/main" id="{39FC8E1B-CD24-C5EE-C56F-56C534892BD3}"/>
              </a:ext>
            </a:extLst>
          </p:cNvPr>
          <p:cNvSpPr txBox="1"/>
          <p:nvPr userDrawn="1"/>
        </p:nvSpPr>
        <p:spPr>
          <a:xfrm>
            <a:off x="0" y="1678265"/>
            <a:ext cx="1424608" cy="461665"/>
          </a:xfrm>
          <a:prstGeom prst="rect">
            <a:avLst/>
          </a:prstGeom>
          <a:noFill/>
        </p:spPr>
        <p:txBody>
          <a:bodyPr wrap="square" rtlCol="0">
            <a:spAutoFit/>
          </a:bodyPr>
          <a:lstStyle/>
          <a:p>
            <a:pPr algn="just"/>
            <a:r>
              <a:rPr kumimoji="1" lang="ja-JP" altLang="en-US" sz="1200" dirty="0">
                <a:latin typeface="Meiryo UI" panose="020B0604030504040204" pitchFamily="50" charset="-128"/>
                <a:ea typeface="Meiryo UI" panose="020B0604030504040204" pitchFamily="50" charset="-128"/>
              </a:rPr>
              <a:t>（代表事業者名）</a:t>
            </a:r>
            <a:endParaRPr kumimoji="1" lang="en-US" altLang="ja-JP" sz="1200" dirty="0">
              <a:latin typeface="Meiryo UI" panose="020B0604030504040204" pitchFamily="50" charset="-128"/>
              <a:ea typeface="Meiryo UI" panose="020B0604030504040204" pitchFamily="50" charset="-128"/>
            </a:endParaRPr>
          </a:p>
          <a:p>
            <a:pPr algn="just"/>
            <a:r>
              <a:rPr kumimoji="1" lang="ja-JP" altLang="en-US" sz="1200" dirty="0">
                <a:latin typeface="Meiryo UI" panose="020B0604030504040204" pitchFamily="50" charset="-128"/>
                <a:ea typeface="Meiryo UI" panose="020B0604030504040204" pitchFamily="50" charset="-128"/>
              </a:rPr>
              <a:t>（共同事業者名）</a:t>
            </a:r>
            <a:endParaRPr kumimoji="1" lang="en-US" altLang="ja-JP" sz="1200" dirty="0">
              <a:latin typeface="Meiryo UI" panose="020B0604030504040204" pitchFamily="50" charset="-128"/>
              <a:ea typeface="Meiryo UI" panose="020B0604030504040204" pitchFamily="50" charset="-128"/>
            </a:endParaRPr>
          </a:p>
        </p:txBody>
      </p:sp>
      <p:sp>
        <p:nvSpPr>
          <p:cNvPr id="15" name="テキスト プレースホルダー 14">
            <a:extLst>
              <a:ext uri="{FF2B5EF4-FFF2-40B4-BE49-F238E27FC236}">
                <a16:creationId xmlns:a16="http://schemas.microsoft.com/office/drawing/2014/main" id="{FD35B217-71E9-69AA-85D4-BB15CA485413}"/>
              </a:ext>
            </a:extLst>
          </p:cNvPr>
          <p:cNvSpPr>
            <a:spLocks noGrp="1"/>
          </p:cNvSpPr>
          <p:nvPr>
            <p:ph type="body" sz="quarter" idx="13" hasCustomPrompt="1"/>
          </p:nvPr>
        </p:nvSpPr>
        <p:spPr>
          <a:xfrm>
            <a:off x="1287644" y="1168321"/>
            <a:ext cx="8484945" cy="406400"/>
          </a:xfrm>
          <a:solidFill>
            <a:schemeClr val="bg1">
              <a:lumMod val="95000"/>
            </a:schemeClr>
          </a:solidFill>
        </p:spPr>
        <p:txBody>
          <a:bodyPr/>
          <a:lstStyle>
            <a:lvl1pPr>
              <a:buNone/>
              <a:defRPr sz="2000">
                <a:solidFill>
                  <a:schemeClr val="tx1"/>
                </a:solidFill>
              </a:defRPr>
            </a:lvl1pPr>
          </a:lstStyle>
          <a:p>
            <a:pPr lvl="0"/>
            <a:r>
              <a:rPr kumimoji="1" lang="ja-JP" altLang="en-US" dirty="0"/>
              <a:t>事業者名</a:t>
            </a:r>
          </a:p>
        </p:txBody>
      </p:sp>
      <p:sp>
        <p:nvSpPr>
          <p:cNvPr id="17" name="テキスト プレースホルダー 16">
            <a:extLst>
              <a:ext uri="{FF2B5EF4-FFF2-40B4-BE49-F238E27FC236}">
                <a16:creationId xmlns:a16="http://schemas.microsoft.com/office/drawing/2014/main" id="{ECEC4EFF-C66F-FA22-921B-6CC0ACD4F6B8}"/>
              </a:ext>
            </a:extLst>
          </p:cNvPr>
          <p:cNvSpPr>
            <a:spLocks noGrp="1"/>
          </p:cNvSpPr>
          <p:nvPr>
            <p:ph type="body" sz="quarter" idx="14" hasCustomPrompt="1"/>
          </p:nvPr>
        </p:nvSpPr>
        <p:spPr>
          <a:xfrm>
            <a:off x="1280592" y="1628800"/>
            <a:ext cx="8485187" cy="904875"/>
          </a:xfrm>
          <a:solidFill>
            <a:schemeClr val="bg1">
              <a:lumMod val="95000"/>
            </a:schemeClr>
          </a:solidFill>
        </p:spPr>
        <p:txBody>
          <a:bodyPr/>
          <a:lstStyle>
            <a:lvl1pPr>
              <a:buNone/>
              <a:defRPr sz="1800">
                <a:solidFill>
                  <a:schemeClr val="tx1"/>
                </a:solidFill>
              </a:defRPr>
            </a:lvl1pPr>
            <a:lvl2pPr>
              <a:buNone/>
              <a:defRPr/>
            </a:lvl2pPr>
          </a:lstStyle>
          <a:p>
            <a:pPr algn="just"/>
            <a:r>
              <a:rPr kumimoji="1" lang="ja-JP" altLang="en-US" sz="1800" dirty="0">
                <a:latin typeface="Meiryo UI" panose="020B0604030504040204" pitchFamily="50" charset="-128"/>
                <a:ea typeface="Meiryo UI" panose="020B0604030504040204" pitchFamily="50" charset="-128"/>
              </a:rPr>
              <a:t>（代表事業者名）</a:t>
            </a:r>
            <a:endParaRPr kumimoji="1" lang="en-US" altLang="ja-JP" sz="1800" dirty="0">
              <a:latin typeface="Meiryo UI" panose="020B0604030504040204" pitchFamily="50" charset="-128"/>
              <a:ea typeface="Meiryo UI" panose="020B0604030504040204" pitchFamily="50" charset="-128"/>
            </a:endParaRPr>
          </a:p>
          <a:p>
            <a:pPr algn="just"/>
            <a:r>
              <a:rPr kumimoji="1" lang="ja-JP" altLang="en-US" sz="1800" dirty="0">
                <a:latin typeface="Meiryo UI" panose="020B0604030504040204" pitchFamily="50" charset="-128"/>
                <a:ea typeface="Meiryo UI" panose="020B0604030504040204" pitchFamily="50" charset="-128"/>
              </a:rPr>
              <a:t>（共同事業者名）</a:t>
            </a:r>
            <a:endParaRPr kumimoji="1" lang="en-US" altLang="ja-JP" sz="1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27660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p:cNvSpPr>
            <a:spLocks noGrp="1"/>
          </p:cNvSpPr>
          <p:nvPr>
            <p:ph type="sldNum" sz="quarter" idx="11"/>
          </p:nvPr>
        </p:nvSpPr>
        <p:spPr/>
        <p:txBody>
          <a:bodyPr/>
          <a:lstStyle>
            <a:lvl1pPr>
              <a:defRPr/>
            </a:lvl1pPr>
          </a:lstStyle>
          <a:p>
            <a:fld id="{59DF1C3B-2163-4C38-A4DA-2CF0753F2A89}" type="slidenum">
              <a:rPr lang="en-US" altLang="ja-JP"/>
              <a:pPr/>
              <a:t>‹#›</a:t>
            </a:fld>
            <a:endParaRPr lang="en-US" altLang="ja-JP"/>
          </a:p>
        </p:txBody>
      </p:sp>
      <p:sp>
        <p:nvSpPr>
          <p:cNvPr id="5" name="テキスト プレースホルダー 4">
            <a:extLst>
              <a:ext uri="{FF2B5EF4-FFF2-40B4-BE49-F238E27FC236}">
                <a16:creationId xmlns:a16="http://schemas.microsoft.com/office/drawing/2014/main" id="{341C22E7-084C-2A0E-AA21-7DA218B6DA03}"/>
              </a:ext>
            </a:extLst>
          </p:cNvPr>
          <p:cNvSpPr>
            <a:spLocks noGrp="1"/>
          </p:cNvSpPr>
          <p:nvPr>
            <p:ph type="body" sz="quarter" idx="12" hasCustomPrompt="1"/>
          </p:nvPr>
        </p:nvSpPr>
        <p:spPr>
          <a:xfrm>
            <a:off x="128342" y="1196975"/>
            <a:ext cx="9649071" cy="575841"/>
          </a:xfrm>
          <a:solidFill>
            <a:schemeClr val="accent3">
              <a:lumMod val="20000"/>
              <a:lumOff val="80000"/>
            </a:schemeClr>
          </a:solidFill>
        </p:spPr>
        <p:txBody>
          <a:bodyPr/>
          <a:lstStyle/>
          <a:p>
            <a:r>
              <a:rPr lang="ja-JP" altLang="en-US" dirty="0"/>
              <a:t>２</a:t>
            </a:r>
            <a:r>
              <a:rPr lang="en-US" altLang="ja-JP" dirty="0"/>
              <a:t>-</a:t>
            </a:r>
            <a:r>
              <a:rPr lang="ja-JP" altLang="en-US" dirty="0"/>
              <a:t>１</a:t>
            </a:r>
            <a:r>
              <a:rPr lang="en-US" altLang="ja-JP" dirty="0"/>
              <a:t>.</a:t>
            </a:r>
            <a:r>
              <a:rPr lang="ja-JP" altLang="en-US" dirty="0"/>
              <a:t>想定するリスク（課題）</a:t>
            </a:r>
          </a:p>
        </p:txBody>
      </p:sp>
      <p:sp>
        <p:nvSpPr>
          <p:cNvPr id="7" name="表プレースホルダー 6">
            <a:extLst>
              <a:ext uri="{FF2B5EF4-FFF2-40B4-BE49-F238E27FC236}">
                <a16:creationId xmlns:a16="http://schemas.microsoft.com/office/drawing/2014/main" id="{FFDC0D20-396D-DE60-A823-8A03F7820D13}"/>
              </a:ext>
            </a:extLst>
          </p:cNvPr>
          <p:cNvSpPr>
            <a:spLocks noGrp="1"/>
          </p:cNvSpPr>
          <p:nvPr>
            <p:ph type="tbl" sz="quarter" idx="13"/>
          </p:nvPr>
        </p:nvSpPr>
        <p:spPr>
          <a:xfrm>
            <a:off x="1280592" y="1844055"/>
            <a:ext cx="8496821" cy="504825"/>
          </a:xfrm>
        </p:spPr>
        <p:txBody>
          <a:bodyPr/>
          <a:lstStyle/>
          <a:p>
            <a:endParaRPr kumimoji="1" lang="ja-JP" altLang="en-US"/>
          </a:p>
        </p:txBody>
      </p:sp>
      <p:sp>
        <p:nvSpPr>
          <p:cNvPr id="9" name="テキスト プレースホルダー 8">
            <a:extLst>
              <a:ext uri="{FF2B5EF4-FFF2-40B4-BE49-F238E27FC236}">
                <a16:creationId xmlns:a16="http://schemas.microsoft.com/office/drawing/2014/main" id="{E5F1AF52-EF10-7D73-BC07-940FC2DFFC90}"/>
              </a:ext>
            </a:extLst>
          </p:cNvPr>
          <p:cNvSpPr>
            <a:spLocks noGrp="1"/>
          </p:cNvSpPr>
          <p:nvPr>
            <p:ph type="body" sz="quarter" idx="14"/>
          </p:nvPr>
        </p:nvSpPr>
        <p:spPr>
          <a:xfrm>
            <a:off x="144448" y="2565400"/>
            <a:ext cx="9632965" cy="3967092"/>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10" name="Rectangle 5">
            <a:extLst>
              <a:ext uri="{FF2B5EF4-FFF2-40B4-BE49-F238E27FC236}">
                <a16:creationId xmlns:a16="http://schemas.microsoft.com/office/drawing/2014/main" id="{B6AB2DF5-14C6-1B36-7E0A-DEB251460B80}"/>
              </a:ext>
            </a:extLst>
          </p:cNvPr>
          <p:cNvSpPr>
            <a:spLocks noGrp="1" noChangeArrowheads="1"/>
          </p:cNvSpPr>
          <p:nvPr>
            <p:ph type="title" hasCustomPrompt="1"/>
          </p:nvPr>
        </p:nvSpPr>
        <p:spPr bwMode="auto">
          <a:xfrm>
            <a:off x="128464" y="466725"/>
            <a:ext cx="9649071" cy="53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２．レジリエンス措置</a:t>
            </a:r>
          </a:p>
        </p:txBody>
      </p:sp>
      <p:sp>
        <p:nvSpPr>
          <p:cNvPr id="11" name="テキスト ボックス 10">
            <a:extLst>
              <a:ext uri="{FF2B5EF4-FFF2-40B4-BE49-F238E27FC236}">
                <a16:creationId xmlns:a16="http://schemas.microsoft.com/office/drawing/2014/main" id="{2E8BAB3B-B4CB-42FB-0211-3A1A516B0B8B}"/>
              </a:ext>
            </a:extLst>
          </p:cNvPr>
          <p:cNvSpPr txBox="1"/>
          <p:nvPr userDrawn="1"/>
        </p:nvSpPr>
        <p:spPr>
          <a:xfrm>
            <a:off x="144448" y="1772816"/>
            <a:ext cx="1152128" cy="276999"/>
          </a:xfrm>
          <a:prstGeom prst="rect">
            <a:avLst/>
          </a:prstGeom>
          <a:noFill/>
        </p:spPr>
        <p:txBody>
          <a:bodyPr wrap="square" rtlCol="0">
            <a:spAutoFit/>
          </a:bodyPr>
          <a:lstStyle/>
          <a:p>
            <a:pPr algn="just"/>
            <a:r>
              <a:rPr kumimoji="1" lang="ja-JP" altLang="en-US" sz="1200" dirty="0">
                <a:latin typeface="Meiryo UI" panose="020B0604030504040204" pitchFamily="50" charset="-128"/>
                <a:ea typeface="Meiryo UI" panose="020B0604030504040204" pitchFamily="50" charset="-128"/>
              </a:rPr>
              <a:t>想定するリスク</a:t>
            </a:r>
            <a:endParaRPr kumimoji="1" lang="en-US" altLang="ja-JP" sz="1200" dirty="0">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60474D9F-A524-1DA0-0266-A2F118447D95}"/>
              </a:ext>
            </a:extLst>
          </p:cNvPr>
          <p:cNvSpPr txBox="1"/>
          <p:nvPr userDrawn="1"/>
        </p:nvSpPr>
        <p:spPr>
          <a:xfrm>
            <a:off x="128343" y="1938898"/>
            <a:ext cx="1152128" cy="369332"/>
          </a:xfrm>
          <a:prstGeom prst="rect">
            <a:avLst/>
          </a:prstGeom>
          <a:noFill/>
        </p:spPr>
        <p:txBody>
          <a:bodyPr wrap="square" rtlCol="0">
            <a:spAutoFit/>
          </a:bodyPr>
          <a:lstStyle/>
          <a:p>
            <a:pPr marL="88900" indent="-88900" algn="just"/>
            <a:r>
              <a:rPr kumimoji="1" lang="en-US" altLang="ja-JP" sz="900" dirty="0">
                <a:solidFill>
                  <a:schemeClr val="bg1">
                    <a:lumMod val="75000"/>
                  </a:schemeClr>
                </a:solidFill>
                <a:latin typeface="Meiryo UI" panose="020B0604030504040204" pitchFamily="50" charset="-128"/>
                <a:ea typeface="Meiryo UI" panose="020B0604030504040204" pitchFamily="50" charset="-128"/>
              </a:rPr>
              <a:t>※</a:t>
            </a:r>
            <a:r>
              <a:rPr kumimoji="1" lang="ja-JP" altLang="en-US" sz="900" dirty="0">
                <a:solidFill>
                  <a:schemeClr val="bg1">
                    <a:lumMod val="75000"/>
                  </a:schemeClr>
                </a:solidFill>
                <a:latin typeface="Meiryo UI" panose="020B0604030504040204" pitchFamily="50" charset="-128"/>
                <a:ea typeface="Meiryo UI" panose="020B0604030504040204" pitchFamily="50" charset="-128"/>
              </a:rPr>
              <a:t>該当するものの○を●にしてください。</a:t>
            </a:r>
          </a:p>
        </p:txBody>
      </p:sp>
    </p:spTree>
    <p:extLst>
      <p:ext uri="{BB962C8B-B14F-4D97-AF65-F5344CB8AC3E}">
        <p14:creationId xmlns:p14="http://schemas.microsoft.com/office/powerpoint/2010/main" val="345618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p:cNvSpPr>
            <a:spLocks noGrp="1"/>
          </p:cNvSpPr>
          <p:nvPr>
            <p:ph type="sldNum" sz="quarter" idx="11"/>
          </p:nvPr>
        </p:nvSpPr>
        <p:spPr/>
        <p:txBody>
          <a:bodyPr/>
          <a:lstStyle>
            <a:lvl1pPr>
              <a:defRPr/>
            </a:lvl1pPr>
          </a:lstStyle>
          <a:p>
            <a:fld id="{59DF1C3B-2163-4C38-A4DA-2CF0753F2A89}" type="slidenum">
              <a:rPr lang="en-US" altLang="ja-JP"/>
              <a:pPr/>
              <a:t>‹#›</a:t>
            </a:fld>
            <a:endParaRPr lang="en-US" altLang="ja-JP"/>
          </a:p>
        </p:txBody>
      </p:sp>
      <p:sp>
        <p:nvSpPr>
          <p:cNvPr id="5" name="テキスト プレースホルダー 4">
            <a:extLst>
              <a:ext uri="{FF2B5EF4-FFF2-40B4-BE49-F238E27FC236}">
                <a16:creationId xmlns:a16="http://schemas.microsoft.com/office/drawing/2014/main" id="{341C22E7-084C-2A0E-AA21-7DA218B6DA03}"/>
              </a:ext>
            </a:extLst>
          </p:cNvPr>
          <p:cNvSpPr>
            <a:spLocks noGrp="1"/>
          </p:cNvSpPr>
          <p:nvPr>
            <p:ph type="body" sz="quarter" idx="12" hasCustomPrompt="1"/>
          </p:nvPr>
        </p:nvSpPr>
        <p:spPr>
          <a:xfrm>
            <a:off x="128342" y="1196975"/>
            <a:ext cx="9649071" cy="575841"/>
          </a:xfrm>
          <a:solidFill>
            <a:schemeClr val="accent3">
              <a:lumMod val="20000"/>
              <a:lumOff val="80000"/>
            </a:schemeClr>
          </a:solidFill>
        </p:spPr>
        <p:txBody>
          <a:bodyPr/>
          <a:lstStyle/>
          <a:p>
            <a:r>
              <a:rPr lang="ja-JP" altLang="en-US" dirty="0"/>
              <a:t>２</a:t>
            </a:r>
            <a:r>
              <a:rPr lang="en-US" altLang="ja-JP" dirty="0"/>
              <a:t>-</a:t>
            </a:r>
            <a:r>
              <a:rPr lang="ja-JP" altLang="en-US" dirty="0"/>
              <a:t>２</a:t>
            </a:r>
            <a:r>
              <a:rPr lang="en-US" altLang="ja-JP" dirty="0"/>
              <a:t>.</a:t>
            </a:r>
            <a:r>
              <a:rPr lang="ja-JP" altLang="en-US" dirty="0"/>
              <a:t>提案・解決策</a:t>
            </a:r>
          </a:p>
        </p:txBody>
      </p:sp>
      <p:sp>
        <p:nvSpPr>
          <p:cNvPr id="7" name="表プレースホルダー 6">
            <a:extLst>
              <a:ext uri="{FF2B5EF4-FFF2-40B4-BE49-F238E27FC236}">
                <a16:creationId xmlns:a16="http://schemas.microsoft.com/office/drawing/2014/main" id="{FFDC0D20-396D-DE60-A823-8A03F7820D13}"/>
              </a:ext>
            </a:extLst>
          </p:cNvPr>
          <p:cNvSpPr>
            <a:spLocks noGrp="1"/>
          </p:cNvSpPr>
          <p:nvPr>
            <p:ph type="tbl" sz="quarter" idx="13"/>
          </p:nvPr>
        </p:nvSpPr>
        <p:spPr>
          <a:xfrm>
            <a:off x="1280592" y="1799059"/>
            <a:ext cx="8496821" cy="504825"/>
          </a:xfrm>
        </p:spPr>
        <p:txBody>
          <a:bodyPr/>
          <a:lstStyle/>
          <a:p>
            <a:endParaRPr kumimoji="1" lang="ja-JP" altLang="en-US"/>
          </a:p>
        </p:txBody>
      </p:sp>
      <p:sp>
        <p:nvSpPr>
          <p:cNvPr id="9" name="テキスト プレースホルダー 8">
            <a:extLst>
              <a:ext uri="{FF2B5EF4-FFF2-40B4-BE49-F238E27FC236}">
                <a16:creationId xmlns:a16="http://schemas.microsoft.com/office/drawing/2014/main" id="{E5F1AF52-EF10-7D73-BC07-940FC2DFFC90}"/>
              </a:ext>
            </a:extLst>
          </p:cNvPr>
          <p:cNvSpPr>
            <a:spLocks noGrp="1"/>
          </p:cNvSpPr>
          <p:nvPr>
            <p:ph type="body" sz="quarter" idx="14" hasCustomPrompt="1"/>
          </p:nvPr>
        </p:nvSpPr>
        <p:spPr>
          <a:xfrm>
            <a:off x="144448" y="2373471"/>
            <a:ext cx="9632965" cy="4159021"/>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10" name="Rectangle 5">
            <a:extLst>
              <a:ext uri="{FF2B5EF4-FFF2-40B4-BE49-F238E27FC236}">
                <a16:creationId xmlns:a16="http://schemas.microsoft.com/office/drawing/2014/main" id="{B6AB2DF5-14C6-1B36-7E0A-DEB251460B80}"/>
              </a:ext>
            </a:extLst>
          </p:cNvPr>
          <p:cNvSpPr>
            <a:spLocks noGrp="1" noChangeArrowheads="1"/>
          </p:cNvSpPr>
          <p:nvPr>
            <p:ph type="title" hasCustomPrompt="1"/>
          </p:nvPr>
        </p:nvSpPr>
        <p:spPr bwMode="auto">
          <a:xfrm>
            <a:off x="128464" y="466725"/>
            <a:ext cx="9649071" cy="53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２．レジリエンス措置</a:t>
            </a:r>
          </a:p>
        </p:txBody>
      </p:sp>
      <p:sp>
        <p:nvSpPr>
          <p:cNvPr id="11" name="テキスト ボックス 10">
            <a:extLst>
              <a:ext uri="{FF2B5EF4-FFF2-40B4-BE49-F238E27FC236}">
                <a16:creationId xmlns:a16="http://schemas.microsoft.com/office/drawing/2014/main" id="{2E8BAB3B-B4CB-42FB-0211-3A1A516B0B8B}"/>
              </a:ext>
            </a:extLst>
          </p:cNvPr>
          <p:cNvSpPr txBox="1"/>
          <p:nvPr userDrawn="1"/>
        </p:nvSpPr>
        <p:spPr>
          <a:xfrm>
            <a:off x="144448" y="1785715"/>
            <a:ext cx="1152128" cy="276999"/>
          </a:xfrm>
          <a:prstGeom prst="rect">
            <a:avLst/>
          </a:prstGeom>
          <a:noFill/>
        </p:spPr>
        <p:txBody>
          <a:bodyPr wrap="square" rtlCol="0">
            <a:spAutoFit/>
          </a:bodyPr>
          <a:lstStyle/>
          <a:p>
            <a:pPr algn="just"/>
            <a:r>
              <a:rPr kumimoji="1" lang="ja-JP" altLang="en-US" sz="1200" dirty="0">
                <a:latin typeface="Meiryo UI" panose="020B0604030504040204" pitchFamily="50" charset="-128"/>
                <a:ea typeface="Meiryo UI" panose="020B0604030504040204" pitchFamily="50" charset="-128"/>
              </a:rPr>
              <a:t>提案のフェーズ</a:t>
            </a:r>
          </a:p>
        </p:txBody>
      </p:sp>
      <p:sp>
        <p:nvSpPr>
          <p:cNvPr id="4" name="テキスト ボックス 3">
            <a:extLst>
              <a:ext uri="{FF2B5EF4-FFF2-40B4-BE49-F238E27FC236}">
                <a16:creationId xmlns:a16="http://schemas.microsoft.com/office/drawing/2014/main" id="{8FD60760-D93A-6981-48F3-72A4DAA0A0A0}"/>
              </a:ext>
            </a:extLst>
          </p:cNvPr>
          <p:cNvSpPr txBox="1"/>
          <p:nvPr userDrawn="1"/>
        </p:nvSpPr>
        <p:spPr>
          <a:xfrm>
            <a:off x="128342" y="2004139"/>
            <a:ext cx="1152127" cy="369332"/>
          </a:xfrm>
          <a:prstGeom prst="rect">
            <a:avLst/>
          </a:prstGeom>
          <a:noFill/>
        </p:spPr>
        <p:txBody>
          <a:bodyPr wrap="square" rtlCol="0">
            <a:spAutoFit/>
          </a:bodyPr>
          <a:lstStyle/>
          <a:p>
            <a:pPr algn="just"/>
            <a:r>
              <a:rPr kumimoji="1" lang="en-US" altLang="ja-JP" sz="900" dirty="0">
                <a:solidFill>
                  <a:schemeClr val="bg1">
                    <a:lumMod val="75000"/>
                  </a:schemeClr>
                </a:solidFill>
                <a:latin typeface="Meiryo UI" panose="020B0604030504040204" pitchFamily="50" charset="-128"/>
                <a:ea typeface="Meiryo UI" panose="020B0604030504040204" pitchFamily="50" charset="-128"/>
              </a:rPr>
              <a:t>※</a:t>
            </a:r>
            <a:r>
              <a:rPr kumimoji="1" lang="ja-JP" altLang="en-US" sz="900" dirty="0">
                <a:solidFill>
                  <a:schemeClr val="bg1">
                    <a:lumMod val="75000"/>
                  </a:schemeClr>
                </a:solidFill>
                <a:latin typeface="Meiryo UI" panose="020B0604030504040204" pitchFamily="50" charset="-128"/>
                <a:ea typeface="Meiryo UI" panose="020B0604030504040204" pitchFamily="50" charset="-128"/>
              </a:rPr>
              <a:t>該当するものの○を●にしてください。</a:t>
            </a:r>
          </a:p>
        </p:txBody>
      </p:sp>
      <p:sp>
        <p:nvSpPr>
          <p:cNvPr id="6" name="テキスト ボックス 5">
            <a:extLst>
              <a:ext uri="{FF2B5EF4-FFF2-40B4-BE49-F238E27FC236}">
                <a16:creationId xmlns:a16="http://schemas.microsoft.com/office/drawing/2014/main" id="{C2503432-46BE-3DCA-264C-81D09650A4D0}"/>
              </a:ext>
            </a:extLst>
          </p:cNvPr>
          <p:cNvSpPr txBox="1"/>
          <p:nvPr userDrawn="1"/>
        </p:nvSpPr>
        <p:spPr>
          <a:xfrm>
            <a:off x="1136576" y="2151162"/>
            <a:ext cx="5872120" cy="261610"/>
          </a:xfrm>
          <a:prstGeom prst="rect">
            <a:avLst/>
          </a:prstGeom>
          <a:noFill/>
        </p:spPr>
        <p:txBody>
          <a:bodyPr wrap="non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提案・解決策を記載（</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フェーズ毎に課題の解決に至るストーリーが明確になるように記載すること）</a:t>
            </a:r>
            <a:endParaRPr kumimoji="1" lang="ja-JP" altLang="en-US" dirty="0"/>
          </a:p>
        </p:txBody>
      </p:sp>
    </p:spTree>
    <p:extLst>
      <p:ext uri="{BB962C8B-B14F-4D97-AF65-F5344CB8AC3E}">
        <p14:creationId xmlns:p14="http://schemas.microsoft.com/office/powerpoint/2010/main" val="2150798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白紙">
    <p:spTree>
      <p:nvGrpSpPr>
        <p:cNvPr id="1" name=""/>
        <p:cNvGrpSpPr/>
        <p:nvPr/>
      </p:nvGrpSpPr>
      <p:grpSpPr>
        <a:xfrm>
          <a:off x="0" y="0"/>
          <a:ext cx="0" cy="0"/>
          <a:chOff x="0" y="0"/>
          <a:chExt cx="0" cy="0"/>
        </a:xfrm>
      </p:grpSpPr>
      <p:sp>
        <p:nvSpPr>
          <p:cNvPr id="2" name="フッター プレースホルダー 1"/>
          <p:cNvSpPr>
            <a:spLocks noGrp="1"/>
          </p:cNvSpPr>
          <p:nvPr>
            <p:ph type="ftr" sz="quarter" idx="10"/>
          </p:nvPr>
        </p:nvSpPr>
        <p:spPr/>
        <p:txBody>
          <a:bodyPr/>
          <a:lstStyle>
            <a:lvl1pPr>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p:cNvSpPr>
            <a:spLocks noGrp="1"/>
          </p:cNvSpPr>
          <p:nvPr>
            <p:ph type="sldNum" sz="quarter" idx="11"/>
          </p:nvPr>
        </p:nvSpPr>
        <p:spPr/>
        <p:txBody>
          <a:bodyPr/>
          <a:lstStyle>
            <a:lvl1pPr>
              <a:defRPr/>
            </a:lvl1pPr>
          </a:lstStyle>
          <a:p>
            <a:fld id="{59DF1C3B-2163-4C38-A4DA-2CF0753F2A89}" type="slidenum">
              <a:rPr lang="en-US" altLang="ja-JP"/>
              <a:pPr/>
              <a:t>‹#›</a:t>
            </a:fld>
            <a:endParaRPr lang="en-US" altLang="ja-JP"/>
          </a:p>
        </p:txBody>
      </p:sp>
      <p:sp>
        <p:nvSpPr>
          <p:cNvPr id="5" name="テキスト プレースホルダー 4">
            <a:extLst>
              <a:ext uri="{FF2B5EF4-FFF2-40B4-BE49-F238E27FC236}">
                <a16:creationId xmlns:a16="http://schemas.microsoft.com/office/drawing/2014/main" id="{341C22E7-084C-2A0E-AA21-7DA218B6DA03}"/>
              </a:ext>
            </a:extLst>
          </p:cNvPr>
          <p:cNvSpPr>
            <a:spLocks noGrp="1"/>
          </p:cNvSpPr>
          <p:nvPr>
            <p:ph type="body" sz="quarter" idx="12" hasCustomPrompt="1"/>
          </p:nvPr>
        </p:nvSpPr>
        <p:spPr>
          <a:xfrm>
            <a:off x="128342" y="1196975"/>
            <a:ext cx="9649071" cy="575841"/>
          </a:xfrm>
          <a:solidFill>
            <a:schemeClr val="accent3">
              <a:lumMod val="20000"/>
              <a:lumOff val="80000"/>
            </a:schemeClr>
          </a:solidFill>
        </p:spPr>
        <p:txBody>
          <a:bodyPr/>
          <a:lstStyle/>
          <a:p>
            <a:r>
              <a:rPr lang="ja-JP" altLang="en-US" dirty="0"/>
              <a:t>提案・解決策</a:t>
            </a:r>
          </a:p>
        </p:txBody>
      </p:sp>
      <p:sp>
        <p:nvSpPr>
          <p:cNvPr id="9" name="テキスト プレースホルダー 8">
            <a:extLst>
              <a:ext uri="{FF2B5EF4-FFF2-40B4-BE49-F238E27FC236}">
                <a16:creationId xmlns:a16="http://schemas.microsoft.com/office/drawing/2014/main" id="{E5F1AF52-EF10-7D73-BC07-940FC2DFFC90}"/>
              </a:ext>
            </a:extLst>
          </p:cNvPr>
          <p:cNvSpPr>
            <a:spLocks noGrp="1"/>
          </p:cNvSpPr>
          <p:nvPr>
            <p:ph type="body" sz="quarter" idx="14" hasCustomPrompt="1"/>
          </p:nvPr>
        </p:nvSpPr>
        <p:spPr>
          <a:xfrm>
            <a:off x="144448" y="1835150"/>
            <a:ext cx="9632965" cy="4697342"/>
          </a:xfrm>
          <a:solidFill>
            <a:schemeClr val="bg1"/>
          </a:solidFill>
          <a:ln>
            <a:solidFill>
              <a:schemeClr val="bg1">
                <a:lumMod val="75000"/>
              </a:schemeClr>
            </a:solidFill>
          </a:ln>
        </p:spPr>
        <p:txBody>
          <a:bodyPr/>
          <a:lstStyle>
            <a:lvl1pPr>
              <a:defRPr sz="1800"/>
            </a:lvl1pPr>
            <a:lvl2pPr>
              <a:defRPr sz="1400"/>
            </a:lvl2pPr>
            <a:lvl3pPr>
              <a:defRPr sz="1400"/>
            </a:lvl3pPr>
            <a:lvl4pPr>
              <a:defRPr sz="1400"/>
            </a:lvl4pPr>
            <a:lvl5pPr>
              <a:defRPr sz="1400"/>
            </a:lvl5pPr>
          </a:lstStyle>
          <a:p>
            <a:pPr lvl="1"/>
            <a:r>
              <a:rPr kumimoji="1" lang="ja-JP" altLang="en-US" dirty="0"/>
              <a:t>提案・解決策を記載（</a:t>
            </a:r>
            <a:r>
              <a:rPr kumimoji="1" lang="en-US" altLang="ja-JP" dirty="0"/>
              <a:t>※</a:t>
            </a:r>
            <a:r>
              <a:rPr kumimoji="1" lang="ja-JP" altLang="en-US" dirty="0"/>
              <a:t>フェーズ毎に課題の解決に至るストーリーが明確になるように記載すること）</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10" name="Rectangle 5">
            <a:extLst>
              <a:ext uri="{FF2B5EF4-FFF2-40B4-BE49-F238E27FC236}">
                <a16:creationId xmlns:a16="http://schemas.microsoft.com/office/drawing/2014/main" id="{B6AB2DF5-14C6-1B36-7E0A-DEB251460B80}"/>
              </a:ext>
            </a:extLst>
          </p:cNvPr>
          <p:cNvSpPr>
            <a:spLocks noGrp="1" noChangeArrowheads="1"/>
          </p:cNvSpPr>
          <p:nvPr>
            <p:ph type="title" hasCustomPrompt="1"/>
          </p:nvPr>
        </p:nvSpPr>
        <p:spPr bwMode="auto">
          <a:xfrm>
            <a:off x="128464" y="466725"/>
            <a:ext cx="9649071" cy="53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２．レジリエンス措置</a:t>
            </a:r>
          </a:p>
        </p:txBody>
      </p:sp>
    </p:spTree>
    <p:extLst>
      <p:ext uri="{BB962C8B-B14F-4D97-AF65-F5344CB8AC3E}">
        <p14:creationId xmlns:p14="http://schemas.microsoft.com/office/powerpoint/2010/main" val="295251266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26">
            <a:extLst>
              <a:ext uri="{FF2B5EF4-FFF2-40B4-BE49-F238E27FC236}">
                <a16:creationId xmlns:a16="http://schemas.microsoft.com/office/drawing/2014/main" id="{6B970A8A-4C7A-CAAC-4999-731FE62FFB29}"/>
              </a:ext>
            </a:extLst>
          </p:cNvPr>
          <p:cNvGrpSpPr>
            <a:grpSpLocks/>
          </p:cNvGrpSpPr>
          <p:nvPr userDrawn="1"/>
        </p:nvGrpSpPr>
        <p:grpSpPr bwMode="auto">
          <a:xfrm>
            <a:off x="-1" y="0"/>
            <a:ext cx="1280593" cy="6857998"/>
            <a:chOff x="0" y="0"/>
            <a:chExt cx="574" cy="4320"/>
          </a:xfrm>
          <a:solidFill>
            <a:schemeClr val="accent3">
              <a:lumMod val="20000"/>
              <a:lumOff val="80000"/>
            </a:schemeClr>
          </a:solidFill>
        </p:grpSpPr>
        <p:sp>
          <p:nvSpPr>
            <p:cNvPr id="12" name="Rectangle 27">
              <a:extLst>
                <a:ext uri="{FF2B5EF4-FFF2-40B4-BE49-F238E27FC236}">
                  <a16:creationId xmlns:a16="http://schemas.microsoft.com/office/drawing/2014/main" id="{62444F49-21AA-CEAD-6A99-3182A80A9AD5}"/>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3" name="Rectangle 28">
              <a:extLst>
                <a:ext uri="{FF2B5EF4-FFF2-40B4-BE49-F238E27FC236}">
                  <a16:creationId xmlns:a16="http://schemas.microsoft.com/office/drawing/2014/main" id="{2115A8FC-A30B-6223-B793-594FB68E2E36}"/>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5" name="Group 26">
            <a:extLst>
              <a:ext uri="{FF2B5EF4-FFF2-40B4-BE49-F238E27FC236}">
                <a16:creationId xmlns:a16="http://schemas.microsoft.com/office/drawing/2014/main" id="{089EC8CA-B371-89D8-2BF7-6F57FF0C1CD8}"/>
              </a:ext>
            </a:extLst>
          </p:cNvPr>
          <p:cNvGrpSpPr>
            <a:grpSpLocks/>
          </p:cNvGrpSpPr>
          <p:nvPr userDrawn="1"/>
        </p:nvGrpSpPr>
        <p:grpSpPr bwMode="auto">
          <a:xfrm>
            <a:off x="1" y="6532492"/>
            <a:ext cx="9905999" cy="325508"/>
            <a:chOff x="0" y="0"/>
            <a:chExt cx="574" cy="4320"/>
          </a:xfrm>
          <a:solidFill>
            <a:schemeClr val="tx2">
              <a:lumMod val="10000"/>
              <a:lumOff val="90000"/>
            </a:schemeClr>
          </a:solidFill>
        </p:grpSpPr>
        <p:sp>
          <p:nvSpPr>
            <p:cNvPr id="6" name="Rectangle 28">
              <a:extLst>
                <a:ext uri="{FF2B5EF4-FFF2-40B4-BE49-F238E27FC236}">
                  <a16:creationId xmlns:a16="http://schemas.microsoft.com/office/drawing/2014/main" id="{B3AAC3F6-FBCD-57B1-5618-87F2F9EA32D0}"/>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7" name="Rectangle 27">
              <a:extLst>
                <a:ext uri="{FF2B5EF4-FFF2-40B4-BE49-F238E27FC236}">
                  <a16:creationId xmlns:a16="http://schemas.microsoft.com/office/drawing/2014/main" id="{C818B90B-F8EC-900D-CFD6-B1B55F7289F9}"/>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2" name="Group 26">
            <a:extLst>
              <a:ext uri="{FF2B5EF4-FFF2-40B4-BE49-F238E27FC236}">
                <a16:creationId xmlns:a16="http://schemas.microsoft.com/office/drawing/2014/main" id="{62865AD7-0CCE-5EBA-549F-CEC67BCC797E}"/>
              </a:ext>
            </a:extLst>
          </p:cNvPr>
          <p:cNvGrpSpPr>
            <a:grpSpLocks/>
          </p:cNvGrpSpPr>
          <p:nvPr userDrawn="1"/>
        </p:nvGrpSpPr>
        <p:grpSpPr bwMode="auto">
          <a:xfrm>
            <a:off x="0" y="0"/>
            <a:ext cx="9905999" cy="446159"/>
            <a:chOff x="0" y="0"/>
            <a:chExt cx="574" cy="4320"/>
          </a:xfrm>
          <a:solidFill>
            <a:schemeClr val="tx2">
              <a:lumMod val="10000"/>
              <a:lumOff val="90000"/>
            </a:schemeClr>
          </a:solidFill>
        </p:grpSpPr>
        <p:sp>
          <p:nvSpPr>
            <p:cNvPr id="4" name="Rectangle 28">
              <a:extLst>
                <a:ext uri="{FF2B5EF4-FFF2-40B4-BE49-F238E27FC236}">
                  <a16:creationId xmlns:a16="http://schemas.microsoft.com/office/drawing/2014/main" id="{223CE27D-1AF4-1BA1-D562-953730DAA13D}"/>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 name="Rectangle 27">
              <a:extLst>
                <a:ext uri="{FF2B5EF4-FFF2-40B4-BE49-F238E27FC236}">
                  <a16:creationId xmlns:a16="http://schemas.microsoft.com/office/drawing/2014/main" id="{1D216FB3-6E81-80F3-E74E-0D0E24DFFEA1}"/>
                </a:ext>
              </a:extLst>
            </p:cNvPr>
            <p:cNvSpPr>
              <a:spLocks noChangeArrowheads="1"/>
            </p:cNvSpPr>
            <p:nvPr userDrawn="1"/>
          </p:nvSpPr>
          <p:spPr bwMode="auto">
            <a:xfrm>
              <a:off x="0" y="0"/>
              <a:ext cx="574" cy="4320"/>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101" name="Rectangle 5"/>
          <p:cNvSpPr>
            <a:spLocks noGrp="1" noChangeArrowheads="1"/>
          </p:cNvSpPr>
          <p:nvPr>
            <p:ph type="title"/>
          </p:nvPr>
        </p:nvSpPr>
        <p:spPr bwMode="auto">
          <a:xfrm>
            <a:off x="128464" y="466725"/>
            <a:ext cx="9649071" cy="53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4102" name="Rectangle 6"/>
          <p:cNvSpPr>
            <a:spLocks noGrp="1" noChangeArrowheads="1"/>
          </p:cNvSpPr>
          <p:nvPr>
            <p:ph type="body" idx="1"/>
          </p:nvPr>
        </p:nvSpPr>
        <p:spPr bwMode="auto">
          <a:xfrm>
            <a:off x="128464" y="1284289"/>
            <a:ext cx="9649071" cy="5227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103" name="Rectangle 7"/>
          <p:cNvSpPr>
            <a:spLocks noGrp="1" noChangeArrowheads="1"/>
          </p:cNvSpPr>
          <p:nvPr>
            <p:ph type="ftr" sz="quarter" idx="3"/>
          </p:nvPr>
        </p:nvSpPr>
        <p:spPr bwMode="auto">
          <a:xfrm>
            <a:off x="128464" y="107950"/>
            <a:ext cx="9649072"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atin typeface="Meiryo UI" panose="020B0604030504040204" pitchFamily="50" charset="-128"/>
                <a:ea typeface="Meiryo UI" panose="020B0604030504040204" pitchFamily="50" charset="-128"/>
              </a:defRPr>
            </a:lvl1p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b="1" dirty="0"/>
          </a:p>
        </p:txBody>
      </p:sp>
      <p:sp>
        <p:nvSpPr>
          <p:cNvPr id="4104" name="Rectangle 8"/>
          <p:cNvSpPr>
            <a:spLocks noGrp="1" noChangeArrowheads="1"/>
          </p:cNvSpPr>
          <p:nvPr>
            <p:ph type="sldNum" sz="quarter" idx="4"/>
          </p:nvPr>
        </p:nvSpPr>
        <p:spPr bwMode="auto">
          <a:xfrm>
            <a:off x="8697416" y="6532492"/>
            <a:ext cx="885693" cy="3255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600" b="1">
                <a:latin typeface="Meiryo UI" panose="020B0604030504040204" pitchFamily="50" charset="-128"/>
                <a:ea typeface="Meiryo UI" panose="020B0604030504040204" pitchFamily="50" charset="-128"/>
              </a:defRPr>
            </a:lvl1pPr>
          </a:lstStyle>
          <a:p>
            <a:fld id="{8DB86702-9A80-4B1E-ADC3-F8FF86864492}" type="slidenum">
              <a:rPr lang="en-US" altLang="ja-JP" smtClean="0"/>
              <a:pPr/>
              <a:t>‹#›</a:t>
            </a:fld>
            <a:endParaRPr lang="en-US" altLang="ja-JP" dirty="0">
              <a:latin typeface="Meiryo UI" panose="020B0604030504040204" pitchFamily="50" charset="-128"/>
              <a:ea typeface="Meiryo UI" panose="020B0604030504040204" pitchFamily="50" charset="-128"/>
            </a:endParaRPr>
          </a:p>
        </p:txBody>
      </p:sp>
      <p:sp>
        <p:nvSpPr>
          <p:cNvPr id="4105" name="Line 9"/>
          <p:cNvSpPr>
            <a:spLocks noChangeShapeType="1"/>
          </p:cNvSpPr>
          <p:nvPr/>
        </p:nvSpPr>
        <p:spPr bwMode="auto">
          <a:xfrm>
            <a:off x="0" y="1079500"/>
            <a:ext cx="9906000" cy="0"/>
          </a:xfrm>
          <a:prstGeom prst="line">
            <a:avLst/>
          </a:prstGeom>
          <a:noFill/>
          <a:ln w="63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106" name="Line 10"/>
          <p:cNvSpPr>
            <a:spLocks noChangeShapeType="1"/>
          </p:cNvSpPr>
          <p:nvPr/>
        </p:nvSpPr>
        <p:spPr bwMode="auto">
          <a:xfrm>
            <a:off x="0" y="431800"/>
            <a:ext cx="9906000" cy="0"/>
          </a:xfrm>
          <a:prstGeom prst="line">
            <a:avLst/>
          </a:prstGeom>
          <a:noFill/>
          <a:ln w="63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nvGrpSpPr>
          <p:cNvPr id="14" name="Group 26">
            <a:extLst>
              <a:ext uri="{FF2B5EF4-FFF2-40B4-BE49-F238E27FC236}">
                <a16:creationId xmlns:a16="http://schemas.microsoft.com/office/drawing/2014/main" id="{99C7E239-6631-2369-7E5C-5346E9F8BF3B}"/>
              </a:ext>
            </a:extLst>
          </p:cNvPr>
          <p:cNvGrpSpPr>
            <a:grpSpLocks/>
          </p:cNvGrpSpPr>
          <p:nvPr userDrawn="1"/>
        </p:nvGrpSpPr>
        <p:grpSpPr bwMode="auto">
          <a:xfrm>
            <a:off x="1" y="466724"/>
            <a:ext cx="9905998" cy="592209"/>
            <a:chOff x="0" y="0"/>
            <a:chExt cx="574" cy="4320"/>
          </a:xfrm>
          <a:solidFill>
            <a:schemeClr val="bg1"/>
          </a:solidFill>
        </p:grpSpPr>
        <p:sp>
          <p:nvSpPr>
            <p:cNvPr id="16" name="Rectangle 28">
              <a:extLst>
                <a:ext uri="{FF2B5EF4-FFF2-40B4-BE49-F238E27FC236}">
                  <a16:creationId xmlns:a16="http://schemas.microsoft.com/office/drawing/2014/main" id="{6D99DBB0-EF67-2BC3-B89C-162E84BC619F}"/>
                </a:ext>
              </a:extLst>
            </p:cNvPr>
            <p:cNvSpPr>
              <a:spLocks noChangeArrowheads="1"/>
            </p:cNvSpPr>
            <p:nvPr userDrawn="1"/>
          </p:nvSpPr>
          <p:spPr bwMode="auto">
            <a:xfrm>
              <a:off x="0" y="0"/>
              <a:ext cx="574" cy="4320"/>
            </a:xfrm>
            <a:prstGeom prst="rect">
              <a:avLst/>
            </a:prstGeom>
            <a:grp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5" name="Rectangle 27">
              <a:extLst>
                <a:ext uri="{FF2B5EF4-FFF2-40B4-BE49-F238E27FC236}">
                  <a16:creationId xmlns:a16="http://schemas.microsoft.com/office/drawing/2014/main" id="{D5D65FB2-A6B8-55C2-1DB0-7002EBDFBF78}"/>
                </a:ext>
              </a:extLst>
            </p:cNvPr>
            <p:cNvSpPr>
              <a:spLocks noChangeArrowheads="1"/>
            </p:cNvSpPr>
            <p:nvPr userDrawn="1"/>
          </p:nvSpPr>
          <p:spPr bwMode="auto">
            <a:xfrm>
              <a:off x="0" y="0"/>
              <a:ext cx="574" cy="4320"/>
            </a:xfrm>
            <a:prstGeom prst="rect">
              <a:avLst/>
            </a:prstGeom>
            <a:grp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Tree>
  </p:cSld>
  <p:clrMap bg1="lt1" tx1="dk1" bg2="lt2" tx2="dk2" accent1="accent1" accent2="accent2" accent3="accent3" accent4="accent4" accent5="accent5" accent6="accent6" hlink="hlink" folHlink="folHlink"/>
  <p:sldLayoutIdLst>
    <p:sldLayoutId id="2147483651" r:id="rId1"/>
    <p:sldLayoutId id="2147483670" r:id="rId2"/>
    <p:sldLayoutId id="2147483669" r:id="rId3"/>
    <p:sldLayoutId id="2147483668" r:id="rId4"/>
    <p:sldLayoutId id="2147483655" r:id="rId5"/>
    <p:sldLayoutId id="2147483667" r:id="rId6"/>
    <p:sldLayoutId id="2147483656" r:id="rId7"/>
    <p:sldLayoutId id="2147483661" r:id="rId8"/>
    <p:sldLayoutId id="2147483662" r:id="rId9"/>
    <p:sldLayoutId id="2147483663" r:id="rId10"/>
    <p:sldLayoutId id="2147483664" r:id="rId11"/>
    <p:sldLayoutId id="2147483665" r:id="rId12"/>
    <p:sldLayoutId id="2147483666" r:id="rId13"/>
  </p:sldLayoutIdLst>
  <p:hf hdr="0" dt="0"/>
  <p:txStyles>
    <p:titleStyle>
      <a:lvl1pPr algn="l" rtl="0" eaLnBrk="1" fontAlgn="base" hangingPunct="1">
        <a:spcBef>
          <a:spcPct val="0"/>
        </a:spcBef>
        <a:spcAft>
          <a:spcPct val="0"/>
        </a:spcAft>
        <a:defRPr kumimoji="1" sz="2800" b="1">
          <a:solidFill>
            <a:schemeClr val="tx2"/>
          </a:solidFill>
          <a:latin typeface="Meiryo UI" panose="020B0604030504040204" pitchFamily="50" charset="-128"/>
          <a:ea typeface="Meiryo UI" panose="020B0604030504040204" pitchFamily="50" charset="-128"/>
          <a:cs typeface="+mj-cs"/>
        </a:defRPr>
      </a:lvl1pPr>
      <a:lvl2pPr algn="l" rtl="0" eaLnBrk="1" fontAlgn="base" hangingPunct="1">
        <a:spcBef>
          <a:spcPct val="0"/>
        </a:spcBef>
        <a:spcAft>
          <a:spcPct val="0"/>
        </a:spcAft>
        <a:defRPr kumimoji="1" sz="2800">
          <a:solidFill>
            <a:schemeClr val="tx2"/>
          </a:solidFill>
          <a:latin typeface="ＭＳ ゴシック" charset="-128"/>
          <a:ea typeface="ＭＳ ゴシック" charset="-128"/>
        </a:defRPr>
      </a:lvl2pPr>
      <a:lvl3pPr algn="l" rtl="0" eaLnBrk="1" fontAlgn="base" hangingPunct="1">
        <a:spcBef>
          <a:spcPct val="0"/>
        </a:spcBef>
        <a:spcAft>
          <a:spcPct val="0"/>
        </a:spcAft>
        <a:defRPr kumimoji="1" sz="2800">
          <a:solidFill>
            <a:schemeClr val="tx2"/>
          </a:solidFill>
          <a:latin typeface="ＭＳ ゴシック" charset="-128"/>
          <a:ea typeface="ＭＳ ゴシック" charset="-128"/>
        </a:defRPr>
      </a:lvl3pPr>
      <a:lvl4pPr algn="l" rtl="0" eaLnBrk="1" fontAlgn="base" hangingPunct="1">
        <a:spcBef>
          <a:spcPct val="0"/>
        </a:spcBef>
        <a:spcAft>
          <a:spcPct val="0"/>
        </a:spcAft>
        <a:defRPr kumimoji="1" sz="2800">
          <a:solidFill>
            <a:schemeClr val="tx2"/>
          </a:solidFill>
          <a:latin typeface="ＭＳ ゴシック" charset="-128"/>
          <a:ea typeface="ＭＳ ゴシック" charset="-128"/>
        </a:defRPr>
      </a:lvl4pPr>
      <a:lvl5pPr algn="l" rtl="0" eaLnBrk="1" fontAlgn="base" hangingPunct="1">
        <a:spcBef>
          <a:spcPct val="0"/>
        </a:spcBef>
        <a:spcAft>
          <a:spcPct val="0"/>
        </a:spcAft>
        <a:defRPr kumimoji="1" sz="2800">
          <a:solidFill>
            <a:schemeClr val="tx2"/>
          </a:solidFill>
          <a:latin typeface="ＭＳ ゴシック" charset="-128"/>
          <a:ea typeface="ＭＳ ゴシック" charset="-128"/>
        </a:defRPr>
      </a:lvl5pPr>
      <a:lvl6pPr marL="457200" algn="l" rtl="0" eaLnBrk="1" fontAlgn="base" hangingPunct="1">
        <a:spcBef>
          <a:spcPct val="0"/>
        </a:spcBef>
        <a:spcAft>
          <a:spcPct val="0"/>
        </a:spcAft>
        <a:defRPr kumimoji="1" sz="2800">
          <a:solidFill>
            <a:schemeClr val="tx2"/>
          </a:solidFill>
          <a:latin typeface="ＭＳ ゴシック" charset="-128"/>
          <a:ea typeface="ＭＳ ゴシック" charset="-128"/>
        </a:defRPr>
      </a:lvl6pPr>
      <a:lvl7pPr marL="914400" algn="l" rtl="0" eaLnBrk="1" fontAlgn="base" hangingPunct="1">
        <a:spcBef>
          <a:spcPct val="0"/>
        </a:spcBef>
        <a:spcAft>
          <a:spcPct val="0"/>
        </a:spcAft>
        <a:defRPr kumimoji="1" sz="2800">
          <a:solidFill>
            <a:schemeClr val="tx2"/>
          </a:solidFill>
          <a:latin typeface="ＭＳ ゴシック" charset="-128"/>
          <a:ea typeface="ＭＳ ゴシック" charset="-128"/>
        </a:defRPr>
      </a:lvl7pPr>
      <a:lvl8pPr marL="1371600" algn="l" rtl="0" eaLnBrk="1" fontAlgn="base" hangingPunct="1">
        <a:spcBef>
          <a:spcPct val="0"/>
        </a:spcBef>
        <a:spcAft>
          <a:spcPct val="0"/>
        </a:spcAft>
        <a:defRPr kumimoji="1" sz="2800">
          <a:solidFill>
            <a:schemeClr val="tx2"/>
          </a:solidFill>
          <a:latin typeface="ＭＳ ゴシック" charset="-128"/>
          <a:ea typeface="ＭＳ ゴシック" charset="-128"/>
        </a:defRPr>
      </a:lvl8pPr>
      <a:lvl9pPr marL="1828800" algn="l" rtl="0" eaLnBrk="1" fontAlgn="base" hangingPunct="1">
        <a:spcBef>
          <a:spcPct val="0"/>
        </a:spcBef>
        <a:spcAft>
          <a:spcPct val="0"/>
        </a:spcAft>
        <a:defRPr kumimoji="1" sz="2800">
          <a:solidFill>
            <a:schemeClr val="tx2"/>
          </a:solidFill>
          <a:latin typeface="ＭＳ ゴシック" charset="-128"/>
          <a:ea typeface="ＭＳ ゴシック" charset="-128"/>
        </a:defRPr>
      </a:lvl9pPr>
    </p:titleStyle>
    <p:bodyStyle>
      <a:lvl1pPr marL="285750" indent="-285750" algn="l" rtl="0" eaLnBrk="1" fontAlgn="base" hangingPunct="1">
        <a:spcBef>
          <a:spcPct val="20000"/>
        </a:spcBef>
        <a:spcAft>
          <a:spcPct val="0"/>
        </a:spcAft>
        <a:buClr>
          <a:srgbClr val="CA8700"/>
        </a:buClr>
        <a:buSzPct val="80000"/>
        <a:buFont typeface="Wingdings" pitchFamily="2" charset="2"/>
        <a:buChar char="n"/>
        <a:defRPr kumimoji="1" sz="2800" b="1">
          <a:solidFill>
            <a:schemeClr val="tx2">
              <a:lumMod val="75000"/>
              <a:lumOff val="25000"/>
            </a:schemeClr>
          </a:solidFill>
          <a:latin typeface="Meiryo UI" panose="020B0604030504040204" pitchFamily="50" charset="-128"/>
          <a:ea typeface="Meiryo UI" panose="020B0604030504040204" pitchFamily="50" charset="-128"/>
          <a:cs typeface="+mn-cs"/>
        </a:defRPr>
      </a:lvl1pPr>
      <a:lvl2pPr marL="557213" indent="-265113" algn="l" rtl="0" eaLnBrk="1" fontAlgn="base" hangingPunct="1">
        <a:spcBef>
          <a:spcPct val="20000"/>
        </a:spcBef>
        <a:spcAft>
          <a:spcPct val="0"/>
        </a:spcAft>
        <a:buClr>
          <a:srgbClr val="CA8700"/>
        </a:buClr>
        <a:buSzPct val="80000"/>
        <a:buFont typeface="Wingdings" pitchFamily="2" charset="2"/>
        <a:buChar char="l"/>
        <a:defRPr kumimoji="1" sz="2400">
          <a:solidFill>
            <a:schemeClr val="tx1"/>
          </a:solidFill>
          <a:latin typeface="Meiryo UI" panose="020B0604030504040204" pitchFamily="50" charset="-128"/>
          <a:ea typeface="Meiryo UI" panose="020B0604030504040204" pitchFamily="50" charset="-128"/>
        </a:defRPr>
      </a:lvl2pPr>
      <a:lvl3pPr marL="811213" indent="-252413" algn="l" rtl="0" eaLnBrk="1" fontAlgn="base" hangingPunct="1">
        <a:spcBef>
          <a:spcPct val="20000"/>
        </a:spcBef>
        <a:spcAft>
          <a:spcPct val="0"/>
        </a:spcAft>
        <a:buClr>
          <a:srgbClr val="CA8700"/>
        </a:buClr>
        <a:buSzPct val="90000"/>
        <a:buFont typeface="Wingdings" pitchFamily="2" charset="2"/>
        <a:buChar char="n"/>
        <a:defRPr kumimoji="1" sz="2000">
          <a:solidFill>
            <a:schemeClr val="tx1"/>
          </a:solidFill>
          <a:latin typeface="Meiryo UI" panose="020B0604030504040204" pitchFamily="50" charset="-128"/>
          <a:ea typeface="Meiryo UI" panose="020B0604030504040204" pitchFamily="50" charset="-128"/>
        </a:defRPr>
      </a:lvl3pPr>
      <a:lvl4pPr marL="1122363" indent="-309563" algn="l" rtl="0" eaLnBrk="1" fontAlgn="base" hangingPunct="1">
        <a:spcBef>
          <a:spcPct val="20000"/>
        </a:spcBef>
        <a:spcAft>
          <a:spcPct val="0"/>
        </a:spcAft>
        <a:buClr>
          <a:srgbClr val="CA8700"/>
        </a:buClr>
        <a:buFont typeface="Wingdings" pitchFamily="2" charset="2"/>
        <a:buChar char="u"/>
        <a:defRPr kumimoji="1">
          <a:solidFill>
            <a:schemeClr val="tx1"/>
          </a:solidFill>
          <a:latin typeface="Meiryo UI" panose="020B0604030504040204" pitchFamily="50" charset="-128"/>
          <a:ea typeface="Meiryo UI" panose="020B0604030504040204" pitchFamily="50" charset="-128"/>
        </a:defRPr>
      </a:lvl4pPr>
      <a:lvl5pPr marL="1398588" indent="-230188" algn="l" rtl="0" eaLnBrk="1" fontAlgn="base" hangingPunct="1">
        <a:spcBef>
          <a:spcPct val="20000"/>
        </a:spcBef>
        <a:spcAft>
          <a:spcPct val="0"/>
        </a:spcAft>
        <a:buChar char="»"/>
        <a:defRPr kumimoji="1">
          <a:solidFill>
            <a:schemeClr val="tx1"/>
          </a:solidFill>
          <a:latin typeface="Meiryo UI" panose="020B0604030504040204" pitchFamily="50" charset="-128"/>
          <a:ea typeface="Meiryo UI" panose="020B0604030504040204" pitchFamily="50" charset="-128"/>
        </a:defRPr>
      </a:lvl5pPr>
      <a:lvl6pPr marL="1855788" indent="-230188" algn="l" rtl="0" eaLnBrk="1" fontAlgn="base" hangingPunct="1">
        <a:spcBef>
          <a:spcPct val="20000"/>
        </a:spcBef>
        <a:spcAft>
          <a:spcPct val="0"/>
        </a:spcAft>
        <a:buChar char="»"/>
        <a:defRPr kumimoji="1">
          <a:solidFill>
            <a:schemeClr val="tx1"/>
          </a:solidFill>
          <a:latin typeface="+mn-lt"/>
          <a:ea typeface="+mn-ea"/>
        </a:defRPr>
      </a:lvl6pPr>
      <a:lvl7pPr marL="2312988" indent="-230188" algn="l" rtl="0" eaLnBrk="1" fontAlgn="base" hangingPunct="1">
        <a:spcBef>
          <a:spcPct val="20000"/>
        </a:spcBef>
        <a:spcAft>
          <a:spcPct val="0"/>
        </a:spcAft>
        <a:buChar char="»"/>
        <a:defRPr kumimoji="1">
          <a:solidFill>
            <a:schemeClr val="tx1"/>
          </a:solidFill>
          <a:latin typeface="+mn-lt"/>
          <a:ea typeface="+mn-ea"/>
        </a:defRPr>
      </a:lvl7pPr>
      <a:lvl8pPr marL="2770188" indent="-230188" algn="l" rtl="0" eaLnBrk="1" fontAlgn="base" hangingPunct="1">
        <a:spcBef>
          <a:spcPct val="20000"/>
        </a:spcBef>
        <a:spcAft>
          <a:spcPct val="0"/>
        </a:spcAft>
        <a:buChar char="»"/>
        <a:defRPr kumimoji="1">
          <a:solidFill>
            <a:schemeClr val="tx1"/>
          </a:solidFill>
          <a:latin typeface="+mn-lt"/>
          <a:ea typeface="+mn-ea"/>
        </a:defRPr>
      </a:lvl8pPr>
      <a:lvl9pPr marL="3227388" indent="-230188" algn="l" rtl="0" eaLnBrk="1" fontAlgn="base" hangingPunct="1">
        <a:spcBef>
          <a:spcPct val="20000"/>
        </a:spcBef>
        <a:spcAft>
          <a:spcPct val="0"/>
        </a:spcAft>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5.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8.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0.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1.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プレースホルダー 11">
            <a:extLst>
              <a:ext uri="{FF2B5EF4-FFF2-40B4-BE49-F238E27FC236}">
                <a16:creationId xmlns:a16="http://schemas.microsoft.com/office/drawing/2014/main" id="{1DE164EC-E6AC-1C5D-35E3-56D997B0CC7B}"/>
              </a:ext>
            </a:extLst>
          </p:cNvPr>
          <p:cNvGraphicFramePr>
            <a:graphicFrameLocks noGrp="1"/>
          </p:cNvGraphicFramePr>
          <p:nvPr>
            <p:ph idx="4294967295"/>
            <p:extLst>
              <p:ext uri="{D42A27DB-BD31-4B8C-83A1-F6EECF244321}">
                <p14:modId xmlns:p14="http://schemas.microsoft.com/office/powerpoint/2010/main" val="1281541449"/>
              </p:ext>
            </p:extLst>
          </p:nvPr>
        </p:nvGraphicFramePr>
        <p:xfrm>
          <a:off x="1336725" y="2260280"/>
          <a:ext cx="8496297" cy="4051180"/>
        </p:xfrm>
        <a:graphic>
          <a:graphicData uri="http://schemas.openxmlformats.org/drawingml/2006/table">
            <a:tbl>
              <a:tblPr firstRow="1" bandRow="1">
                <a:tableStyleId>{3B4B98B0-60AC-42C2-AFA5-B58CD77FA1E5}</a:tableStyleId>
              </a:tblPr>
              <a:tblGrid>
                <a:gridCol w="1890999">
                  <a:extLst>
                    <a:ext uri="{9D8B030D-6E8A-4147-A177-3AD203B41FA5}">
                      <a16:colId xmlns:a16="http://schemas.microsoft.com/office/drawing/2014/main" val="2640076608"/>
                    </a:ext>
                  </a:extLst>
                </a:gridCol>
                <a:gridCol w="1890999">
                  <a:extLst>
                    <a:ext uri="{9D8B030D-6E8A-4147-A177-3AD203B41FA5}">
                      <a16:colId xmlns:a16="http://schemas.microsoft.com/office/drawing/2014/main" val="2150190246"/>
                    </a:ext>
                  </a:extLst>
                </a:gridCol>
                <a:gridCol w="954085">
                  <a:extLst>
                    <a:ext uri="{9D8B030D-6E8A-4147-A177-3AD203B41FA5}">
                      <a16:colId xmlns:a16="http://schemas.microsoft.com/office/drawing/2014/main" val="157346630"/>
                    </a:ext>
                  </a:extLst>
                </a:gridCol>
                <a:gridCol w="379960">
                  <a:extLst>
                    <a:ext uri="{9D8B030D-6E8A-4147-A177-3AD203B41FA5}">
                      <a16:colId xmlns:a16="http://schemas.microsoft.com/office/drawing/2014/main" val="3425335033"/>
                    </a:ext>
                  </a:extLst>
                </a:gridCol>
                <a:gridCol w="630247">
                  <a:extLst>
                    <a:ext uri="{9D8B030D-6E8A-4147-A177-3AD203B41FA5}">
                      <a16:colId xmlns:a16="http://schemas.microsoft.com/office/drawing/2014/main" val="2074041768"/>
                    </a:ext>
                  </a:extLst>
                </a:gridCol>
                <a:gridCol w="336734">
                  <a:extLst>
                    <a:ext uri="{9D8B030D-6E8A-4147-A177-3AD203B41FA5}">
                      <a16:colId xmlns:a16="http://schemas.microsoft.com/office/drawing/2014/main" val="879871184"/>
                    </a:ext>
                  </a:extLst>
                </a:gridCol>
                <a:gridCol w="617348">
                  <a:extLst>
                    <a:ext uri="{9D8B030D-6E8A-4147-A177-3AD203B41FA5}">
                      <a16:colId xmlns:a16="http://schemas.microsoft.com/office/drawing/2014/main" val="452492723"/>
                    </a:ext>
                  </a:extLst>
                </a:gridCol>
                <a:gridCol w="1795925">
                  <a:extLst>
                    <a:ext uri="{9D8B030D-6E8A-4147-A177-3AD203B41FA5}">
                      <a16:colId xmlns:a16="http://schemas.microsoft.com/office/drawing/2014/main" val="3288291491"/>
                    </a:ext>
                  </a:extLst>
                </a:gridCol>
              </a:tblGrid>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提出年月日</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令和</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pPr algn="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月</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pPr algn="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日</a:t>
                      </a: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3975349022"/>
                  </a:ext>
                </a:extLst>
              </a:tr>
              <a:tr h="289370">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代表提案者</a:t>
                      </a: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事業者名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r>
                        <a:rPr kumimoji="1" lang="ja-JP" altLang="en-US" sz="1200" b="0" dirty="0">
                          <a:solidFill>
                            <a:srgbClr val="FF0000"/>
                          </a:solidFill>
                          <a:latin typeface="Meiryo UI" panose="020B0604030504040204" pitchFamily="50" charset="-128"/>
                          <a:ea typeface="Meiryo UI" panose="020B0604030504040204" pitchFamily="50" charset="-128"/>
                        </a:rPr>
                        <a:t>○○○○○○○○○○</a:t>
                      </a: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3457865812"/>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事業者登録番号</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みらいエコ住宅</a:t>
                      </a:r>
                      <a:r>
                        <a:rPr kumimoji="1" lang="en-US" altLang="ja-JP" sz="1200" b="0" dirty="0">
                          <a:solidFill>
                            <a:srgbClr val="FF0000"/>
                          </a:solidFill>
                          <a:latin typeface="Meiryo UI" panose="020B0604030504040204" pitchFamily="50" charset="-128"/>
                          <a:ea typeface="Meiryo UI" panose="020B0604030504040204" pitchFamily="50" charset="-128"/>
                        </a:rPr>
                        <a:t>2026</a:t>
                      </a:r>
                      <a:r>
                        <a:rPr kumimoji="1" lang="ja-JP" altLang="en-US" sz="1200" b="0" dirty="0">
                          <a:solidFill>
                            <a:srgbClr val="FF0000"/>
                          </a:solidFill>
                          <a:latin typeface="Meiryo UI" panose="020B0604030504040204" pitchFamily="50" charset="-128"/>
                          <a:ea typeface="Meiryo UI" panose="020B0604030504040204" pitchFamily="50" charset="-128"/>
                        </a:rPr>
                        <a:t>事業の事業者登録番号を記載してください。</a:t>
                      </a:r>
                      <a:endParaRPr kumimoji="1" lang="en-US" altLang="ja-JP"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1098158"/>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法人番号</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個人事業主の場合は空欄としてください。</a:t>
                      </a: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49183159"/>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事業者住所</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460715767"/>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代表者氏名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66260732"/>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担当者氏名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endParaRPr kumimoji="1" lang="ja-JP" altLang="en-US" sz="1200" b="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1762562042"/>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担当者所属</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2546645041"/>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担当者電話番号</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1912348357"/>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担当者メールアドレス</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b="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2056667408"/>
                  </a:ext>
                </a:extLst>
              </a:tr>
              <a:tr h="289370">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共同提案者①</a:t>
                      </a:r>
                    </a:p>
                  </a:txBody>
                  <a:tcPr>
                    <a:lnR w="12700" cap="flat" cmpd="sng" algn="ctr">
                      <a:solidFill>
                        <a:schemeClr val="bg1">
                          <a:lumMod val="75000"/>
                        </a:schemeClr>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事業者名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348910581"/>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代表者氏名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61209698"/>
                  </a:ext>
                </a:extLst>
              </a:tr>
              <a:tr h="289370">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共同提案者②</a:t>
                      </a: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事業者名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endParaRPr kumimoji="1" lang="ja-JP" altLang="en-US" sz="1200" b="0" dirty="0">
                        <a:solidFill>
                          <a:srgbClr val="FF0000"/>
                        </a:solidFill>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71243662"/>
                  </a:ext>
                </a:extLst>
              </a:tr>
              <a:tr h="289370">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代表者氏名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gridSpan="6">
                  <a:txBody>
                    <a:bodyPr/>
                    <a:lstStyle/>
                    <a:p>
                      <a:r>
                        <a:rPr kumimoji="1" lang="en-US" altLang="ja-JP" sz="1200" b="0" dirty="0">
                          <a:solidFill>
                            <a:srgbClr val="FF0000"/>
                          </a:solidFill>
                          <a:latin typeface="Meiryo UI" panose="020B0604030504040204" pitchFamily="50" charset="-128"/>
                          <a:ea typeface="Meiryo UI" panose="020B0604030504040204" pitchFamily="50" charset="-128"/>
                        </a:rPr>
                        <a:t>※</a:t>
                      </a:r>
                      <a:r>
                        <a:rPr kumimoji="1" lang="ja-JP" altLang="en-US" sz="1200" b="0" dirty="0">
                          <a:solidFill>
                            <a:srgbClr val="FF0000"/>
                          </a:solidFill>
                          <a:latin typeface="Meiryo UI" panose="020B0604030504040204" pitchFamily="50" charset="-128"/>
                          <a:ea typeface="Meiryo UI" panose="020B0604030504040204" pitchFamily="50" charset="-128"/>
                        </a:rPr>
                        <a:t>共同提案者が３者以上いる場合は欄を増やしてください。</a:t>
                      </a:r>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942661314"/>
                  </a:ext>
                </a:extLst>
              </a:tr>
            </a:tbl>
          </a:graphicData>
        </a:graphic>
      </p:graphicFrame>
      <p:sp>
        <p:nvSpPr>
          <p:cNvPr id="4" name="フッター プレースホルダー 3">
            <a:extLst>
              <a:ext uri="{FF2B5EF4-FFF2-40B4-BE49-F238E27FC236}">
                <a16:creationId xmlns:a16="http://schemas.microsoft.com/office/drawing/2014/main" id="{57EA1A8F-02B1-5BBA-A545-FAE263DCC81D}"/>
              </a:ext>
            </a:extLst>
          </p:cNvPr>
          <p:cNvSpPr>
            <a:spLocks noGrp="1"/>
          </p:cNvSpPr>
          <p:nvPr>
            <p:ph type="ftr" sz="quarter" idx="10"/>
          </p:nvPr>
        </p:nvSpPr>
        <p:spPr/>
        <p:txBody>
          <a:body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2" name="吹き出し: 四角形 1">
            <a:extLst>
              <a:ext uri="{FF2B5EF4-FFF2-40B4-BE49-F238E27FC236}">
                <a16:creationId xmlns:a16="http://schemas.microsoft.com/office/drawing/2014/main" id="{97D2A3C7-5E47-3F1C-70F9-67C01B2470F6}"/>
              </a:ext>
            </a:extLst>
          </p:cNvPr>
          <p:cNvSpPr/>
          <p:nvPr/>
        </p:nvSpPr>
        <p:spPr bwMode="auto">
          <a:xfrm>
            <a:off x="9561512" y="4077072"/>
            <a:ext cx="1754560" cy="987857"/>
          </a:xfrm>
          <a:prstGeom prst="wedgeRectCallout">
            <a:avLst>
              <a:gd name="adj1" fmla="val -60246"/>
              <a:gd name="adj2" fmla="val 53048"/>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代表事業者名、共同事業者名の両方記載してください。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lang="ja-JP" altLang="en-US" sz="1200" dirty="0">
                <a:latin typeface="Meiryo UI" panose="020B0604030504040204" pitchFamily="50" charset="-128"/>
                <a:ea typeface="Meiryo UI" panose="020B0604030504040204" pitchFamily="50" charset="-128"/>
              </a:rPr>
              <a:t>共同事業者がない場合、記載不要です。</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83637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E2C77-554F-5F13-D621-91EB9E0E6151}"/>
            </a:ext>
          </a:extLst>
        </p:cNvPr>
        <p:cNvGrpSpPr/>
        <p:nvPr/>
      </p:nvGrpSpPr>
      <p:grpSpPr>
        <a:xfrm>
          <a:off x="0" y="0"/>
          <a:ext cx="0" cy="0"/>
          <a:chOff x="0" y="0"/>
          <a:chExt cx="0" cy="0"/>
        </a:xfrm>
      </p:grpSpPr>
      <p:sp>
        <p:nvSpPr>
          <p:cNvPr id="9" name="タイトル 8">
            <a:extLst>
              <a:ext uri="{FF2B5EF4-FFF2-40B4-BE49-F238E27FC236}">
                <a16:creationId xmlns:a16="http://schemas.microsoft.com/office/drawing/2014/main" id="{ADF123D3-6F2F-398D-89E2-A261C162825D}"/>
              </a:ext>
            </a:extLst>
          </p:cNvPr>
          <p:cNvSpPr>
            <a:spLocks noGrp="1"/>
          </p:cNvSpPr>
          <p:nvPr>
            <p:ph type="title"/>
          </p:nvPr>
        </p:nvSpPr>
        <p:spPr/>
        <p:txBody>
          <a:bodyPr/>
          <a:lstStyle/>
          <a:p>
            <a:r>
              <a:rPr lang="ja-JP" altLang="en-US" dirty="0"/>
              <a:t>０．基本的な要件</a:t>
            </a:r>
          </a:p>
        </p:txBody>
      </p:sp>
      <p:sp>
        <p:nvSpPr>
          <p:cNvPr id="3" name="フッター プレースホルダー 2">
            <a:extLst>
              <a:ext uri="{FF2B5EF4-FFF2-40B4-BE49-F238E27FC236}">
                <a16:creationId xmlns:a16="http://schemas.microsoft.com/office/drawing/2014/main" id="{73F0998F-0D69-3292-F515-7419A56ADFA5}"/>
              </a:ext>
            </a:extLst>
          </p:cNvPr>
          <p:cNvSpPr>
            <a:spLocks noGrp="1"/>
          </p:cNvSpPr>
          <p:nvPr>
            <p:ph type="ftr" sz="quarter" idx="10"/>
          </p:nvPr>
        </p:nvSpPr>
        <p:spPr/>
        <p:txBody>
          <a:body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4" name="スライド番号プレースホルダー 3">
            <a:extLst>
              <a:ext uri="{FF2B5EF4-FFF2-40B4-BE49-F238E27FC236}">
                <a16:creationId xmlns:a16="http://schemas.microsoft.com/office/drawing/2014/main" id="{B4572F5B-489C-9894-4B0A-0C4A115B691F}"/>
              </a:ext>
            </a:extLst>
          </p:cNvPr>
          <p:cNvSpPr>
            <a:spLocks noGrp="1"/>
          </p:cNvSpPr>
          <p:nvPr>
            <p:ph type="sldNum" sz="quarter" idx="11"/>
          </p:nvPr>
        </p:nvSpPr>
        <p:spPr/>
        <p:txBody>
          <a:bodyPr/>
          <a:lstStyle/>
          <a:p>
            <a:fld id="{BBE35919-23BF-4CD6-B754-75901BCEB672}" type="slidenum">
              <a:rPr lang="en-US" altLang="ja-JP" smtClean="0"/>
              <a:pPr/>
              <a:t>1</a:t>
            </a:fld>
            <a:endParaRPr lang="en-US" altLang="ja-JP" dirty="0"/>
          </a:p>
        </p:txBody>
      </p:sp>
      <p:graphicFrame>
        <p:nvGraphicFramePr>
          <p:cNvPr id="2" name="表 1">
            <a:extLst>
              <a:ext uri="{FF2B5EF4-FFF2-40B4-BE49-F238E27FC236}">
                <a16:creationId xmlns:a16="http://schemas.microsoft.com/office/drawing/2014/main" id="{A600E2B2-8592-52F1-AC40-CD2E927C71BC}"/>
              </a:ext>
            </a:extLst>
          </p:cNvPr>
          <p:cNvGraphicFramePr>
            <a:graphicFrameLocks noGrp="1"/>
          </p:cNvGraphicFramePr>
          <p:nvPr>
            <p:extLst>
              <p:ext uri="{D42A27DB-BD31-4B8C-83A1-F6EECF244321}">
                <p14:modId xmlns:p14="http://schemas.microsoft.com/office/powerpoint/2010/main" val="2712682782"/>
              </p:ext>
            </p:extLst>
          </p:nvPr>
        </p:nvGraphicFramePr>
        <p:xfrm>
          <a:off x="108815" y="988003"/>
          <a:ext cx="9719849" cy="5861686"/>
        </p:xfrm>
        <a:graphic>
          <a:graphicData uri="http://schemas.openxmlformats.org/drawingml/2006/table">
            <a:tbl>
              <a:tblPr firstRow="1" bandRow="1">
                <a:tableStyleId>{D27102A9-8310-4765-A935-A1911B00CA55}</a:tableStyleId>
              </a:tblPr>
              <a:tblGrid>
                <a:gridCol w="395849">
                  <a:extLst>
                    <a:ext uri="{9D8B030D-6E8A-4147-A177-3AD203B41FA5}">
                      <a16:colId xmlns:a16="http://schemas.microsoft.com/office/drawing/2014/main" val="672963800"/>
                    </a:ext>
                  </a:extLst>
                </a:gridCol>
                <a:gridCol w="9324000">
                  <a:extLst>
                    <a:ext uri="{9D8B030D-6E8A-4147-A177-3AD203B41FA5}">
                      <a16:colId xmlns:a16="http://schemas.microsoft.com/office/drawing/2014/main" val="192288351"/>
                    </a:ext>
                  </a:extLst>
                </a:gridCol>
              </a:tblGrid>
              <a:tr h="244405">
                <a:tc gridSpan="2">
                  <a:txBody>
                    <a:bodyPr/>
                    <a:lstStyle/>
                    <a:p>
                      <a:pPr>
                        <a:lnSpc>
                          <a:spcPts val="1500"/>
                        </a:lnSpc>
                      </a:pPr>
                      <a:r>
                        <a:rPr kumimoji="1" lang="ja-JP" altLang="en-US" sz="1100" dirty="0">
                          <a:solidFill>
                            <a:schemeClr val="tx1"/>
                          </a:solidFill>
                        </a:rPr>
                        <a:t>以下の要件に適合させることを宣言します。</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868100682"/>
                  </a:ext>
                </a:extLst>
              </a:tr>
              <a:tr h="12682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200"/>
                        </a:lnSpc>
                      </a:pPr>
                      <a:r>
                        <a:rPr kumimoji="1" lang="ja-JP" altLang="en-US" sz="900" b="1" dirty="0">
                          <a:solidFill>
                            <a:schemeClr val="tx1"/>
                          </a:solidFill>
                          <a:latin typeface="Meiryo UI" panose="020B0604030504040204" pitchFamily="50" charset="-128"/>
                          <a:ea typeface="Meiryo UI" panose="020B0604030504040204" pitchFamily="50" charset="-128"/>
                        </a:rPr>
                        <a:t>長期使用構造等基準に準拠する基準</a:t>
                      </a:r>
                    </a:p>
                    <a:p>
                      <a:pPr>
                        <a:lnSpc>
                          <a:spcPts val="1200"/>
                        </a:lnSpc>
                      </a:pPr>
                      <a:r>
                        <a:rPr kumimoji="1" lang="ja-JP" altLang="en-US" sz="900" b="1" dirty="0">
                          <a:solidFill>
                            <a:schemeClr val="tx1"/>
                          </a:solidFill>
                          <a:latin typeface="Meiryo UI" panose="020B0604030504040204" pitchFamily="50" charset="-128"/>
                          <a:ea typeface="Meiryo UI" panose="020B0604030504040204" pitchFamily="50" charset="-128"/>
                        </a:rPr>
                        <a:t>耐震性</a:t>
                      </a:r>
                      <a:r>
                        <a:rPr kumimoji="1" lang="ja-JP" altLang="en-US" sz="900" dirty="0">
                          <a:solidFill>
                            <a:schemeClr val="tx1"/>
                          </a:solidFill>
                          <a:latin typeface="Meiryo UI" panose="020B0604030504040204" pitchFamily="50" charset="-128"/>
                          <a:ea typeface="Meiryo UI" panose="020B0604030504040204" pitchFamily="50" charset="-128"/>
                        </a:rPr>
                        <a:t>｜以下のいずれかに該当すること。</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85725" indent="-85725">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　・耐震等級（倒壊等防止）の「等級２」以上</a:t>
                      </a:r>
                    </a:p>
                    <a:p>
                      <a:pPr marL="85725" indent="-85725">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　・耐震等級（倒壊等防止）の「等級１」、かつ、安全限界時の層間変形角が</a:t>
                      </a:r>
                      <a:r>
                        <a:rPr kumimoji="1" lang="en-US" altLang="ja-JP" sz="900" dirty="0">
                          <a:solidFill>
                            <a:schemeClr val="tx1"/>
                          </a:solidFill>
                          <a:latin typeface="Meiryo UI" panose="020B0604030504040204" pitchFamily="50" charset="-128"/>
                          <a:ea typeface="Meiryo UI" panose="020B0604030504040204" pitchFamily="50" charset="-128"/>
                        </a:rPr>
                        <a:t>1/100</a:t>
                      </a:r>
                      <a:r>
                        <a:rPr kumimoji="1" lang="ja-JP" altLang="en-US" sz="900" dirty="0">
                          <a:solidFill>
                            <a:schemeClr val="tx1"/>
                          </a:solidFill>
                          <a:latin typeface="Meiryo UI" panose="020B0604030504040204" pitchFamily="50" charset="-128"/>
                          <a:ea typeface="Meiryo UI" panose="020B0604030504040204" pitchFamily="50" charset="-128"/>
                        </a:rPr>
                        <a:t>（木造の場合</a:t>
                      </a:r>
                      <a:r>
                        <a:rPr kumimoji="1" lang="en-US" altLang="ja-JP" sz="900" dirty="0">
                          <a:solidFill>
                            <a:schemeClr val="tx1"/>
                          </a:solidFill>
                          <a:latin typeface="Meiryo UI" panose="020B0604030504040204" pitchFamily="50" charset="-128"/>
                          <a:ea typeface="Meiryo UI" panose="020B0604030504040204" pitchFamily="50" charset="-128"/>
                        </a:rPr>
                        <a:t>1/40</a:t>
                      </a:r>
                      <a:r>
                        <a:rPr kumimoji="1" lang="ja-JP" altLang="en-US" sz="900" dirty="0">
                          <a:solidFill>
                            <a:schemeClr val="tx1"/>
                          </a:solidFill>
                          <a:latin typeface="Meiryo UI" panose="020B0604030504040204" pitchFamily="50" charset="-128"/>
                          <a:ea typeface="Meiryo UI" panose="020B0604030504040204" pitchFamily="50" charset="-128"/>
                        </a:rPr>
                        <a:t>）以下</a:t>
                      </a:r>
                    </a:p>
                    <a:p>
                      <a:pPr marL="85725" indent="-85725">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　・耐震等級（倒壊等防止）の「等級１」、かつ、各階の張り間方向及びけた方向について所定の基準に適合するもの（鉄筋コンクリート造など）</a:t>
                      </a:r>
                    </a:p>
                    <a:p>
                      <a:pPr>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　・住宅の品質確保の促進等に関する法律に定める免震建築物</a:t>
                      </a:r>
                    </a:p>
                    <a:p>
                      <a:pPr>
                        <a:lnSpc>
                          <a:spcPts val="1200"/>
                        </a:lnSpc>
                      </a:pPr>
                      <a:r>
                        <a:rPr kumimoji="1" lang="ja-JP" altLang="en-US" sz="900" b="1" dirty="0">
                          <a:solidFill>
                            <a:schemeClr val="tx1"/>
                          </a:solidFill>
                          <a:latin typeface="Meiryo UI" panose="020B0604030504040204" pitchFamily="50" charset="-128"/>
                          <a:ea typeface="Meiryo UI" panose="020B0604030504040204" pitchFamily="50" charset="-128"/>
                        </a:rPr>
                        <a:t>劣化対策</a:t>
                      </a:r>
                      <a:r>
                        <a:rPr kumimoji="1" lang="ja-JP" altLang="en-US" sz="900" dirty="0">
                          <a:solidFill>
                            <a:schemeClr val="tx1"/>
                          </a:solidFill>
                          <a:latin typeface="Meiryo UI" panose="020B0604030504040204" pitchFamily="50" charset="-128"/>
                          <a:ea typeface="Meiryo UI" panose="020B0604030504040204" pitchFamily="50" charset="-128"/>
                        </a:rPr>
                        <a:t>｜・劣化対策等級（構造躯体等）の「等級３」</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900" b="1" dirty="0">
                          <a:solidFill>
                            <a:schemeClr val="tx1"/>
                          </a:solidFill>
                          <a:latin typeface="Meiryo UI" panose="020B0604030504040204" pitchFamily="50" charset="-128"/>
                          <a:ea typeface="Meiryo UI" panose="020B0604030504040204" pitchFamily="50" charset="-128"/>
                        </a:rPr>
                        <a:t>断熱性</a:t>
                      </a:r>
                      <a:r>
                        <a:rPr kumimoji="1" lang="ja-JP" altLang="en-US" sz="900" dirty="0">
                          <a:solidFill>
                            <a:schemeClr val="tx1"/>
                          </a:solidFill>
                          <a:latin typeface="Meiryo UI" panose="020B0604030504040204" pitchFamily="50" charset="-128"/>
                          <a:ea typeface="Meiryo UI" panose="020B0604030504040204" pitchFamily="50" charset="-128"/>
                        </a:rPr>
                        <a:t>｜・断熱等性能等級の「等級５」以上</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900" b="1" dirty="0">
                          <a:solidFill>
                            <a:schemeClr val="tx1"/>
                          </a:solidFill>
                          <a:latin typeface="Meiryo UI" panose="020B0604030504040204" pitchFamily="50" charset="-128"/>
                          <a:ea typeface="Meiryo UI" panose="020B0604030504040204" pitchFamily="50" charset="-128"/>
                        </a:rPr>
                        <a:t>省エネルギー性</a:t>
                      </a:r>
                      <a:r>
                        <a:rPr kumimoji="1" lang="ja-JP" altLang="en-US" sz="900" dirty="0">
                          <a:solidFill>
                            <a:schemeClr val="tx1"/>
                          </a:solidFill>
                          <a:latin typeface="Meiryo UI" panose="020B0604030504040204" pitchFamily="50" charset="-128"/>
                          <a:ea typeface="Meiryo UI" panose="020B0604030504040204" pitchFamily="50" charset="-128"/>
                        </a:rPr>
                        <a:t>｜・一次エネルギー消費量等級の「等級６」以上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7113153"/>
                  </a:ext>
                </a:extLst>
              </a:tr>
              <a:tr h="6077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200"/>
                        </a:lnSpc>
                      </a:pPr>
                      <a:r>
                        <a:rPr kumimoji="1" lang="ja-JP" altLang="en-US" sz="900" b="1" dirty="0">
                          <a:solidFill>
                            <a:schemeClr val="tx1"/>
                          </a:solidFill>
                          <a:latin typeface="Meiryo UI" panose="020B0604030504040204" pitchFamily="50" charset="-128"/>
                          <a:ea typeface="Meiryo UI" panose="020B0604030504040204" pitchFamily="50" charset="-128"/>
                        </a:rPr>
                        <a:t>レジリエンス性の向上に資する措置｜</a:t>
                      </a:r>
                      <a:r>
                        <a:rPr kumimoji="1" lang="ja-JP" altLang="en-US" sz="900" b="0" dirty="0">
                          <a:solidFill>
                            <a:schemeClr val="tx1"/>
                          </a:solidFill>
                          <a:latin typeface="Meiryo UI" panose="020B0604030504040204" pitchFamily="50" charset="-128"/>
                          <a:ea typeface="Meiryo UI" panose="020B0604030504040204" pitchFamily="50" charset="-128"/>
                        </a:rPr>
                        <a:t>以下</a:t>
                      </a:r>
                      <a:r>
                        <a:rPr kumimoji="1" lang="ja-JP" altLang="en-US" sz="900" dirty="0">
                          <a:solidFill>
                            <a:schemeClr val="tx1"/>
                          </a:solidFill>
                          <a:latin typeface="Meiryo UI" panose="020B0604030504040204" pitchFamily="50" charset="-128"/>
                          <a:ea typeface="Meiryo UI" panose="020B0604030504040204" pitchFamily="50" charset="-128"/>
                        </a:rPr>
                        <a:t>のいずれかを設置すること。</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85725" indent="-85725" algn="just">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・蓄電池（蓄電容量が５</a:t>
                      </a:r>
                      <a:r>
                        <a:rPr kumimoji="1" lang="en-US" altLang="ja-JP" sz="900" dirty="0">
                          <a:solidFill>
                            <a:schemeClr val="tx1"/>
                          </a:solidFill>
                          <a:latin typeface="Meiryo UI" panose="020B0604030504040204" pitchFamily="50" charset="-128"/>
                          <a:ea typeface="Meiryo UI" panose="020B0604030504040204" pitchFamily="50" charset="-128"/>
                        </a:rPr>
                        <a:t>kWh</a:t>
                      </a:r>
                      <a:r>
                        <a:rPr kumimoji="1" lang="ja-JP" altLang="en-US" sz="900" dirty="0">
                          <a:solidFill>
                            <a:schemeClr val="tx1"/>
                          </a:solidFill>
                          <a:latin typeface="Meiryo UI" panose="020B0604030504040204" pitchFamily="50" charset="-128"/>
                          <a:ea typeface="Meiryo UI" panose="020B0604030504040204" pitchFamily="50" charset="-128"/>
                        </a:rPr>
                        <a:t>以上であるものに限る。電気自動車の車載用蓄電池の活用を可能とする</a:t>
                      </a:r>
                      <a:r>
                        <a:rPr kumimoji="1" lang="en-US" altLang="ja-JP" sz="900" dirty="0">
                          <a:solidFill>
                            <a:schemeClr val="tx1"/>
                          </a:solidFill>
                          <a:latin typeface="Meiryo UI" panose="020B0604030504040204" pitchFamily="50" charset="-128"/>
                          <a:ea typeface="Meiryo UI" panose="020B0604030504040204" pitchFamily="50" charset="-128"/>
                        </a:rPr>
                        <a:t>V2H</a:t>
                      </a:r>
                      <a:r>
                        <a:rPr kumimoji="1" lang="ja-JP" altLang="en-US" sz="900" dirty="0">
                          <a:solidFill>
                            <a:schemeClr val="tx1"/>
                          </a:solidFill>
                          <a:latin typeface="Meiryo UI" panose="020B0604030504040204" pitchFamily="50" charset="-128"/>
                          <a:ea typeface="Meiryo UI" panose="020B0604030504040204" pitchFamily="50" charset="-128"/>
                        </a:rPr>
                        <a:t>を含む。）</a:t>
                      </a:r>
                    </a:p>
                    <a:p>
                      <a:pPr marL="85725" indent="-85725" algn="just">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・燃料電池（地震の発生後における継続的な利用が可能な対策が採られているもの（電池ユニット・貯湯ユニットの倒壊・転倒防止などの安全対策や、高圧導管・中圧導管・耐震性の高い低圧導管、</a:t>
                      </a:r>
                      <a:r>
                        <a:rPr kumimoji="1" lang="en-US" altLang="ja-JP" sz="900" dirty="0">
                          <a:solidFill>
                            <a:schemeClr val="tx1"/>
                          </a:solidFill>
                          <a:latin typeface="Meiryo UI" panose="020B0604030504040204" pitchFamily="50" charset="-128"/>
                          <a:ea typeface="Meiryo UI" panose="020B0604030504040204" pitchFamily="50" charset="-128"/>
                        </a:rPr>
                        <a:t>LP</a:t>
                      </a:r>
                      <a:r>
                        <a:rPr kumimoji="1" lang="ja-JP" altLang="en-US" sz="900" dirty="0">
                          <a:solidFill>
                            <a:schemeClr val="tx1"/>
                          </a:solidFill>
                          <a:latin typeface="Meiryo UI" panose="020B0604030504040204" pitchFamily="50" charset="-128"/>
                          <a:ea typeface="Meiryo UI" panose="020B0604030504040204" pitchFamily="50" charset="-128"/>
                        </a:rPr>
                        <a:t>ガス等の採用などによる燃料の確保策など）に限る。）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9691812"/>
                  </a:ext>
                </a:extLst>
              </a:tr>
              <a:tr h="1532484">
                <a:tc>
                  <a:txBody>
                    <a:bodyPr/>
                    <a:lstStyle/>
                    <a:p>
                      <a:r>
                        <a:rPr kumimoji="1" lang="ja-JP" altLang="en-US" sz="1100" dirty="0">
                          <a:solidFill>
                            <a:schemeClr val="tx1"/>
                          </a:solidFill>
                        </a:rPr>
                        <a:t>○</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200"/>
                        </a:lnSpc>
                      </a:pPr>
                      <a:r>
                        <a:rPr kumimoji="1" lang="ja-JP" altLang="en-US" sz="900" b="1" dirty="0">
                          <a:solidFill>
                            <a:schemeClr val="tx1"/>
                          </a:solidFill>
                          <a:latin typeface="Meiryo UI" panose="020B0604030504040204" pitchFamily="50" charset="-128"/>
                          <a:ea typeface="Meiryo UI" panose="020B0604030504040204" pitchFamily="50" charset="-128"/>
                        </a:rPr>
                        <a:t>モデル住宅（新築住宅）の立地に関する要件</a:t>
                      </a:r>
                      <a:endParaRPr kumimoji="1" lang="en-US" altLang="ja-JP" sz="900" b="1"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補助を受けるモデル住宅（新築住宅に限る。）の立地について、次の①から⑥までに掲げる住宅には原則として該当しないこと。ただし、住宅の建築工事と併せて行う対策により建築行為の制限が解除される場合、この限りでない。</a:t>
                      </a:r>
                    </a:p>
                    <a:p>
                      <a:pPr marL="180975" indent="-180975" algn="just">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① 「土砂災害特別警戒区域」に立地する住宅</a:t>
                      </a:r>
                    </a:p>
                    <a:p>
                      <a:pPr marL="180975" indent="-180975" algn="just">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② 「急傾斜地崩壊危険区域」に立地する住宅</a:t>
                      </a:r>
                    </a:p>
                    <a:p>
                      <a:pPr marL="180975" indent="-180975" algn="just">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③ 「地すべり防止区域」に立地する住宅</a:t>
                      </a:r>
                    </a:p>
                    <a:p>
                      <a:pPr marL="180975" indent="-180975" algn="just">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④ 都市再生特別措置法第</a:t>
                      </a:r>
                      <a:r>
                        <a:rPr kumimoji="1" lang="en-US" altLang="ja-JP" sz="900" dirty="0">
                          <a:solidFill>
                            <a:schemeClr val="tx1"/>
                          </a:solidFill>
                          <a:latin typeface="Meiryo UI" panose="020B0604030504040204" pitchFamily="50" charset="-128"/>
                          <a:ea typeface="Meiryo UI" panose="020B0604030504040204" pitchFamily="50" charset="-128"/>
                        </a:rPr>
                        <a:t>88</a:t>
                      </a:r>
                      <a:r>
                        <a:rPr kumimoji="1" lang="ja-JP" altLang="en-US" sz="900" dirty="0">
                          <a:solidFill>
                            <a:schemeClr val="tx1"/>
                          </a:solidFill>
                          <a:latin typeface="Meiryo UI" panose="020B0604030504040204" pitchFamily="50" charset="-128"/>
                          <a:ea typeface="Meiryo UI" panose="020B0604030504040204" pitchFamily="50" charset="-128"/>
                        </a:rPr>
                        <a:t>条第５項の規定により、当該住宅に係る届出をした者が同条第３項の規定による勧告に従わなかった旨が公表されている住宅</a:t>
                      </a:r>
                    </a:p>
                    <a:p>
                      <a:pPr marL="180975" indent="-180975" algn="just">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⑤ 「市街化調整区域」に立地する住宅のうち、「土砂災害警戒区域」又は「洪水浸水想定区域」若しくは「高潮浸水想定区域」（浸水想定高さ３ｍ以上の区域に限る。）に立地するもの</a:t>
                      </a:r>
                    </a:p>
                    <a:p>
                      <a:pPr marL="180975" indent="-180975" algn="just">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⑥ 「市街化調整区域以外の区域」のうち、「土砂災害警戒区域又は浸水想定区域（洪水浸水想定区域又は高潮浸水想定区域における浸水想定高さ３ｍ以上の区域に限る。）」かつ「災害危険区域」に立地する住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1104489"/>
                  </a:ext>
                </a:extLst>
              </a:tr>
              <a:tr h="4755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200"/>
                        </a:lnSpc>
                      </a:pPr>
                      <a:r>
                        <a:rPr kumimoji="1" lang="ja-JP" altLang="en-US" sz="900" b="1" dirty="0">
                          <a:solidFill>
                            <a:schemeClr val="tx1"/>
                          </a:solidFill>
                          <a:latin typeface="Meiryo UI" panose="020B0604030504040204" pitchFamily="50" charset="-128"/>
                          <a:ea typeface="Meiryo UI" panose="020B0604030504040204" pitchFamily="50" charset="-128"/>
                        </a:rPr>
                        <a:t>モデル住宅の建設等の時期</a:t>
                      </a:r>
                      <a:r>
                        <a:rPr kumimoji="1" lang="ja-JP" altLang="en-US" sz="900" dirty="0">
                          <a:solidFill>
                            <a:schemeClr val="tx1"/>
                          </a:solidFill>
                          <a:latin typeface="Meiryo UI" panose="020B0604030504040204" pitchFamily="50" charset="-128"/>
                          <a:ea typeface="Meiryo UI" panose="020B0604030504040204" pitchFamily="50" charset="-128"/>
                        </a:rPr>
                        <a:t>について、次の①及び②に掲げる要件に適合すること。</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①　全てのモデル住宅について、提案書の提出日以降に着工すること</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②　全てのモデル住宅について、令和８年度中に事業に着手すること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0064493"/>
                  </a:ext>
                </a:extLst>
              </a:tr>
              <a:tr h="2642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「代表提案者」と、提案の対象となる住宅の「建築主又は購入者」との間で、「</a:t>
                      </a:r>
                      <a:r>
                        <a:rPr kumimoji="1" lang="en-US" altLang="ja-JP" sz="900" dirty="0">
                          <a:solidFill>
                            <a:schemeClr val="tx1"/>
                          </a:solidFill>
                          <a:latin typeface="Meiryo UI" panose="020B0604030504040204" pitchFamily="50" charset="-128"/>
                          <a:ea typeface="Meiryo UI" panose="020B0604030504040204" pitchFamily="50" charset="-128"/>
                        </a:rPr>
                        <a:t>2050</a:t>
                      </a:r>
                      <a:r>
                        <a:rPr kumimoji="1" lang="ja-JP" altLang="en-US" sz="900" dirty="0">
                          <a:solidFill>
                            <a:schemeClr val="tx1"/>
                          </a:solidFill>
                          <a:latin typeface="Meiryo UI" panose="020B0604030504040204" pitchFamily="50" charset="-128"/>
                          <a:ea typeface="Meiryo UI" panose="020B0604030504040204" pitchFamily="50" charset="-128"/>
                        </a:rPr>
                        <a:t>先導型住宅に係る共同事業実施規約（</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）」を締結し、完了実績報告時に当該規約を提出すること。</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「建築主又は購入者」が、補助事業の効果を継続するために必要な期間（</a:t>
                      </a:r>
                      <a:r>
                        <a:rPr kumimoji="1" lang="en-US" altLang="ja-JP" sz="900" dirty="0">
                          <a:solidFill>
                            <a:schemeClr val="tx1"/>
                          </a:solidFill>
                          <a:latin typeface="Meiryo UI" panose="020B0604030504040204" pitchFamily="50" charset="-128"/>
                          <a:ea typeface="Meiryo UI" panose="020B0604030504040204" pitchFamily="50" charset="-128"/>
                        </a:rPr>
                        <a:t>10</a:t>
                      </a:r>
                      <a:r>
                        <a:rPr kumimoji="1" lang="ja-JP" altLang="en-US" sz="900" dirty="0">
                          <a:solidFill>
                            <a:schemeClr val="tx1"/>
                          </a:solidFill>
                          <a:latin typeface="Meiryo UI" panose="020B0604030504040204" pitchFamily="50" charset="-128"/>
                          <a:ea typeface="Meiryo UI" panose="020B0604030504040204" pitchFamily="50" charset="-128"/>
                        </a:rPr>
                        <a:t>年間）に渡って、対象住宅を補助要件に適合する状態で管理すること等を、あらかじめ「代表提案者」と合意するために作成する規約。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34609806"/>
                  </a:ext>
                </a:extLst>
              </a:tr>
              <a:tr h="4755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200"/>
                        </a:lnSpc>
                      </a:pPr>
                      <a:r>
                        <a:rPr kumimoji="1" lang="ja-JP" altLang="en-US" sz="900" b="1" dirty="0">
                          <a:solidFill>
                            <a:schemeClr val="tx1"/>
                          </a:solidFill>
                          <a:latin typeface="Meiryo UI" panose="020B0604030504040204" pitchFamily="50" charset="-128"/>
                          <a:ea typeface="Meiryo UI" panose="020B0604030504040204" pitchFamily="50" charset="-128"/>
                        </a:rPr>
                        <a:t>代表提案者及び共同提案者</a:t>
                      </a:r>
                      <a:r>
                        <a:rPr kumimoji="1" lang="ja-JP" altLang="en-US" sz="900" dirty="0">
                          <a:solidFill>
                            <a:schemeClr val="tx1"/>
                          </a:solidFill>
                          <a:latin typeface="Meiryo UI" panose="020B0604030504040204" pitchFamily="50" charset="-128"/>
                          <a:ea typeface="Meiryo UI" panose="020B0604030504040204" pitchFamily="50" charset="-128"/>
                        </a:rPr>
                        <a:t>は次の①又は②に該当しないこと。</a:t>
                      </a:r>
                      <a:endParaRPr kumimoji="1" lang="en-US" altLang="ja-JP" sz="900" dirty="0">
                        <a:solidFill>
                          <a:schemeClr val="tx1"/>
                        </a:solidFill>
                        <a:latin typeface="Meiryo UI" panose="020B0604030504040204" pitchFamily="50" charset="-128"/>
                        <a:ea typeface="Meiryo UI" panose="020B0604030504040204" pitchFamily="50" charset="-128"/>
                      </a:endParaRPr>
                    </a:p>
                    <a:p>
                      <a:pPr>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①過去三か年以内に国土交通省住宅局が所轄する補助事業において、補助金返還命令を受けたこと。</a:t>
                      </a:r>
                    </a:p>
                    <a:p>
                      <a:pPr>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②暴力団若しくは暴力団員であること又は暴力団又は暴力団員との不適切な関係にあること。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24034949"/>
                  </a:ext>
                </a:extLst>
              </a:tr>
              <a:tr h="2642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200"/>
                        </a:lnSpc>
                      </a:pPr>
                      <a:r>
                        <a:rPr kumimoji="1" lang="ja-JP" altLang="en-US" sz="900" dirty="0">
                          <a:solidFill>
                            <a:schemeClr val="tx1"/>
                          </a:solidFill>
                          <a:latin typeface="Meiryo UI" panose="020B0604030504040204" pitchFamily="50" charset="-128"/>
                          <a:ea typeface="Meiryo UI" panose="020B0604030504040204" pitchFamily="50" charset="-128"/>
                        </a:rPr>
                        <a:t>提案書で示された方法によって効果検証を実施し、その結果を事務事業者に報告すること。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9504362"/>
                  </a:ext>
                </a:extLst>
              </a:tr>
            </a:tbl>
          </a:graphicData>
        </a:graphic>
      </p:graphicFrame>
      <p:sp>
        <p:nvSpPr>
          <p:cNvPr id="10" name="テキスト ボックス 9">
            <a:extLst>
              <a:ext uri="{FF2B5EF4-FFF2-40B4-BE49-F238E27FC236}">
                <a16:creationId xmlns:a16="http://schemas.microsoft.com/office/drawing/2014/main" id="{B1E3B800-2E2D-18F5-B350-2ABF4DCC075E}"/>
              </a:ext>
            </a:extLst>
          </p:cNvPr>
          <p:cNvSpPr txBox="1"/>
          <p:nvPr/>
        </p:nvSpPr>
        <p:spPr>
          <a:xfrm>
            <a:off x="5989136" y="1040248"/>
            <a:ext cx="3916864" cy="261610"/>
          </a:xfrm>
          <a:prstGeom prst="rect">
            <a:avLst/>
          </a:prstGeom>
          <a:noFill/>
        </p:spPr>
        <p:txBody>
          <a:bodyPr wrap="square" rtlCol="0">
            <a:spAutoFit/>
          </a:bodyPr>
          <a:lstStyle/>
          <a:p>
            <a:pPr algn="just"/>
            <a:r>
              <a:rPr kumimoji="1" lang="en-US" altLang="ja-JP" sz="1100" dirty="0">
                <a:solidFill>
                  <a:srgbClr val="FF0000"/>
                </a:solidFill>
                <a:latin typeface="Meiryo UI" panose="020B0604030504040204" pitchFamily="50" charset="-128"/>
                <a:ea typeface="Meiryo UI" panose="020B0604030504040204" pitchFamily="50" charset="-128"/>
              </a:rPr>
              <a:t>※</a:t>
            </a:r>
            <a:r>
              <a:rPr kumimoji="1" lang="ja-JP" altLang="en-US" sz="1100" dirty="0">
                <a:solidFill>
                  <a:srgbClr val="FF0000"/>
                </a:solidFill>
                <a:latin typeface="Meiryo UI" panose="020B0604030504040204" pitchFamily="50" charset="-128"/>
                <a:ea typeface="Meiryo UI" panose="020B0604030504040204" pitchFamily="50" charset="-128"/>
              </a:rPr>
              <a:t>適合させることを宣言するものは○を●にしてください。</a:t>
            </a:r>
          </a:p>
        </p:txBody>
      </p:sp>
    </p:spTree>
    <p:extLst>
      <p:ext uri="{BB962C8B-B14F-4D97-AF65-F5344CB8AC3E}">
        <p14:creationId xmlns:p14="http://schemas.microsoft.com/office/powerpoint/2010/main" val="1911428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959C2B65-89F5-741A-19AB-A4CACBA88D9B}"/>
              </a:ext>
            </a:extLst>
          </p:cNvPr>
          <p:cNvSpPr>
            <a:spLocks noGrp="1"/>
          </p:cNvSpPr>
          <p:nvPr>
            <p:ph type="ftr" sz="quarter" idx="10"/>
          </p:nvPr>
        </p:nvSpPr>
        <p:spPr/>
        <p:txBody>
          <a:bodyPr/>
          <a:lstStyle/>
          <a:p>
            <a:r>
              <a:rPr lang="zh-TW" altLang="en-US" dirty="0"/>
              <a:t>国土交通省　令和</a:t>
            </a:r>
            <a:r>
              <a:rPr lang="en-US" altLang="zh-TW" dirty="0"/>
              <a:t>8</a:t>
            </a:r>
            <a:r>
              <a:rPr lang="zh-TW" altLang="en-US" dirty="0"/>
              <a:t>年度　</a:t>
            </a:r>
            <a:r>
              <a:rPr lang="en-US" altLang="zh-TW" dirty="0"/>
              <a:t>2050</a:t>
            </a:r>
            <a:r>
              <a:rPr lang="zh-TW" altLang="en-US" dirty="0"/>
              <a:t>先導型住宅推進事業</a:t>
            </a:r>
            <a:r>
              <a:rPr lang="en-US" altLang="zh-TW" dirty="0"/>
              <a:t>【</a:t>
            </a:r>
            <a:r>
              <a:rPr lang="zh-TW" altLang="en-US" dirty="0"/>
              <a:t>提案書</a:t>
            </a:r>
            <a:r>
              <a:rPr lang="en-US" altLang="zh-TW" dirty="0"/>
              <a:t>】</a:t>
            </a:r>
            <a:endParaRPr lang="en-US" altLang="ja-JP" dirty="0"/>
          </a:p>
        </p:txBody>
      </p:sp>
      <p:sp>
        <p:nvSpPr>
          <p:cNvPr id="5" name="スライド番号プレースホルダー 4"/>
          <p:cNvSpPr>
            <a:spLocks noGrp="1"/>
          </p:cNvSpPr>
          <p:nvPr>
            <p:ph type="sldNum" sz="quarter" idx="11"/>
          </p:nvPr>
        </p:nvSpPr>
        <p:spPr/>
        <p:txBody>
          <a:bodyPr/>
          <a:lstStyle/>
          <a:p>
            <a:fld id="{A78954CB-78B4-4D47-A926-F36AA28B39C6}" type="slidenum">
              <a:rPr lang="en-US" altLang="ja-JP"/>
              <a:pPr/>
              <a:t>2</a:t>
            </a:fld>
            <a:endParaRPr lang="en-US" altLang="ja-JP"/>
          </a:p>
        </p:txBody>
      </p:sp>
      <p:graphicFrame>
        <p:nvGraphicFramePr>
          <p:cNvPr id="9" name="表プレースホルダー 8">
            <a:extLst>
              <a:ext uri="{FF2B5EF4-FFF2-40B4-BE49-F238E27FC236}">
                <a16:creationId xmlns:a16="http://schemas.microsoft.com/office/drawing/2014/main" id="{33C9447E-F802-DACC-3F0A-911BB9E07840}"/>
              </a:ext>
            </a:extLst>
          </p:cNvPr>
          <p:cNvGraphicFramePr>
            <a:graphicFrameLocks noGrp="1"/>
          </p:cNvGraphicFramePr>
          <p:nvPr>
            <p:ph type="tbl" sz="quarter" idx="12"/>
            <p:extLst>
              <p:ext uri="{D42A27DB-BD31-4B8C-83A1-F6EECF244321}">
                <p14:modId xmlns:p14="http://schemas.microsoft.com/office/powerpoint/2010/main" val="3149795565"/>
              </p:ext>
            </p:extLst>
          </p:nvPr>
        </p:nvGraphicFramePr>
        <p:xfrm>
          <a:off x="1292225" y="2719388"/>
          <a:ext cx="8485185" cy="741680"/>
        </p:xfrm>
        <a:graphic>
          <a:graphicData uri="http://schemas.openxmlformats.org/drawingml/2006/table">
            <a:tbl>
              <a:tblPr firstRow="1" bandRow="1">
                <a:tableStyleId>{3B4B98B0-60AC-42C2-AFA5-B58CD77FA1E5}</a:tableStyleId>
              </a:tblPr>
              <a:tblGrid>
                <a:gridCol w="1288360">
                  <a:extLst>
                    <a:ext uri="{9D8B030D-6E8A-4147-A177-3AD203B41FA5}">
                      <a16:colId xmlns:a16="http://schemas.microsoft.com/office/drawing/2014/main" val="2151529508"/>
                    </a:ext>
                  </a:extLst>
                </a:gridCol>
                <a:gridCol w="1635694">
                  <a:extLst>
                    <a:ext uri="{9D8B030D-6E8A-4147-A177-3AD203B41FA5}">
                      <a16:colId xmlns:a16="http://schemas.microsoft.com/office/drawing/2014/main" val="535470895"/>
                    </a:ext>
                  </a:extLst>
                </a:gridCol>
                <a:gridCol w="1163219">
                  <a:extLst>
                    <a:ext uri="{9D8B030D-6E8A-4147-A177-3AD203B41FA5}">
                      <a16:colId xmlns:a16="http://schemas.microsoft.com/office/drawing/2014/main" val="4187193393"/>
                    </a:ext>
                  </a:extLst>
                </a:gridCol>
                <a:gridCol w="406595">
                  <a:extLst>
                    <a:ext uri="{9D8B030D-6E8A-4147-A177-3AD203B41FA5}">
                      <a16:colId xmlns:a16="http://schemas.microsoft.com/office/drawing/2014/main" val="407668576"/>
                    </a:ext>
                  </a:extLst>
                </a:gridCol>
                <a:gridCol w="1251634">
                  <a:extLst>
                    <a:ext uri="{9D8B030D-6E8A-4147-A177-3AD203B41FA5}">
                      <a16:colId xmlns:a16="http://schemas.microsoft.com/office/drawing/2014/main" val="4050624049"/>
                    </a:ext>
                  </a:extLst>
                </a:gridCol>
                <a:gridCol w="1897353">
                  <a:extLst>
                    <a:ext uri="{9D8B030D-6E8A-4147-A177-3AD203B41FA5}">
                      <a16:colId xmlns:a16="http://schemas.microsoft.com/office/drawing/2014/main" val="105700808"/>
                    </a:ext>
                  </a:extLst>
                </a:gridCol>
                <a:gridCol w="842330">
                  <a:extLst>
                    <a:ext uri="{9D8B030D-6E8A-4147-A177-3AD203B41FA5}">
                      <a16:colId xmlns:a16="http://schemas.microsoft.com/office/drawing/2014/main" val="323189838"/>
                    </a:ext>
                  </a:extLst>
                </a:gridCol>
              </a:tblGrid>
              <a:tr h="370840">
                <a:tc gridSpan="2">
                  <a:txBody>
                    <a:bodyPr/>
                    <a:lstStyle/>
                    <a:p>
                      <a:r>
                        <a:rPr kumimoji="1" lang="ja-JP" altLang="en-US" dirty="0"/>
                        <a:t>令和</a:t>
                      </a:r>
                      <a:r>
                        <a:rPr kumimoji="1" lang="en-US" altLang="ja-JP" b="0" dirty="0">
                          <a:latin typeface="Meiryo UI" panose="020B0604030504040204" pitchFamily="50" charset="-128"/>
                          <a:ea typeface="Meiryo UI" panose="020B0604030504040204" pitchFamily="50" charset="-128"/>
                        </a:rPr>
                        <a:t>7</a:t>
                      </a:r>
                      <a:r>
                        <a:rPr kumimoji="1" lang="ja-JP" altLang="en-US" dirty="0"/>
                        <a:t>年度住宅供給実績</a:t>
                      </a:r>
                      <a:endParaRPr kumimoji="1" lang="ja-JP" altLang="en-US" dirty="0">
                        <a:latin typeface="Meiryo UI" panose="020B0604030504040204" pitchFamily="50" charset="-128"/>
                        <a:ea typeface="Meiryo UI" panose="020B0604030504040204" pitchFamily="50" charset="-128"/>
                      </a:endParaRPr>
                    </a:p>
                  </a:txBody>
                  <a:tcPr>
                    <a:lnR>
                      <a:noFill/>
                    </a:lnR>
                  </a:tcPr>
                </a:tc>
                <a:tc hMerge="1">
                  <a:txBody>
                    <a:bodyPr/>
                    <a:lstStyle/>
                    <a:p>
                      <a:endParaRPr kumimoji="1" lang="ja-JP" altLang="en-US">
                        <a:latin typeface="Meiryo UI" panose="020B0604030504040204" pitchFamily="50" charset="-128"/>
                        <a:ea typeface="Meiryo UI" panose="020B0604030504040204" pitchFamily="50" charset="-128"/>
                      </a:endParaRP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lnL>
                      <a:noFill/>
                    </a:lnL>
                    <a:lnR>
                      <a:noFill/>
                    </a:lnR>
                  </a:tcPr>
                </a:tc>
                <a:tc>
                  <a:txBody>
                    <a:bodyPr/>
                    <a:lstStyle/>
                    <a:p>
                      <a:endParaRPr kumimoji="1" lang="ja-JP" altLang="en-US" dirty="0">
                        <a:latin typeface="Meiryo UI" panose="020B0604030504040204" pitchFamily="50" charset="-128"/>
                        <a:ea typeface="Meiryo UI" panose="020B0604030504040204" pitchFamily="50" charset="-128"/>
                      </a:endParaRPr>
                    </a:p>
                  </a:txBody>
                  <a:tcPr>
                    <a:lnL>
                      <a:noFill/>
                    </a:lnL>
                    <a:lnR>
                      <a:noFill/>
                    </a:lnR>
                  </a:tcPr>
                </a:tc>
                <a:tc gridSpan="3">
                  <a:txBody>
                    <a:bodyPr/>
                    <a:lstStyle/>
                    <a:p>
                      <a:endParaRPr kumimoji="1" lang="ja-JP" altLang="en-US" dirty="0">
                        <a:latin typeface="Meiryo UI" panose="020B0604030504040204" pitchFamily="50" charset="-128"/>
                        <a:ea typeface="Meiryo UI" panose="020B0604030504040204" pitchFamily="50" charset="-128"/>
                      </a:endParaRPr>
                    </a:p>
                  </a:txBody>
                  <a:tcPr>
                    <a:lnL>
                      <a:noFill/>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18342391"/>
                  </a:ext>
                </a:extLst>
              </a:tr>
              <a:tr h="370840">
                <a:tc>
                  <a:txBody>
                    <a:bodyPr/>
                    <a:lstStyle/>
                    <a:p>
                      <a:r>
                        <a:rPr kumimoji="1" lang="ja-JP" altLang="en-US" dirty="0">
                          <a:latin typeface="Meiryo UI" panose="020B0604030504040204" pitchFamily="50" charset="-128"/>
                          <a:ea typeface="Meiryo UI" panose="020B0604030504040204" pitchFamily="50" charset="-128"/>
                        </a:rPr>
                        <a:t>戸建</a:t>
                      </a:r>
                    </a:p>
                  </a:txBody>
                  <a:tcPr/>
                </a:tc>
                <a:tc>
                  <a:txBody>
                    <a:bodyPr/>
                    <a:lstStyle/>
                    <a:p>
                      <a:endParaRPr kumimoji="1" lang="ja-JP" altLang="en-US" dirty="0">
                        <a:latin typeface="Meiryo UI" panose="020B0604030504040204" pitchFamily="50" charset="-128"/>
                        <a:ea typeface="Meiryo UI" panose="020B0604030504040204" pitchFamily="50" charset="-128"/>
                      </a:endParaRPr>
                    </a:p>
                  </a:txBody>
                  <a:tcPr>
                    <a:lnR>
                      <a:noFill/>
                    </a:lnR>
                  </a:tcPr>
                </a:tc>
                <a:tc>
                  <a:txBody>
                    <a:bodyPr/>
                    <a:lstStyle/>
                    <a:p>
                      <a:r>
                        <a:rPr kumimoji="1" lang="ja-JP" altLang="en-US" dirty="0">
                          <a:latin typeface="Meiryo UI" panose="020B0604030504040204" pitchFamily="50" charset="-128"/>
                          <a:ea typeface="Meiryo UI" panose="020B0604030504040204" pitchFamily="50" charset="-128"/>
                        </a:rPr>
                        <a:t>戸</a:t>
                      </a:r>
                    </a:p>
                  </a:txBody>
                  <a:tcPr>
                    <a:lnL>
                      <a:noFill/>
                    </a:lnL>
                    <a:lnR>
                      <a:noFill/>
                    </a:lnR>
                  </a:tcPr>
                </a:tc>
                <a:tc>
                  <a:txBody>
                    <a:bodyPr/>
                    <a:lstStyle/>
                    <a:p>
                      <a:endParaRPr kumimoji="1" lang="ja-JP" altLang="en-US" dirty="0">
                        <a:latin typeface="Meiryo UI" panose="020B0604030504040204" pitchFamily="50" charset="-128"/>
                        <a:ea typeface="Meiryo UI" panose="020B0604030504040204" pitchFamily="50" charset="-128"/>
                      </a:endParaRPr>
                    </a:p>
                  </a:txBody>
                  <a:tcPr>
                    <a:lnL>
                      <a:noFill/>
                    </a:lnL>
                    <a:lnR>
                      <a:noFill/>
                    </a:lnR>
                    <a:solidFill>
                      <a:schemeClr val="bg1">
                        <a:alpha val="20000"/>
                      </a:schemeClr>
                    </a:solidFill>
                  </a:tcPr>
                </a:tc>
                <a:tc>
                  <a:txBody>
                    <a:bodyPr/>
                    <a:lstStyle/>
                    <a:p>
                      <a:pPr marL="0" indent="0"/>
                      <a:r>
                        <a:rPr kumimoji="1" lang="ja-JP" altLang="en-US" dirty="0">
                          <a:latin typeface="Meiryo UI" panose="020B0604030504040204" pitchFamily="50" charset="-128"/>
                          <a:ea typeface="Meiryo UI" panose="020B0604030504040204" pitchFamily="50" charset="-128"/>
                        </a:rPr>
                        <a:t>共同</a:t>
                      </a:r>
                    </a:p>
                  </a:txBody>
                  <a:tcPr>
                    <a:lnL>
                      <a:noFill/>
                    </a:lnL>
                    <a:lnR>
                      <a:noFill/>
                    </a:lnR>
                  </a:tcPr>
                </a:tc>
                <a:tc>
                  <a:txBody>
                    <a:bodyPr/>
                    <a:lstStyle/>
                    <a:p>
                      <a:endParaRPr kumimoji="1" lang="ja-JP" altLang="en-US" dirty="0">
                        <a:latin typeface="Meiryo UI" panose="020B0604030504040204" pitchFamily="50" charset="-128"/>
                        <a:ea typeface="Meiryo UI" panose="020B0604030504040204" pitchFamily="50" charset="-128"/>
                      </a:endParaRPr>
                    </a:p>
                  </a:txBody>
                  <a:tcPr>
                    <a:lnL>
                      <a:noFill/>
                    </a:lnL>
                    <a:lnR>
                      <a:noFill/>
                    </a:lnR>
                  </a:tcPr>
                </a:tc>
                <a:tc>
                  <a:txBody>
                    <a:bodyPr/>
                    <a:lstStyle/>
                    <a:p>
                      <a:r>
                        <a:rPr kumimoji="1" lang="ja-JP" altLang="en-US" dirty="0">
                          <a:latin typeface="Meiryo UI" panose="020B0604030504040204" pitchFamily="50" charset="-128"/>
                          <a:ea typeface="Meiryo UI" panose="020B0604030504040204" pitchFamily="50" charset="-128"/>
                        </a:rPr>
                        <a:t>戸</a:t>
                      </a:r>
                    </a:p>
                  </a:txBody>
                  <a:tcPr>
                    <a:lnL>
                      <a:noFill/>
                    </a:lnL>
                  </a:tcPr>
                </a:tc>
                <a:extLst>
                  <a:ext uri="{0D108BD9-81ED-4DB2-BD59-A6C34878D82A}">
                    <a16:rowId xmlns:a16="http://schemas.microsoft.com/office/drawing/2014/main" val="2438201481"/>
                  </a:ext>
                </a:extLst>
              </a:tr>
            </a:tbl>
          </a:graphicData>
        </a:graphic>
      </p:graphicFrame>
      <p:sp>
        <p:nvSpPr>
          <p:cNvPr id="18" name="テキスト プレースホルダー 17">
            <a:extLst>
              <a:ext uri="{FF2B5EF4-FFF2-40B4-BE49-F238E27FC236}">
                <a16:creationId xmlns:a16="http://schemas.microsoft.com/office/drawing/2014/main" id="{F2922D1A-FA6C-4351-0672-553015FE72ED}"/>
              </a:ext>
            </a:extLst>
          </p:cNvPr>
          <p:cNvSpPr>
            <a:spLocks noGrp="1"/>
          </p:cNvSpPr>
          <p:nvPr>
            <p:ph type="body" sz="quarter" idx="13"/>
          </p:nvPr>
        </p:nvSpPr>
        <p:spPr/>
        <p:txBody>
          <a:bodyPr/>
          <a:lstStyle/>
          <a:p>
            <a:endParaRPr lang="ja-JP" altLang="en-US" dirty="0"/>
          </a:p>
        </p:txBody>
      </p:sp>
      <p:sp>
        <p:nvSpPr>
          <p:cNvPr id="19" name="テキスト プレースホルダー 18">
            <a:extLst>
              <a:ext uri="{FF2B5EF4-FFF2-40B4-BE49-F238E27FC236}">
                <a16:creationId xmlns:a16="http://schemas.microsoft.com/office/drawing/2014/main" id="{F58EB7D6-AEC1-8B0B-AF14-1AAE8773397B}"/>
              </a:ext>
            </a:extLst>
          </p:cNvPr>
          <p:cNvSpPr>
            <a:spLocks noGrp="1"/>
          </p:cNvSpPr>
          <p:nvPr>
            <p:ph type="body" sz="quarter" idx="14"/>
          </p:nvPr>
        </p:nvSpPr>
        <p:spPr/>
        <p:txBody>
          <a:bodyPr/>
          <a:lstStyle/>
          <a:p>
            <a:endParaRPr lang="ja-JP" altLang="en-US" dirty="0"/>
          </a:p>
        </p:txBody>
      </p:sp>
      <p:sp>
        <p:nvSpPr>
          <p:cNvPr id="17" name="タイトル 16">
            <a:extLst>
              <a:ext uri="{FF2B5EF4-FFF2-40B4-BE49-F238E27FC236}">
                <a16:creationId xmlns:a16="http://schemas.microsoft.com/office/drawing/2014/main" id="{B3940255-40D0-4543-476D-B0D800D6A960}"/>
              </a:ext>
            </a:extLst>
          </p:cNvPr>
          <p:cNvSpPr>
            <a:spLocks noGrp="1"/>
          </p:cNvSpPr>
          <p:nvPr>
            <p:ph type="title"/>
          </p:nvPr>
        </p:nvSpPr>
        <p:spPr/>
        <p:txBody>
          <a:bodyPr/>
          <a:lstStyle/>
          <a:p>
            <a:r>
              <a:rPr lang="en-US" altLang="ja-JP" dirty="0"/>
              <a:t>1</a:t>
            </a:r>
            <a:r>
              <a:rPr lang="ja-JP" altLang="en-US" dirty="0"/>
              <a:t>．</a:t>
            </a:r>
            <a:r>
              <a:rPr lang="ja-JP" altLang="en-US" dirty="0">
                <a:solidFill>
                  <a:schemeClr val="tx1"/>
                </a:solidFill>
              </a:rPr>
              <a:t>プロジェクト名・</a:t>
            </a:r>
            <a:r>
              <a:rPr lang="ja-JP" altLang="en-US" dirty="0"/>
              <a:t>事業者名</a:t>
            </a:r>
          </a:p>
        </p:txBody>
      </p:sp>
      <p:graphicFrame>
        <p:nvGraphicFramePr>
          <p:cNvPr id="10" name="表 9">
            <a:extLst>
              <a:ext uri="{FF2B5EF4-FFF2-40B4-BE49-F238E27FC236}">
                <a16:creationId xmlns:a16="http://schemas.microsoft.com/office/drawing/2014/main" id="{A2A845DC-5E54-D56B-95A8-84AC8BDCF557}"/>
              </a:ext>
            </a:extLst>
          </p:cNvPr>
          <p:cNvGraphicFramePr>
            <a:graphicFrameLocks noGrp="1"/>
          </p:cNvGraphicFramePr>
          <p:nvPr>
            <p:extLst>
              <p:ext uri="{D42A27DB-BD31-4B8C-83A1-F6EECF244321}">
                <p14:modId xmlns:p14="http://schemas.microsoft.com/office/powerpoint/2010/main" val="3707956837"/>
              </p:ext>
            </p:extLst>
          </p:nvPr>
        </p:nvGraphicFramePr>
        <p:xfrm>
          <a:off x="1302817" y="3460576"/>
          <a:ext cx="5472605" cy="3397426"/>
        </p:xfrm>
        <a:graphic>
          <a:graphicData uri="http://schemas.openxmlformats.org/drawingml/2006/table">
            <a:tbl>
              <a:tblPr firstRow="1" bandRow="1">
                <a:tableStyleId>{3B4B98B0-60AC-42C2-AFA5-B58CD77FA1E5}</a:tableStyleId>
              </a:tblPr>
              <a:tblGrid>
                <a:gridCol w="1633959">
                  <a:extLst>
                    <a:ext uri="{9D8B030D-6E8A-4147-A177-3AD203B41FA5}">
                      <a16:colId xmlns:a16="http://schemas.microsoft.com/office/drawing/2014/main" val="2896309995"/>
                    </a:ext>
                  </a:extLst>
                </a:gridCol>
                <a:gridCol w="1106407">
                  <a:extLst>
                    <a:ext uri="{9D8B030D-6E8A-4147-A177-3AD203B41FA5}">
                      <a16:colId xmlns:a16="http://schemas.microsoft.com/office/drawing/2014/main" val="2704994065"/>
                    </a:ext>
                  </a:extLst>
                </a:gridCol>
                <a:gridCol w="1106407">
                  <a:extLst>
                    <a:ext uri="{9D8B030D-6E8A-4147-A177-3AD203B41FA5}">
                      <a16:colId xmlns:a16="http://schemas.microsoft.com/office/drawing/2014/main" val="168240892"/>
                    </a:ext>
                  </a:extLst>
                </a:gridCol>
                <a:gridCol w="1106407">
                  <a:extLst>
                    <a:ext uri="{9D8B030D-6E8A-4147-A177-3AD203B41FA5}">
                      <a16:colId xmlns:a16="http://schemas.microsoft.com/office/drawing/2014/main" val="1701733200"/>
                    </a:ext>
                  </a:extLst>
                </a:gridCol>
                <a:gridCol w="519425">
                  <a:extLst>
                    <a:ext uri="{9D8B030D-6E8A-4147-A177-3AD203B41FA5}">
                      <a16:colId xmlns:a16="http://schemas.microsoft.com/office/drawing/2014/main" val="2916587639"/>
                    </a:ext>
                  </a:extLst>
                </a:gridCol>
              </a:tblGrid>
              <a:tr h="355921">
                <a:tc gridSpan="5">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モデル住宅の計画</a:t>
                      </a:r>
                      <a:r>
                        <a:rPr kumimoji="1" lang="ja-JP" altLang="en-US" sz="1600" dirty="0">
                          <a:latin typeface="Meiryo UI" panose="020B0604030504040204" pitchFamily="50" charset="-128"/>
                          <a:ea typeface="Meiryo UI" panose="020B0604030504040204" pitchFamily="50" charset="-128"/>
                        </a:rPr>
                        <a:t>戸数　</a:t>
                      </a:r>
                      <a:r>
                        <a:rPr kumimoji="1" lang="en-US" altLang="ja-JP" sz="1100" b="0" dirty="0">
                          <a:solidFill>
                            <a:srgbClr val="FF0000"/>
                          </a:solidFill>
                          <a:latin typeface="Meiryo UI" panose="020B0604030504040204" pitchFamily="50" charset="-128"/>
                          <a:ea typeface="Meiryo UI" panose="020B0604030504040204" pitchFamily="50" charset="-128"/>
                        </a:rPr>
                        <a:t>※</a:t>
                      </a:r>
                      <a:r>
                        <a:rPr kumimoji="1" lang="ja-JP" altLang="en-US" sz="1100" b="0" dirty="0">
                          <a:solidFill>
                            <a:srgbClr val="FF0000"/>
                          </a:solidFill>
                          <a:latin typeface="Meiryo UI" panose="020B0604030504040204" pitchFamily="50" charset="-128"/>
                          <a:ea typeface="Meiryo UI" panose="020B0604030504040204" pitchFamily="50" charset="-128"/>
                        </a:rPr>
                        <a:t>竣工年度別に記載してください。</a:t>
                      </a:r>
                      <a:endParaRPr kumimoji="1" lang="ja-JP" altLang="en-US" sz="1600" b="0" dirty="0">
                        <a:solidFill>
                          <a:srgbClr val="FF0000"/>
                        </a:solidFill>
                        <a:latin typeface="Meiryo UI" panose="020B0604030504040204" pitchFamily="50" charset="-128"/>
                        <a:ea typeface="Meiryo UI" panose="020B0604030504040204" pitchFamily="50" charset="-128"/>
                      </a:endParaRPr>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9036442"/>
                  </a:ext>
                </a:extLst>
              </a:tr>
              <a:tr h="550058">
                <a:tc>
                  <a:txBody>
                    <a:bodyPr/>
                    <a:lstStyle/>
                    <a:p>
                      <a:endParaRPr kumimoji="1" lang="ja-JP" altLang="en-US" sz="1600" dirty="0">
                        <a:latin typeface="Meiryo UI" panose="020B0604030504040204" pitchFamily="50" charset="-128"/>
                        <a:ea typeface="Meiryo UI" panose="020B0604030504040204" pitchFamily="50" charset="-128"/>
                      </a:endParaRPr>
                    </a:p>
                  </a:txBody>
                  <a:tcPr>
                    <a:lnR w="12700" cap="flat" cmpd="sng" algn="ctr">
                      <a:solidFill>
                        <a:schemeClr val="bg1">
                          <a:lumMod val="75000"/>
                        </a:schemeClr>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令和</a:t>
                      </a:r>
                      <a:r>
                        <a:rPr kumimoji="1" lang="en-US" altLang="ja-JP" sz="1400" dirty="0">
                          <a:latin typeface="Meiryo UI" panose="020B0604030504040204" pitchFamily="50" charset="-128"/>
                          <a:ea typeface="Meiryo UI" panose="020B0604030504040204" pitchFamily="50" charset="-128"/>
                        </a:rPr>
                        <a:t>8</a:t>
                      </a:r>
                      <a:r>
                        <a:rPr kumimoji="1" lang="ja-JP" altLang="en-US" sz="1400" dirty="0">
                          <a:latin typeface="Meiryo UI" panose="020B0604030504040204" pitchFamily="50" charset="-128"/>
                          <a:ea typeface="Meiryo UI" panose="020B0604030504040204" pitchFamily="50" charset="-128"/>
                        </a:rPr>
                        <a:t>年度</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令和</a:t>
                      </a:r>
                      <a:r>
                        <a:rPr kumimoji="1" lang="en-US" altLang="ja-JP" sz="1400" dirty="0">
                          <a:latin typeface="Meiryo UI" panose="020B0604030504040204" pitchFamily="50" charset="-128"/>
                          <a:ea typeface="Meiryo UI" panose="020B0604030504040204" pitchFamily="50" charset="-128"/>
                        </a:rPr>
                        <a:t>9</a:t>
                      </a:r>
                      <a:r>
                        <a:rPr kumimoji="1" lang="ja-JP" altLang="en-US" sz="1400" dirty="0">
                          <a:latin typeface="Meiryo UI" panose="020B0604030504040204" pitchFamily="50" charset="-128"/>
                          <a:ea typeface="Meiryo UI" panose="020B0604030504040204" pitchFamily="50" charset="-128"/>
                        </a:rPr>
                        <a:t>年度</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pPr algn="ctr"/>
                      <a:r>
                        <a:rPr kumimoji="1" lang="ja-JP" altLang="en-US" sz="1400" dirty="0">
                          <a:latin typeface="Meiryo UI" panose="020B0604030504040204" pitchFamily="50" charset="-128"/>
                          <a:ea typeface="Meiryo UI" panose="020B0604030504040204" pitchFamily="50" charset="-128"/>
                        </a:rPr>
                        <a:t>令和</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年度以降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590875490"/>
                  </a:ext>
                </a:extLst>
              </a:tr>
              <a:tr h="355921">
                <a:tc>
                  <a:txBody>
                    <a:bodyPr/>
                    <a:lstStyle/>
                    <a:p>
                      <a:r>
                        <a:rPr kumimoji="1" lang="ja-JP" altLang="en-US" sz="1600" dirty="0">
                          <a:latin typeface="Meiryo UI" panose="020B0604030504040204" pitchFamily="50" charset="-128"/>
                          <a:ea typeface="Meiryo UI" panose="020B0604030504040204" pitchFamily="50" charset="-128"/>
                        </a:rPr>
                        <a:t>新築戸建注文</a:t>
                      </a:r>
                    </a:p>
                  </a:txBody>
                  <a:tcPr>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600" dirty="0">
                          <a:latin typeface="Meiryo UI" panose="020B0604030504040204" pitchFamily="50" charset="-128"/>
                          <a:ea typeface="Meiryo UI" panose="020B0604030504040204" pitchFamily="50" charset="-128"/>
                        </a:rPr>
                        <a:t>戸</a:t>
                      </a: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2926535002"/>
                  </a:ext>
                </a:extLst>
              </a:tr>
              <a:tr h="355921">
                <a:tc>
                  <a:txBody>
                    <a:bodyPr/>
                    <a:lstStyle/>
                    <a:p>
                      <a:r>
                        <a:rPr kumimoji="1" lang="ja-JP" altLang="en-US" sz="1600" dirty="0">
                          <a:latin typeface="Meiryo UI" panose="020B0604030504040204" pitchFamily="50" charset="-128"/>
                          <a:ea typeface="Meiryo UI" panose="020B0604030504040204" pitchFamily="50" charset="-128"/>
                        </a:rPr>
                        <a:t>新築戸建分譲</a:t>
                      </a:r>
                    </a:p>
                  </a:txBody>
                  <a:tcPr>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600">
                          <a:latin typeface="Meiryo UI" panose="020B0604030504040204" pitchFamily="50" charset="-128"/>
                          <a:ea typeface="Meiryo UI" panose="020B0604030504040204" pitchFamily="50" charset="-128"/>
                        </a:rPr>
                        <a:t>戸</a:t>
                      </a:r>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2456686157"/>
                  </a:ext>
                </a:extLst>
              </a:tr>
              <a:tr h="355921">
                <a:tc>
                  <a:txBody>
                    <a:bodyPr/>
                    <a:lstStyle/>
                    <a:p>
                      <a:r>
                        <a:rPr kumimoji="1" lang="ja-JP" altLang="en-US" sz="1600" dirty="0">
                          <a:latin typeface="Meiryo UI" panose="020B0604030504040204" pitchFamily="50" charset="-128"/>
                          <a:ea typeface="Meiryo UI" panose="020B0604030504040204" pitchFamily="50" charset="-128"/>
                        </a:rPr>
                        <a:t>既存戸建</a:t>
                      </a:r>
                    </a:p>
                  </a:txBody>
                  <a:tcPr>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600" dirty="0">
                          <a:latin typeface="Meiryo UI" panose="020B0604030504040204" pitchFamily="50" charset="-128"/>
                          <a:ea typeface="Meiryo UI" panose="020B0604030504040204" pitchFamily="50" charset="-128"/>
                        </a:rPr>
                        <a:t>戸</a:t>
                      </a: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2537505111"/>
                  </a:ext>
                </a:extLst>
              </a:tr>
              <a:tr h="355921">
                <a:tc>
                  <a:txBody>
                    <a:bodyPr/>
                    <a:lstStyle/>
                    <a:p>
                      <a:r>
                        <a:rPr kumimoji="1" lang="ja-JP" altLang="en-US" sz="1600" dirty="0">
                          <a:latin typeface="Meiryo UI" panose="020B0604030504040204" pitchFamily="50" charset="-128"/>
                          <a:ea typeface="Meiryo UI" panose="020B0604030504040204" pitchFamily="50" charset="-128"/>
                        </a:rPr>
                        <a:t>新築共同建分譲</a:t>
                      </a:r>
                    </a:p>
                  </a:txBody>
                  <a:tcPr>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600">
                          <a:latin typeface="Meiryo UI" panose="020B0604030504040204" pitchFamily="50" charset="-128"/>
                          <a:ea typeface="Meiryo UI" panose="020B0604030504040204" pitchFamily="50" charset="-128"/>
                        </a:rPr>
                        <a:t>戸</a:t>
                      </a:r>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170741739"/>
                  </a:ext>
                </a:extLst>
              </a:tr>
              <a:tr h="355921">
                <a:tc>
                  <a:txBody>
                    <a:bodyPr/>
                    <a:lstStyle/>
                    <a:p>
                      <a:r>
                        <a:rPr kumimoji="1" lang="ja-JP" altLang="en-US" sz="1600" dirty="0">
                          <a:latin typeface="Meiryo UI" panose="020B0604030504040204" pitchFamily="50" charset="-128"/>
                          <a:ea typeface="Meiryo UI" panose="020B0604030504040204" pitchFamily="50" charset="-128"/>
                        </a:rPr>
                        <a:t>既存共同建</a:t>
                      </a:r>
                    </a:p>
                  </a:txBody>
                  <a:tcPr>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tcPr>
                </a:tc>
                <a:tc>
                  <a:txBody>
                    <a:bodyPr/>
                    <a:lstStyle/>
                    <a:p>
                      <a:r>
                        <a:rPr kumimoji="1" lang="ja-JP" altLang="en-US" sz="1600" dirty="0">
                          <a:latin typeface="Meiryo UI" panose="020B0604030504040204" pitchFamily="50" charset="-128"/>
                          <a:ea typeface="Meiryo UI" panose="020B0604030504040204" pitchFamily="50" charset="-128"/>
                        </a:rPr>
                        <a:t>戸</a:t>
                      </a:r>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367638818"/>
                  </a:ext>
                </a:extLst>
              </a:tr>
              <a:tr h="355921">
                <a:tc>
                  <a:txBody>
                    <a:bodyPr/>
                    <a:lstStyle/>
                    <a:p>
                      <a:r>
                        <a:rPr kumimoji="1" lang="ja-JP" altLang="en-US" sz="1600" dirty="0">
                          <a:solidFill>
                            <a:schemeClr val="tx1"/>
                          </a:solidFill>
                          <a:latin typeface="Meiryo UI" panose="020B0604030504040204" pitchFamily="50" charset="-128"/>
                          <a:ea typeface="Meiryo UI" panose="020B0604030504040204" pitchFamily="50" charset="-128"/>
                        </a:rPr>
                        <a:t>賃貸住宅</a:t>
                      </a:r>
                    </a:p>
                  </a:txBody>
                  <a:tcPr>
                    <a:lnR w="12700" cap="flat" cmpd="sng" algn="ctr">
                      <a:solidFill>
                        <a:schemeClr val="bg1">
                          <a:lumMod val="75000"/>
                        </a:schemeClr>
                      </a:solidFill>
                      <a:prstDash val="solid"/>
                      <a:round/>
                      <a:headEnd type="none" w="med" len="med"/>
                      <a:tailEnd type="none" w="med" len="med"/>
                    </a:lnR>
                    <a:lnB w="12700" cap="flat" cmpd="sng" algn="ctr">
                      <a:solidFill>
                        <a:schemeClr val="accent1"/>
                      </a:solidFill>
                      <a:prstDash val="solid"/>
                      <a:round/>
                      <a:headEnd type="none" w="med" len="med"/>
                      <a:tailEnd type="none" w="med" len="med"/>
                    </a:lnB>
                  </a:tcPr>
                </a:tc>
                <a:tc>
                  <a:txBody>
                    <a:bodyPr/>
                    <a:lstStyle/>
                    <a:p>
                      <a:endParaRPr kumimoji="1" lang="ja-JP" altLang="en-US" sz="160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accent1"/>
                      </a:solidFill>
                      <a:prstDash val="solid"/>
                      <a:round/>
                      <a:headEnd type="none" w="med" len="med"/>
                      <a:tailEnd type="none" w="med" len="med"/>
                    </a:lnB>
                  </a:tcPr>
                </a:tc>
                <a:tc>
                  <a:txBody>
                    <a:bodyPr/>
                    <a:lstStyle/>
                    <a:p>
                      <a:endParaRPr kumimoji="1" lang="ja-JP" altLang="en-US" sz="160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accent1"/>
                      </a:solidFill>
                      <a:prstDash val="solid"/>
                      <a:round/>
                      <a:headEnd type="none" w="med" len="med"/>
                      <a:tailEnd type="none" w="med" len="med"/>
                    </a:lnB>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accent1"/>
                      </a:solidFill>
                      <a:prstDash val="solid"/>
                      <a:round/>
                      <a:headEnd type="none" w="med" len="med"/>
                      <a:tailEnd type="none" w="med" len="med"/>
                    </a:lnB>
                  </a:tcPr>
                </a:tc>
                <a:tc>
                  <a:txBody>
                    <a:bodyPr/>
                    <a:lstStyle/>
                    <a:p>
                      <a:r>
                        <a:rPr kumimoji="1" lang="ja-JP" altLang="en-US" sz="1600">
                          <a:latin typeface="Meiryo UI" panose="020B0604030504040204" pitchFamily="50" charset="-128"/>
                          <a:ea typeface="Meiryo UI" panose="020B0604030504040204" pitchFamily="50" charset="-128"/>
                        </a:rPr>
                        <a:t>戸</a:t>
                      </a:r>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82904624"/>
                  </a:ext>
                </a:extLst>
              </a:tr>
              <a:tr h="355921">
                <a:tc>
                  <a:txBody>
                    <a:bodyPr/>
                    <a:lstStyle/>
                    <a:p>
                      <a:r>
                        <a:rPr kumimoji="1" lang="ja-JP" altLang="en-US" sz="1600" dirty="0">
                          <a:latin typeface="Meiryo UI" panose="020B0604030504040204" pitchFamily="50" charset="-128"/>
                          <a:ea typeface="Meiryo UI" panose="020B0604030504040204" pitchFamily="50" charset="-128"/>
                        </a:rPr>
                        <a:t>計画戸数計</a:t>
                      </a:r>
                    </a:p>
                  </a:txBody>
                  <a:tcPr>
                    <a:lnR w="12700" cap="flat" cmpd="sng" algn="ctr">
                      <a:solidFill>
                        <a:schemeClr val="bg1">
                          <a:lumMod val="75000"/>
                        </a:schemeClr>
                      </a:solidFill>
                      <a:prstDash val="solid"/>
                      <a:round/>
                      <a:headEnd type="none" w="med" len="med"/>
                      <a:tailEnd type="none" w="med" len="med"/>
                    </a:lnR>
                    <a:lnT w="12700" cap="flat" cmpd="sng" algn="ctr">
                      <a:solidFill>
                        <a:schemeClr val="accent1"/>
                      </a:solidFill>
                      <a:prstDash val="solid"/>
                      <a:round/>
                      <a:headEnd type="none" w="med" len="med"/>
                      <a:tailEnd type="none" w="med" len="med"/>
                    </a:lnT>
                  </a:tcPr>
                </a:tc>
                <a:tc>
                  <a:txBody>
                    <a:bodyPr/>
                    <a:lstStyle/>
                    <a:p>
                      <a:endParaRPr kumimoji="1" lang="ja-JP" altLang="en-US" sz="160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1"/>
                      </a:solidFill>
                      <a:prstDash val="solid"/>
                      <a:round/>
                      <a:headEnd type="none" w="med" len="med"/>
                      <a:tailEnd type="none" w="med" len="med"/>
                    </a:lnT>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1"/>
                      </a:solidFill>
                      <a:prstDash val="solid"/>
                      <a:round/>
                      <a:headEnd type="none" w="med" len="med"/>
                      <a:tailEnd type="none" w="med" len="med"/>
                    </a:lnT>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1"/>
                      </a:solidFill>
                      <a:prstDash val="solid"/>
                      <a:round/>
                      <a:headEnd type="none" w="med" len="med"/>
                      <a:tailEnd type="none" w="med" len="med"/>
                    </a:lnT>
                  </a:tcPr>
                </a:tc>
                <a:tc>
                  <a:txBody>
                    <a:bodyPr/>
                    <a:lstStyle/>
                    <a:p>
                      <a:r>
                        <a:rPr kumimoji="1" lang="ja-JP" altLang="en-US" sz="1600" dirty="0">
                          <a:latin typeface="Meiryo UI" panose="020B0604030504040204" pitchFamily="50" charset="-128"/>
                          <a:ea typeface="Meiryo UI" panose="020B0604030504040204" pitchFamily="50" charset="-128"/>
                        </a:rPr>
                        <a:t>戸</a:t>
                      </a:r>
                    </a:p>
                  </a:txBody>
                  <a:tcPr>
                    <a:lnL w="12700" cap="flat" cmpd="sng" algn="ctr">
                      <a:solidFill>
                        <a:schemeClr val="bg1">
                          <a:lumMod val="75000"/>
                        </a:schemeClr>
                      </a:solidFill>
                      <a:prstDash val="solid"/>
                      <a:round/>
                      <a:headEnd type="none" w="med" len="med"/>
                      <a:tailEnd type="none" w="med" len="med"/>
                    </a:lnL>
                    <a:lnT w="12700" cap="flat" cmpd="sng" algn="ctr">
                      <a:solidFill>
                        <a:schemeClr val="accent1"/>
                      </a:solidFill>
                      <a:prstDash val="solid"/>
                      <a:round/>
                      <a:headEnd type="none" w="med" len="med"/>
                      <a:tailEnd type="none" w="med" len="med"/>
                    </a:lnT>
                  </a:tcPr>
                </a:tc>
                <a:extLst>
                  <a:ext uri="{0D108BD9-81ED-4DB2-BD59-A6C34878D82A}">
                    <a16:rowId xmlns:a16="http://schemas.microsoft.com/office/drawing/2014/main" val="620054454"/>
                  </a:ext>
                </a:extLst>
              </a:tr>
            </a:tbl>
          </a:graphicData>
        </a:graphic>
      </p:graphicFrame>
      <p:graphicFrame>
        <p:nvGraphicFramePr>
          <p:cNvPr id="11" name="表プレースホルダー 8">
            <a:extLst>
              <a:ext uri="{FF2B5EF4-FFF2-40B4-BE49-F238E27FC236}">
                <a16:creationId xmlns:a16="http://schemas.microsoft.com/office/drawing/2014/main" id="{26444BF9-3A4C-8447-068C-7F44255C82F0}"/>
              </a:ext>
            </a:extLst>
          </p:cNvPr>
          <p:cNvGraphicFramePr>
            <a:graphicFrameLocks/>
          </p:cNvGraphicFramePr>
          <p:nvPr>
            <p:extLst>
              <p:ext uri="{D42A27DB-BD31-4B8C-83A1-F6EECF244321}">
                <p14:modId xmlns:p14="http://schemas.microsoft.com/office/powerpoint/2010/main" val="2912415241"/>
              </p:ext>
            </p:extLst>
          </p:nvPr>
        </p:nvGraphicFramePr>
        <p:xfrm>
          <a:off x="6897215" y="3454307"/>
          <a:ext cx="2880320" cy="1066800"/>
        </p:xfrm>
        <a:graphic>
          <a:graphicData uri="http://schemas.openxmlformats.org/drawingml/2006/table">
            <a:tbl>
              <a:tblPr firstRow="1" bandRow="1">
                <a:tableStyleId>{3B4B98B0-60AC-42C2-AFA5-B58CD77FA1E5}</a:tableStyleId>
              </a:tblPr>
              <a:tblGrid>
                <a:gridCol w="2880320">
                  <a:extLst>
                    <a:ext uri="{9D8B030D-6E8A-4147-A177-3AD203B41FA5}">
                      <a16:colId xmlns:a16="http://schemas.microsoft.com/office/drawing/2014/main" val="2151529508"/>
                    </a:ext>
                  </a:extLst>
                </a:gridCol>
              </a:tblGrid>
              <a:tr h="314045">
                <a:tc>
                  <a:txBody>
                    <a:bodyPr/>
                    <a:lstStyle/>
                    <a:p>
                      <a:r>
                        <a:rPr kumimoji="1" lang="ja-JP" altLang="en-US" dirty="0">
                          <a:latin typeface="Meiryo UI" panose="020B0604030504040204" pitchFamily="50" charset="-128"/>
                          <a:ea typeface="Meiryo UI" panose="020B0604030504040204" pitchFamily="50" charset="-128"/>
                        </a:rPr>
                        <a:t>立地予定都道府県</a:t>
                      </a:r>
                      <a:endParaRPr kumimoji="1" lang="en-US" altLang="ja-JP" dirty="0">
                        <a:latin typeface="Meiryo UI" panose="020B0604030504040204" pitchFamily="50" charset="-128"/>
                        <a:ea typeface="Meiryo UI" panose="020B0604030504040204" pitchFamily="50" charset="-128"/>
                      </a:endParaRPr>
                    </a:p>
                    <a:p>
                      <a:pPr marL="174625" indent="-174625"/>
                      <a:r>
                        <a:rPr kumimoji="1" lang="en-US" altLang="ja-JP" sz="1100" b="0" dirty="0">
                          <a:solidFill>
                            <a:srgbClr val="FF0000"/>
                          </a:solidFill>
                          <a:latin typeface="Meiryo UI" panose="020B0604030504040204" pitchFamily="50" charset="-128"/>
                          <a:ea typeface="Meiryo UI" panose="020B0604030504040204" pitchFamily="50" charset="-128"/>
                        </a:rPr>
                        <a:t>※</a:t>
                      </a:r>
                      <a:r>
                        <a:rPr kumimoji="1" lang="ja-JP" altLang="en-US" sz="1100" b="0" i="0" u="none" strike="noStrike" cap="none" normalizeH="0" baseline="0" dirty="0">
                          <a:ln>
                            <a:noFill/>
                          </a:ln>
                          <a:solidFill>
                            <a:srgbClr val="FF0000"/>
                          </a:solidFill>
                          <a:effectLst/>
                          <a:latin typeface="Arial" charset="0"/>
                          <a:ea typeface="ＭＳ Ｐゴシック" charset="-128"/>
                        </a:rPr>
                        <a:t>全国、関東地方などの記載でも差し支えありません。</a:t>
                      </a:r>
                      <a:endParaRPr kumimoji="1" lang="ja-JP" altLang="en-US" sz="1100" b="0" dirty="0">
                        <a:solidFill>
                          <a:srgbClr val="FF0000"/>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518342391"/>
                  </a:ext>
                </a:extLst>
              </a:tr>
              <a:tr h="314045">
                <a:tc>
                  <a:txBody>
                    <a:bodyPr/>
                    <a:lstStyle/>
                    <a:p>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4166148864"/>
                  </a:ext>
                </a:extLst>
              </a:tr>
            </a:tbl>
          </a:graphicData>
        </a:graphic>
      </p:graphicFrame>
      <p:graphicFrame>
        <p:nvGraphicFramePr>
          <p:cNvPr id="12" name="表プレースホルダー 8">
            <a:extLst>
              <a:ext uri="{FF2B5EF4-FFF2-40B4-BE49-F238E27FC236}">
                <a16:creationId xmlns:a16="http://schemas.microsoft.com/office/drawing/2014/main" id="{AFFF7CBA-B317-DFAE-C266-266D11E60DE9}"/>
              </a:ext>
            </a:extLst>
          </p:cNvPr>
          <p:cNvGraphicFramePr>
            <a:graphicFrameLocks/>
          </p:cNvGraphicFramePr>
          <p:nvPr>
            <p:extLst>
              <p:ext uri="{D42A27DB-BD31-4B8C-83A1-F6EECF244321}">
                <p14:modId xmlns:p14="http://schemas.microsoft.com/office/powerpoint/2010/main" val="2385393902"/>
              </p:ext>
            </p:extLst>
          </p:nvPr>
        </p:nvGraphicFramePr>
        <p:xfrm>
          <a:off x="6897215" y="4752450"/>
          <a:ext cx="2880320" cy="1112520"/>
        </p:xfrm>
        <a:graphic>
          <a:graphicData uri="http://schemas.openxmlformats.org/drawingml/2006/table">
            <a:tbl>
              <a:tblPr firstRow="1" bandRow="1">
                <a:tableStyleId>{3B4B98B0-60AC-42C2-AFA5-B58CD77FA1E5}</a:tableStyleId>
              </a:tblPr>
              <a:tblGrid>
                <a:gridCol w="936105">
                  <a:extLst>
                    <a:ext uri="{9D8B030D-6E8A-4147-A177-3AD203B41FA5}">
                      <a16:colId xmlns:a16="http://schemas.microsoft.com/office/drawing/2014/main" val="2151529508"/>
                    </a:ext>
                  </a:extLst>
                </a:gridCol>
                <a:gridCol w="792087">
                  <a:extLst>
                    <a:ext uri="{9D8B030D-6E8A-4147-A177-3AD203B41FA5}">
                      <a16:colId xmlns:a16="http://schemas.microsoft.com/office/drawing/2014/main" val="535470895"/>
                    </a:ext>
                  </a:extLst>
                </a:gridCol>
                <a:gridCol w="379391">
                  <a:extLst>
                    <a:ext uri="{9D8B030D-6E8A-4147-A177-3AD203B41FA5}">
                      <a16:colId xmlns:a16="http://schemas.microsoft.com/office/drawing/2014/main" val="4187193393"/>
                    </a:ext>
                  </a:extLst>
                </a:gridCol>
                <a:gridCol w="443345">
                  <a:extLst>
                    <a:ext uri="{9D8B030D-6E8A-4147-A177-3AD203B41FA5}">
                      <a16:colId xmlns:a16="http://schemas.microsoft.com/office/drawing/2014/main" val="4055066712"/>
                    </a:ext>
                  </a:extLst>
                </a:gridCol>
                <a:gridCol w="329392">
                  <a:extLst>
                    <a:ext uri="{9D8B030D-6E8A-4147-A177-3AD203B41FA5}">
                      <a16:colId xmlns:a16="http://schemas.microsoft.com/office/drawing/2014/main" val="2883381413"/>
                    </a:ext>
                  </a:extLst>
                </a:gridCol>
              </a:tblGrid>
              <a:tr h="370840">
                <a:tc gridSpan="5">
                  <a:txBody>
                    <a:bodyPr/>
                    <a:lstStyle/>
                    <a:p>
                      <a:r>
                        <a:rPr kumimoji="1" lang="ja-JP" altLang="en-US" b="1" dirty="0">
                          <a:latin typeface="Meiryo UI" panose="020B0604030504040204" pitchFamily="50" charset="-128"/>
                          <a:ea typeface="Meiryo UI" panose="020B0604030504040204" pitchFamily="50" charset="-128"/>
                        </a:rPr>
                        <a:t>建設予定時期</a:t>
                      </a:r>
                      <a:endParaRPr kumimoji="1" lang="en-US" altLang="ja-JP" b="1" dirty="0">
                        <a:latin typeface="Meiryo UI" panose="020B0604030504040204" pitchFamily="50" charset="-128"/>
                        <a:ea typeface="Meiryo UI" panose="020B0604030504040204" pitchFamily="50" charset="-128"/>
                      </a:endParaRPr>
                    </a:p>
                  </a:txBody>
                  <a:tcPr/>
                </a:tc>
                <a:tc hMerge="1">
                  <a:txBody>
                    <a:bodyPr/>
                    <a:lstStyle/>
                    <a:p>
                      <a:endParaRPr kumimoji="1" lang="ja-JP" altLang="en-US">
                        <a:latin typeface="Meiryo UI" panose="020B0604030504040204" pitchFamily="50" charset="-128"/>
                        <a:ea typeface="Meiryo UI" panose="020B0604030504040204" pitchFamily="50" charset="-128"/>
                      </a:endParaRPr>
                    </a:p>
                  </a:txBody>
                  <a:tcPr/>
                </a:tc>
                <a:tc hMerge="1">
                  <a:txBody>
                    <a:bodyPr/>
                    <a:lstStyle/>
                    <a:p>
                      <a:endParaRPr kumimoji="1" lang="ja-JP" altLang="en-US">
                        <a:latin typeface="Meiryo UI" panose="020B0604030504040204" pitchFamily="50" charset="-128"/>
                        <a:ea typeface="Meiryo UI" panose="020B0604030504040204" pitchFamily="50" charset="-128"/>
                      </a:endParaRPr>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18342391"/>
                  </a:ext>
                </a:extLst>
              </a:tr>
              <a:tr h="370840">
                <a:tc>
                  <a:txBody>
                    <a:bodyPr/>
                    <a:lstStyle/>
                    <a:p>
                      <a:r>
                        <a:rPr kumimoji="1" lang="ja-JP" altLang="en-US" sz="1400" dirty="0">
                          <a:latin typeface="Meiryo UI" panose="020B0604030504040204" pitchFamily="50" charset="-128"/>
                          <a:ea typeface="Meiryo UI" panose="020B0604030504040204" pitchFamily="50" charset="-128"/>
                        </a:rPr>
                        <a:t>着工予定</a:t>
                      </a:r>
                    </a:p>
                  </a:txBody>
                  <a:tcPr/>
                </a:tc>
                <a:tc>
                  <a:txBody>
                    <a:bodyPr/>
                    <a:lstStyle/>
                    <a:p>
                      <a:r>
                        <a:rPr kumimoji="1" lang="ja-JP" altLang="en-US" sz="1400" dirty="0">
                          <a:latin typeface="Meiryo UI" panose="020B0604030504040204" pitchFamily="50" charset="-128"/>
                          <a:ea typeface="Meiryo UI" panose="020B0604030504040204" pitchFamily="50" charset="-128"/>
                        </a:rPr>
                        <a:t>令和</a:t>
                      </a:r>
                    </a:p>
                  </a:txBody>
                  <a:tcPr/>
                </a:tc>
                <a:tc>
                  <a:txBody>
                    <a:bodyPr/>
                    <a:lstStyle/>
                    <a:p>
                      <a:r>
                        <a:rPr kumimoji="1" lang="ja-JP" altLang="en-US" sz="1400" dirty="0">
                          <a:latin typeface="Meiryo UI" panose="020B0604030504040204" pitchFamily="50" charset="-128"/>
                          <a:ea typeface="Meiryo UI" panose="020B0604030504040204" pitchFamily="50" charset="-128"/>
                        </a:rPr>
                        <a:t>年</a:t>
                      </a:r>
                    </a:p>
                  </a:txBody>
                  <a:tcPr>
                    <a:lnR>
                      <a:noFill/>
                    </a:lnR>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a:noFill/>
                    </a:lnL>
                    <a:lnR>
                      <a:noFill/>
                    </a:lnR>
                  </a:tcPr>
                </a:tc>
                <a:tc>
                  <a:txBody>
                    <a:bodyPr/>
                    <a:lstStyle/>
                    <a:p>
                      <a:r>
                        <a:rPr kumimoji="1" lang="ja-JP" altLang="en-US" sz="1400" dirty="0">
                          <a:latin typeface="Meiryo UI" panose="020B0604030504040204" pitchFamily="50" charset="-128"/>
                          <a:ea typeface="Meiryo UI" panose="020B0604030504040204" pitchFamily="50" charset="-128"/>
                        </a:rPr>
                        <a:t>月</a:t>
                      </a:r>
                    </a:p>
                  </a:txBody>
                  <a:tcPr>
                    <a:lnL>
                      <a:noFill/>
                    </a:lnL>
                  </a:tcPr>
                </a:tc>
                <a:extLst>
                  <a:ext uri="{0D108BD9-81ED-4DB2-BD59-A6C34878D82A}">
                    <a16:rowId xmlns:a16="http://schemas.microsoft.com/office/drawing/2014/main" val="2438201481"/>
                  </a:ext>
                </a:extLst>
              </a:tr>
              <a:tr h="370840">
                <a:tc>
                  <a:txBody>
                    <a:bodyPr/>
                    <a:lstStyle/>
                    <a:p>
                      <a:r>
                        <a:rPr kumimoji="1" lang="ja-JP" altLang="en-US" sz="1400" dirty="0">
                          <a:latin typeface="Meiryo UI" panose="020B0604030504040204" pitchFamily="50" charset="-128"/>
                          <a:ea typeface="Meiryo UI" panose="020B0604030504040204" pitchFamily="50" charset="-128"/>
                        </a:rPr>
                        <a:t>竣工予定</a:t>
                      </a:r>
                    </a:p>
                  </a:txBody>
                  <a:tcPr/>
                </a:tc>
                <a:tc>
                  <a:txBody>
                    <a:bodyPr/>
                    <a:lstStyle/>
                    <a:p>
                      <a:r>
                        <a:rPr kumimoji="1" lang="ja-JP" altLang="en-US" sz="1400" dirty="0">
                          <a:latin typeface="Meiryo UI" panose="020B0604030504040204" pitchFamily="50" charset="-128"/>
                          <a:ea typeface="Meiryo UI" panose="020B0604030504040204" pitchFamily="50" charset="-128"/>
                        </a:rPr>
                        <a:t>令和</a:t>
                      </a:r>
                    </a:p>
                  </a:txBody>
                  <a:tcPr/>
                </a:tc>
                <a:tc>
                  <a:txBody>
                    <a:bodyPr/>
                    <a:lstStyle/>
                    <a:p>
                      <a:r>
                        <a:rPr kumimoji="1" lang="ja-JP" altLang="en-US" sz="1400" dirty="0">
                          <a:latin typeface="Meiryo UI" panose="020B0604030504040204" pitchFamily="50" charset="-128"/>
                          <a:ea typeface="Meiryo UI" panose="020B0604030504040204" pitchFamily="50" charset="-128"/>
                        </a:rPr>
                        <a:t>年</a:t>
                      </a:r>
                    </a:p>
                  </a:txBody>
                  <a:tcPr>
                    <a:lnR>
                      <a:noFill/>
                    </a:lnR>
                  </a:tcPr>
                </a:tc>
                <a:tc>
                  <a:txBody>
                    <a:bodyPr/>
                    <a:lstStyle/>
                    <a:p>
                      <a:endParaRPr kumimoji="1" lang="ja-JP" altLang="en-US" sz="1400" dirty="0">
                        <a:latin typeface="Meiryo UI" panose="020B0604030504040204" pitchFamily="50" charset="-128"/>
                        <a:ea typeface="Meiryo UI" panose="020B0604030504040204" pitchFamily="50" charset="-128"/>
                      </a:endParaRPr>
                    </a:p>
                  </a:txBody>
                  <a:tcPr>
                    <a:lnL>
                      <a:noFill/>
                    </a:lnL>
                    <a:lnR>
                      <a:noFill/>
                    </a:lnR>
                  </a:tcPr>
                </a:tc>
                <a:tc>
                  <a:txBody>
                    <a:bodyPr/>
                    <a:lstStyle/>
                    <a:p>
                      <a:r>
                        <a:rPr kumimoji="1" lang="ja-JP" altLang="en-US" sz="1400" dirty="0">
                          <a:latin typeface="Meiryo UI" panose="020B0604030504040204" pitchFamily="50" charset="-128"/>
                          <a:ea typeface="Meiryo UI" panose="020B0604030504040204" pitchFamily="50" charset="-128"/>
                        </a:rPr>
                        <a:t>月</a:t>
                      </a:r>
                    </a:p>
                  </a:txBody>
                  <a:tcPr>
                    <a:lnL>
                      <a:noFill/>
                    </a:lnL>
                  </a:tcPr>
                </a:tc>
                <a:extLst>
                  <a:ext uri="{0D108BD9-81ED-4DB2-BD59-A6C34878D82A}">
                    <a16:rowId xmlns:a16="http://schemas.microsoft.com/office/drawing/2014/main" val="4166148864"/>
                  </a:ext>
                </a:extLst>
              </a:tr>
            </a:tbl>
          </a:graphicData>
        </a:graphic>
      </p:graphicFrame>
      <p:graphicFrame>
        <p:nvGraphicFramePr>
          <p:cNvPr id="15" name="表 14">
            <a:extLst>
              <a:ext uri="{FF2B5EF4-FFF2-40B4-BE49-F238E27FC236}">
                <a16:creationId xmlns:a16="http://schemas.microsoft.com/office/drawing/2014/main" id="{0058C59A-31C7-188D-FC96-182942106871}"/>
              </a:ext>
            </a:extLst>
          </p:cNvPr>
          <p:cNvGraphicFramePr>
            <a:graphicFrameLocks noGrp="1"/>
          </p:cNvGraphicFramePr>
          <p:nvPr/>
        </p:nvGraphicFramePr>
        <p:xfrm>
          <a:off x="5825067" y="2562578"/>
          <a:ext cx="208280" cy="711200"/>
        </p:xfrm>
        <a:graphic>
          <a:graphicData uri="http://schemas.openxmlformats.org/drawingml/2006/table">
            <a:tbl>
              <a:tblPr/>
              <a:tblGrid>
                <a:gridCol w="208280">
                  <a:extLst>
                    <a:ext uri="{9D8B030D-6E8A-4147-A177-3AD203B41FA5}">
                      <a16:colId xmlns:a16="http://schemas.microsoft.com/office/drawing/2014/main" val="4028496351"/>
                    </a:ext>
                  </a:extLst>
                </a:gridCol>
              </a:tblGrid>
              <a:tr h="711200">
                <a:tc>
                  <a:txBody>
                    <a:bodyPr/>
                    <a:lstStyle/>
                    <a:p>
                      <a:endParaRPr kumimoji="1" lang="ja-JP" altLang="en-US" dirty="0"/>
                    </a:p>
                  </a:txBody>
                  <a:tcPr>
                    <a:lnL>
                      <a:noFill/>
                    </a:lnL>
                    <a:lnR>
                      <a:noFill/>
                    </a:lnR>
                    <a:lnT>
                      <a:noFill/>
                    </a:lnT>
                    <a:lnB>
                      <a:noFill/>
                    </a:lnB>
                  </a:tcPr>
                </a:tc>
                <a:extLst>
                  <a:ext uri="{0D108BD9-81ED-4DB2-BD59-A6C34878D82A}">
                    <a16:rowId xmlns:a16="http://schemas.microsoft.com/office/drawing/2014/main" val="4215053373"/>
                  </a:ext>
                </a:extLst>
              </a:tr>
            </a:tbl>
          </a:graphicData>
        </a:graphic>
      </p:graphicFrame>
      <p:sp>
        <p:nvSpPr>
          <p:cNvPr id="4" name="テキスト ボックス 3">
            <a:extLst>
              <a:ext uri="{FF2B5EF4-FFF2-40B4-BE49-F238E27FC236}">
                <a16:creationId xmlns:a16="http://schemas.microsoft.com/office/drawing/2014/main" id="{C21DB983-E739-592B-9B82-65B6699B6107}"/>
              </a:ext>
            </a:extLst>
          </p:cNvPr>
          <p:cNvSpPr txBox="1"/>
          <p:nvPr/>
        </p:nvSpPr>
        <p:spPr>
          <a:xfrm>
            <a:off x="6890405" y="5909136"/>
            <a:ext cx="2875374" cy="600164"/>
          </a:xfrm>
          <a:prstGeom prst="rect">
            <a:avLst/>
          </a:prstGeom>
          <a:noFill/>
        </p:spPr>
        <p:txBody>
          <a:bodyPr wrap="square" rtlCol="0">
            <a:spAutoFit/>
          </a:bodyPr>
          <a:lstStyle/>
          <a:p>
            <a:pPr marL="180975" indent="-180975" algn="just"/>
            <a:r>
              <a:rPr kumimoji="1" lang="en-US" altLang="ja-JP" sz="1100" dirty="0">
                <a:solidFill>
                  <a:srgbClr val="FF0000"/>
                </a:solidFill>
              </a:rPr>
              <a:t>※	</a:t>
            </a:r>
            <a:r>
              <a:rPr kumimoji="1" lang="ja-JP" altLang="en-US" sz="1100" dirty="0">
                <a:solidFill>
                  <a:srgbClr val="FF0000"/>
                </a:solidFill>
              </a:rPr>
              <a:t>着工予定はモデル住宅を最初に着工する年月、竣工予定は</a:t>
            </a:r>
            <a:r>
              <a:rPr lang="ja-JP" altLang="en-US" sz="1100" dirty="0">
                <a:solidFill>
                  <a:srgbClr val="FF0000"/>
                </a:solidFill>
              </a:rPr>
              <a:t>モデル住宅全て</a:t>
            </a:r>
            <a:r>
              <a:rPr kumimoji="1" lang="ja-JP" altLang="en-US" sz="1100" dirty="0">
                <a:solidFill>
                  <a:srgbClr val="FF0000"/>
                </a:solidFill>
              </a:rPr>
              <a:t>が竣工する時期をご記載ください。</a:t>
            </a:r>
          </a:p>
        </p:txBody>
      </p:sp>
      <p:sp>
        <p:nvSpPr>
          <p:cNvPr id="6" name="テキスト ボックス 5">
            <a:extLst>
              <a:ext uri="{FF2B5EF4-FFF2-40B4-BE49-F238E27FC236}">
                <a16:creationId xmlns:a16="http://schemas.microsoft.com/office/drawing/2014/main" id="{44E4380C-7BC0-4103-0E5C-18710E2DFFD8}"/>
              </a:ext>
            </a:extLst>
          </p:cNvPr>
          <p:cNvSpPr txBox="1"/>
          <p:nvPr/>
        </p:nvSpPr>
        <p:spPr>
          <a:xfrm>
            <a:off x="4011685" y="2816091"/>
            <a:ext cx="3797535" cy="261610"/>
          </a:xfrm>
          <a:prstGeom prst="rect">
            <a:avLst/>
          </a:prstGeom>
          <a:noFill/>
        </p:spPr>
        <p:txBody>
          <a:bodyPr wrap="square" rtlCol="0">
            <a:spAutoFit/>
          </a:bodyPr>
          <a:lstStyle/>
          <a:p>
            <a:pPr marL="180975" indent="-180975" algn="just"/>
            <a:r>
              <a:rPr kumimoji="1" lang="en-US" altLang="ja-JP" sz="1100" dirty="0">
                <a:solidFill>
                  <a:srgbClr val="FF0000"/>
                </a:solidFill>
              </a:rPr>
              <a:t>※	</a:t>
            </a:r>
            <a:r>
              <a:rPr kumimoji="1" lang="ja-JP" altLang="en-US" sz="1100" dirty="0">
                <a:solidFill>
                  <a:srgbClr val="FF0000"/>
                </a:solidFill>
              </a:rPr>
              <a:t>新築、既存を問わず供給戸数実績を記入してください。</a:t>
            </a:r>
          </a:p>
        </p:txBody>
      </p:sp>
      <p:sp>
        <p:nvSpPr>
          <p:cNvPr id="3" name="吹き出し: 四角形 2">
            <a:extLst>
              <a:ext uri="{FF2B5EF4-FFF2-40B4-BE49-F238E27FC236}">
                <a16:creationId xmlns:a16="http://schemas.microsoft.com/office/drawing/2014/main" id="{0C77DE2B-C65F-3BE1-A5F7-C6D6A86BF486}"/>
              </a:ext>
            </a:extLst>
          </p:cNvPr>
          <p:cNvSpPr/>
          <p:nvPr/>
        </p:nvSpPr>
        <p:spPr bwMode="auto">
          <a:xfrm>
            <a:off x="9872017" y="572601"/>
            <a:ext cx="1754560" cy="867747"/>
          </a:xfrm>
          <a:prstGeom prst="wedgeRectCallout">
            <a:avLst>
              <a:gd name="adj1" fmla="val -60246"/>
              <a:gd name="adj2" fmla="val 53048"/>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一般の消費者にとって事業内容を分かりやすく伝えるプロジェクト名にしてください。</a:t>
            </a:r>
          </a:p>
        </p:txBody>
      </p:sp>
      <p:sp>
        <p:nvSpPr>
          <p:cNvPr id="21" name="吹き出し: 四角形 20">
            <a:extLst>
              <a:ext uri="{FF2B5EF4-FFF2-40B4-BE49-F238E27FC236}">
                <a16:creationId xmlns:a16="http://schemas.microsoft.com/office/drawing/2014/main" id="{C30810EF-2055-A8B3-6E57-A81D2ADAFD92}"/>
              </a:ext>
            </a:extLst>
          </p:cNvPr>
          <p:cNvSpPr/>
          <p:nvPr/>
        </p:nvSpPr>
        <p:spPr bwMode="auto">
          <a:xfrm>
            <a:off x="9872017" y="1529864"/>
            <a:ext cx="1754560" cy="987857"/>
          </a:xfrm>
          <a:prstGeom prst="wedgeRectCallout">
            <a:avLst>
              <a:gd name="adj1" fmla="val -60246"/>
              <a:gd name="adj2" fmla="val 53048"/>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代表事業者名、共同事業者名の両方記載にしてください。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lang="ja-JP" altLang="en-US" sz="1200" dirty="0">
                <a:latin typeface="Meiryo UI" panose="020B0604030504040204" pitchFamily="50" charset="-128"/>
                <a:ea typeface="Meiryo UI" panose="020B0604030504040204" pitchFamily="50" charset="-128"/>
              </a:rPr>
              <a:t>共同事業者がない場合、記載不要です。</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75094D9A-061B-CD8A-CC2E-1E48937BD562}"/>
              </a:ext>
            </a:extLst>
          </p:cNvPr>
          <p:cNvSpPr>
            <a:spLocks noGrp="1"/>
          </p:cNvSpPr>
          <p:nvPr>
            <p:ph type="ftr" sz="quarter" idx="10"/>
          </p:nvPr>
        </p:nvSpPr>
        <p:spPr/>
        <p:txBody>
          <a:bodyPr/>
          <a:lstStyle/>
          <a:p>
            <a:r>
              <a:rPr lang="zh-TW" altLang="en-US" dirty="0"/>
              <a:t>国土交通省　令和</a:t>
            </a:r>
            <a:r>
              <a:rPr lang="en-US" altLang="zh-TW" dirty="0"/>
              <a:t>8</a:t>
            </a:r>
            <a:r>
              <a:rPr lang="zh-TW" altLang="en-US" dirty="0"/>
              <a:t>年度　</a:t>
            </a:r>
            <a:r>
              <a:rPr lang="en-US" altLang="zh-TW" dirty="0"/>
              <a:t>2050</a:t>
            </a:r>
            <a:r>
              <a:rPr lang="zh-TW" altLang="en-US" dirty="0"/>
              <a:t>先導型住宅推進事業</a:t>
            </a:r>
            <a:r>
              <a:rPr lang="en-US" altLang="zh-TW" dirty="0"/>
              <a:t>【</a:t>
            </a:r>
            <a:r>
              <a:rPr lang="zh-TW" altLang="en-US" dirty="0"/>
              <a:t>提案書</a:t>
            </a:r>
            <a:r>
              <a:rPr lang="en-US" altLang="zh-TW" dirty="0"/>
              <a:t>】</a:t>
            </a:r>
            <a:endParaRPr lang="en-US" altLang="ja-JP" dirty="0"/>
          </a:p>
        </p:txBody>
      </p:sp>
      <p:sp>
        <p:nvSpPr>
          <p:cNvPr id="5" name="スライド番号プレースホルダー 4"/>
          <p:cNvSpPr>
            <a:spLocks noGrp="1"/>
          </p:cNvSpPr>
          <p:nvPr>
            <p:ph type="sldNum" sz="quarter" idx="11"/>
          </p:nvPr>
        </p:nvSpPr>
        <p:spPr/>
        <p:txBody>
          <a:bodyPr/>
          <a:lstStyle/>
          <a:p>
            <a:fld id="{05381200-9541-4648-8B4E-DB7E8420A7A0}" type="slidenum">
              <a:rPr lang="en-US" altLang="ja-JP"/>
              <a:pPr/>
              <a:t>3</a:t>
            </a:fld>
            <a:endParaRPr lang="en-US" altLang="ja-JP"/>
          </a:p>
        </p:txBody>
      </p:sp>
      <p:sp>
        <p:nvSpPr>
          <p:cNvPr id="3" name="テキスト プレースホルダー 2">
            <a:extLst>
              <a:ext uri="{FF2B5EF4-FFF2-40B4-BE49-F238E27FC236}">
                <a16:creationId xmlns:a16="http://schemas.microsoft.com/office/drawing/2014/main" id="{5DED9125-0DDE-B7B2-7998-BDF010458C45}"/>
              </a:ext>
            </a:extLst>
          </p:cNvPr>
          <p:cNvSpPr>
            <a:spLocks noGrp="1"/>
          </p:cNvSpPr>
          <p:nvPr>
            <p:ph type="body" sz="quarter" idx="12"/>
          </p:nvPr>
        </p:nvSpPr>
        <p:spPr/>
        <p:txBody>
          <a:bodyPr/>
          <a:lstStyle/>
          <a:p>
            <a:r>
              <a:rPr lang="en-US" altLang="ja-JP" dirty="0"/>
              <a:t>2-1.</a:t>
            </a:r>
            <a:r>
              <a:rPr lang="ja-JP" altLang="en-US" dirty="0"/>
              <a:t>想定するリスク（課題）</a:t>
            </a:r>
          </a:p>
        </p:txBody>
      </p:sp>
      <p:graphicFrame>
        <p:nvGraphicFramePr>
          <p:cNvPr id="8" name="表プレースホルダー 7">
            <a:extLst>
              <a:ext uri="{FF2B5EF4-FFF2-40B4-BE49-F238E27FC236}">
                <a16:creationId xmlns:a16="http://schemas.microsoft.com/office/drawing/2014/main" id="{98ACE7F3-4A93-004A-8C97-394F861DADBA}"/>
              </a:ext>
            </a:extLst>
          </p:cNvPr>
          <p:cNvGraphicFramePr>
            <a:graphicFrameLocks noGrp="1"/>
          </p:cNvGraphicFramePr>
          <p:nvPr>
            <p:ph type="tbl" sz="quarter" idx="13"/>
            <p:extLst>
              <p:ext uri="{D42A27DB-BD31-4B8C-83A1-F6EECF244321}">
                <p14:modId xmlns:p14="http://schemas.microsoft.com/office/powerpoint/2010/main" val="439764678"/>
              </p:ext>
            </p:extLst>
          </p:nvPr>
        </p:nvGraphicFramePr>
        <p:xfrm>
          <a:off x="1281113" y="1772816"/>
          <a:ext cx="8496302" cy="370840"/>
        </p:xfrm>
        <a:graphic>
          <a:graphicData uri="http://schemas.openxmlformats.org/drawingml/2006/table">
            <a:tbl>
              <a:tblPr firstRow="1" bandRow="1">
                <a:tableStyleId>{0660B408-B3CF-4A94-85FC-2B1E0A45F4A2}</a:tableStyleId>
              </a:tblPr>
              <a:tblGrid>
                <a:gridCol w="364648">
                  <a:extLst>
                    <a:ext uri="{9D8B030D-6E8A-4147-A177-3AD203B41FA5}">
                      <a16:colId xmlns:a16="http://schemas.microsoft.com/office/drawing/2014/main" val="2133216736"/>
                    </a:ext>
                  </a:extLst>
                </a:gridCol>
                <a:gridCol w="583437">
                  <a:extLst>
                    <a:ext uri="{9D8B030D-6E8A-4147-A177-3AD203B41FA5}">
                      <a16:colId xmlns:a16="http://schemas.microsoft.com/office/drawing/2014/main" val="3187543157"/>
                    </a:ext>
                  </a:extLst>
                </a:gridCol>
                <a:gridCol w="364648">
                  <a:extLst>
                    <a:ext uri="{9D8B030D-6E8A-4147-A177-3AD203B41FA5}">
                      <a16:colId xmlns:a16="http://schemas.microsoft.com/office/drawing/2014/main" val="1261165313"/>
                    </a:ext>
                  </a:extLst>
                </a:gridCol>
                <a:gridCol w="583437">
                  <a:extLst>
                    <a:ext uri="{9D8B030D-6E8A-4147-A177-3AD203B41FA5}">
                      <a16:colId xmlns:a16="http://schemas.microsoft.com/office/drawing/2014/main" val="809206734"/>
                    </a:ext>
                  </a:extLst>
                </a:gridCol>
                <a:gridCol w="364648">
                  <a:extLst>
                    <a:ext uri="{9D8B030D-6E8A-4147-A177-3AD203B41FA5}">
                      <a16:colId xmlns:a16="http://schemas.microsoft.com/office/drawing/2014/main" val="3451774548"/>
                    </a:ext>
                  </a:extLst>
                </a:gridCol>
                <a:gridCol w="583437">
                  <a:extLst>
                    <a:ext uri="{9D8B030D-6E8A-4147-A177-3AD203B41FA5}">
                      <a16:colId xmlns:a16="http://schemas.microsoft.com/office/drawing/2014/main" val="3249442190"/>
                    </a:ext>
                  </a:extLst>
                </a:gridCol>
                <a:gridCol w="364648">
                  <a:extLst>
                    <a:ext uri="{9D8B030D-6E8A-4147-A177-3AD203B41FA5}">
                      <a16:colId xmlns:a16="http://schemas.microsoft.com/office/drawing/2014/main" val="4109128610"/>
                    </a:ext>
                  </a:extLst>
                </a:gridCol>
                <a:gridCol w="583437">
                  <a:extLst>
                    <a:ext uri="{9D8B030D-6E8A-4147-A177-3AD203B41FA5}">
                      <a16:colId xmlns:a16="http://schemas.microsoft.com/office/drawing/2014/main" val="3750134471"/>
                    </a:ext>
                  </a:extLst>
                </a:gridCol>
                <a:gridCol w="364648">
                  <a:extLst>
                    <a:ext uri="{9D8B030D-6E8A-4147-A177-3AD203B41FA5}">
                      <a16:colId xmlns:a16="http://schemas.microsoft.com/office/drawing/2014/main" val="2125663248"/>
                    </a:ext>
                  </a:extLst>
                </a:gridCol>
                <a:gridCol w="729377">
                  <a:extLst>
                    <a:ext uri="{9D8B030D-6E8A-4147-A177-3AD203B41FA5}">
                      <a16:colId xmlns:a16="http://schemas.microsoft.com/office/drawing/2014/main" val="3256953688"/>
                    </a:ext>
                  </a:extLst>
                </a:gridCol>
                <a:gridCol w="364648">
                  <a:extLst>
                    <a:ext uri="{9D8B030D-6E8A-4147-A177-3AD203B41FA5}">
                      <a16:colId xmlns:a16="http://schemas.microsoft.com/office/drawing/2014/main" val="2681735308"/>
                    </a:ext>
                  </a:extLst>
                </a:gridCol>
                <a:gridCol w="875252">
                  <a:extLst>
                    <a:ext uri="{9D8B030D-6E8A-4147-A177-3AD203B41FA5}">
                      <a16:colId xmlns:a16="http://schemas.microsoft.com/office/drawing/2014/main" val="254927605"/>
                    </a:ext>
                  </a:extLst>
                </a:gridCol>
                <a:gridCol w="2042255">
                  <a:extLst>
                    <a:ext uri="{9D8B030D-6E8A-4147-A177-3AD203B41FA5}">
                      <a16:colId xmlns:a16="http://schemas.microsoft.com/office/drawing/2014/main" val="3000608787"/>
                    </a:ext>
                  </a:extLst>
                </a:gridCol>
                <a:gridCol w="327782">
                  <a:extLst>
                    <a:ext uri="{9D8B030D-6E8A-4147-A177-3AD203B41FA5}">
                      <a16:colId xmlns:a16="http://schemas.microsoft.com/office/drawing/2014/main" val="1823676717"/>
                    </a:ext>
                  </a:extLst>
                </a:gridCol>
              </a:tblGrid>
              <a:tr h="370840">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tc>
                <a:tc>
                  <a:txBody>
                    <a:bodyPr/>
                    <a:lstStyle/>
                    <a:p>
                      <a:r>
                        <a:rPr kumimoji="1" lang="ja-JP" altLang="en-US" sz="1400" b="0" dirty="0">
                          <a:latin typeface="Meiryo UI" panose="020B0604030504040204" pitchFamily="50" charset="-128"/>
                          <a:ea typeface="Meiryo UI" panose="020B0604030504040204" pitchFamily="50" charset="-128"/>
                        </a:rPr>
                        <a:t>地震</a:t>
                      </a:r>
                    </a:p>
                  </a:txBody>
                  <a:tcPr anchor="ctr">
                    <a:lnR w="12700" cap="flat" cmpd="sng" algn="ctr">
                      <a:solidFill>
                        <a:schemeClr val="bg1"/>
                      </a:solidFill>
                      <a:prstDash val="solid"/>
                      <a:round/>
                      <a:headEnd type="none" w="med" len="med"/>
                      <a:tailEnd type="none" w="med" len="med"/>
                    </a:lnR>
                  </a:tcPr>
                </a:tc>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lnL w="12700" cap="flat" cmpd="sng" algn="ctr">
                      <a:solidFill>
                        <a:schemeClr val="bg1"/>
                      </a:solidFill>
                      <a:prstDash val="solid"/>
                      <a:round/>
                      <a:headEnd type="none" w="med" len="med"/>
                      <a:tailEnd type="none" w="med" len="med"/>
                    </a:lnL>
                  </a:tcPr>
                </a:tc>
                <a:tc>
                  <a:txBody>
                    <a:bodyPr/>
                    <a:lstStyle/>
                    <a:p>
                      <a:r>
                        <a:rPr kumimoji="1" lang="ja-JP" altLang="en-US" sz="1400" b="0" dirty="0">
                          <a:latin typeface="Meiryo UI" panose="020B0604030504040204" pitchFamily="50" charset="-128"/>
                          <a:ea typeface="Meiryo UI" panose="020B0604030504040204" pitchFamily="50" charset="-128"/>
                        </a:rPr>
                        <a:t>豪雨</a:t>
                      </a:r>
                    </a:p>
                  </a:txBody>
                  <a:tcPr anchor="ctr">
                    <a:lnR w="12700" cap="flat" cmpd="sng" algn="ctr">
                      <a:solidFill>
                        <a:schemeClr val="bg1"/>
                      </a:solidFill>
                      <a:prstDash val="solid"/>
                      <a:round/>
                      <a:headEnd type="none" w="med" len="med"/>
                      <a:tailEnd type="none" w="med" len="med"/>
                    </a:lnR>
                  </a:tcPr>
                </a:tc>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lnL w="12700" cap="flat" cmpd="sng" algn="ctr">
                      <a:solidFill>
                        <a:schemeClr val="bg1"/>
                      </a:solidFill>
                      <a:prstDash val="solid"/>
                      <a:round/>
                      <a:headEnd type="none" w="med" len="med"/>
                      <a:tailEnd type="none" w="med" len="med"/>
                    </a:lnL>
                  </a:tcPr>
                </a:tc>
                <a:tc>
                  <a:txBody>
                    <a:bodyPr/>
                    <a:lstStyle/>
                    <a:p>
                      <a:r>
                        <a:rPr kumimoji="1" lang="ja-JP" altLang="en-US" sz="1400" b="0" dirty="0">
                          <a:latin typeface="Meiryo UI" panose="020B0604030504040204" pitchFamily="50" charset="-128"/>
                          <a:ea typeface="Meiryo UI" panose="020B0604030504040204" pitchFamily="50" charset="-128"/>
                        </a:rPr>
                        <a:t>豪雪</a:t>
                      </a:r>
                    </a:p>
                  </a:txBody>
                  <a:tcPr anchor="ctr">
                    <a:lnR w="12700" cap="flat" cmpd="sng" algn="ctr">
                      <a:solidFill>
                        <a:schemeClr val="bg1"/>
                      </a:solidFill>
                      <a:prstDash val="solid"/>
                      <a:round/>
                      <a:headEnd type="none" w="med" len="med"/>
                      <a:tailEnd type="none" w="med" len="med"/>
                    </a:lnR>
                  </a:tcPr>
                </a:tc>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lnL w="12700" cap="flat" cmpd="sng" algn="ctr">
                      <a:solidFill>
                        <a:schemeClr val="bg1"/>
                      </a:solidFill>
                      <a:prstDash val="solid"/>
                      <a:round/>
                      <a:headEnd type="none" w="med" len="med"/>
                      <a:tailEnd type="none" w="med" len="med"/>
                    </a:lnL>
                  </a:tcPr>
                </a:tc>
                <a:tc>
                  <a:txBody>
                    <a:bodyPr/>
                    <a:lstStyle/>
                    <a:p>
                      <a:r>
                        <a:rPr kumimoji="1" lang="ja-JP" altLang="en-US" sz="1400" b="0" dirty="0">
                          <a:latin typeface="Meiryo UI" panose="020B0604030504040204" pitchFamily="50" charset="-128"/>
                          <a:ea typeface="Meiryo UI" panose="020B0604030504040204" pitchFamily="50" charset="-128"/>
                        </a:rPr>
                        <a:t>津波</a:t>
                      </a:r>
                    </a:p>
                  </a:txBody>
                  <a:tcPr anchor="ctr">
                    <a:lnR w="12700" cap="flat" cmpd="sng" algn="ctr">
                      <a:solidFill>
                        <a:schemeClr val="bg1"/>
                      </a:solidFill>
                      <a:prstDash val="solid"/>
                      <a:round/>
                      <a:headEnd type="none" w="med" len="med"/>
                      <a:tailEnd type="none" w="med" len="med"/>
                    </a:lnR>
                  </a:tcPr>
                </a:tc>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lnL w="12700" cap="flat" cmpd="sng" algn="ctr">
                      <a:solidFill>
                        <a:schemeClr val="bg1"/>
                      </a:solidFill>
                      <a:prstDash val="solid"/>
                      <a:round/>
                      <a:headEnd type="none" w="med" len="med"/>
                      <a:tailEnd type="none" w="med" len="med"/>
                    </a:lnL>
                  </a:tcPr>
                </a:tc>
                <a:tc>
                  <a:txBody>
                    <a:bodyPr/>
                    <a:lstStyle/>
                    <a:p>
                      <a:r>
                        <a:rPr kumimoji="1" lang="ja-JP" altLang="en-US" sz="1400" b="0" dirty="0">
                          <a:latin typeface="Meiryo UI" panose="020B0604030504040204" pitchFamily="50" charset="-128"/>
                          <a:ea typeface="Meiryo UI" panose="020B0604030504040204" pitchFamily="50" charset="-128"/>
                        </a:rPr>
                        <a:t>感染症</a:t>
                      </a:r>
                    </a:p>
                  </a:txBody>
                  <a:tcPr anchor="ctr">
                    <a:lnR w="12700" cap="flat" cmpd="sng" algn="ctr">
                      <a:solidFill>
                        <a:schemeClr val="bg1"/>
                      </a:solidFill>
                      <a:prstDash val="solid"/>
                      <a:round/>
                      <a:headEnd type="none" w="med" len="med"/>
                      <a:tailEnd type="none" w="med" len="med"/>
                    </a:lnR>
                  </a:tcPr>
                </a:tc>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lnL w="12700" cap="flat" cmpd="sng" algn="ctr">
                      <a:solidFill>
                        <a:schemeClr val="bg1"/>
                      </a:solidFill>
                      <a:prstDash val="solid"/>
                      <a:round/>
                      <a:headEnd type="none" w="med" len="med"/>
                      <a:tailEnd type="none" w="med" len="med"/>
                    </a:lnL>
                    <a:lnR>
                      <a:noFill/>
                    </a:lnR>
                  </a:tcPr>
                </a:tc>
                <a:tc>
                  <a:txBody>
                    <a:bodyPr/>
                    <a:lstStyle/>
                    <a:p>
                      <a:r>
                        <a:rPr kumimoji="1" lang="ja-JP" altLang="en-US" sz="1400" b="0" dirty="0">
                          <a:latin typeface="Meiryo UI" panose="020B0604030504040204" pitchFamily="50" charset="-128"/>
                          <a:ea typeface="Meiryo UI" panose="020B0604030504040204" pitchFamily="50" charset="-128"/>
                        </a:rPr>
                        <a:t>その他（</a:t>
                      </a:r>
                    </a:p>
                  </a:txBody>
                  <a:tcPr anchor="ctr">
                    <a:lnL>
                      <a:noFill/>
                    </a:lnL>
                    <a:lnR>
                      <a:noFill/>
                    </a:lnR>
                    <a:lnT>
                      <a:noFill/>
                    </a:lnT>
                    <a:lnB>
                      <a:noFill/>
                    </a:lnB>
                    <a:lnTlToBr w="12700" cmpd="sng">
                      <a:noFill/>
                      <a:prstDash val="solid"/>
                    </a:lnTlToBr>
                    <a:lnBlToTr w="12700" cmpd="sng">
                      <a:noFill/>
                      <a:prstDash val="solid"/>
                    </a:lnBlToTr>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lnL>
                      <a:noFill/>
                    </a:lnL>
                    <a:lnR>
                      <a:noFill/>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2243438952"/>
                  </a:ext>
                </a:extLst>
              </a:tr>
            </a:tbl>
          </a:graphicData>
        </a:graphic>
      </p:graphicFrame>
      <p:sp>
        <p:nvSpPr>
          <p:cNvPr id="6" name="テキスト プレースホルダー 5">
            <a:extLst>
              <a:ext uri="{FF2B5EF4-FFF2-40B4-BE49-F238E27FC236}">
                <a16:creationId xmlns:a16="http://schemas.microsoft.com/office/drawing/2014/main" id="{982B5176-DBC7-2830-EBEB-EE631A4AB12B}"/>
              </a:ext>
            </a:extLst>
          </p:cNvPr>
          <p:cNvSpPr>
            <a:spLocks noGrp="1"/>
          </p:cNvSpPr>
          <p:nvPr>
            <p:ph type="body" sz="quarter" idx="14"/>
          </p:nvPr>
        </p:nvSpPr>
        <p:spPr>
          <a:xfrm>
            <a:off x="144448" y="2348657"/>
            <a:ext cx="9632965" cy="4183835"/>
          </a:xfrm>
        </p:spPr>
        <p:txBody>
          <a:bodyPr/>
          <a:lstStyle/>
          <a:p>
            <a:r>
              <a:rPr lang="ja-JP" altLang="en-US" dirty="0"/>
              <a:t>上記リスクを想定することの背景・必要性</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endParaRPr lang="en-US" altLang="ja-JP" dirty="0"/>
          </a:p>
          <a:p>
            <a:pPr lvl="1"/>
            <a:endParaRPr lang="ja-JP" altLang="en-US" dirty="0"/>
          </a:p>
        </p:txBody>
      </p:sp>
      <p:sp>
        <p:nvSpPr>
          <p:cNvPr id="8194" name="Rectangle 2"/>
          <p:cNvSpPr>
            <a:spLocks noGrp="1" noChangeArrowheads="1"/>
          </p:cNvSpPr>
          <p:nvPr>
            <p:ph type="title"/>
          </p:nvPr>
        </p:nvSpPr>
        <p:spPr/>
        <p:txBody>
          <a:bodyPr/>
          <a:lstStyle/>
          <a:p>
            <a:r>
              <a:rPr lang="ja-JP" altLang="en-US" dirty="0">
                <a:solidFill>
                  <a:schemeClr val="tx1"/>
                </a:solidFill>
              </a:rPr>
              <a:t>２．レジリエンス措置</a:t>
            </a:r>
            <a:endParaRPr lang="ja-JP" altLang="ja-JP" dirty="0">
              <a:solidFill>
                <a:schemeClr val="tx1"/>
              </a:solidFill>
            </a:endParaRPr>
          </a:p>
        </p:txBody>
      </p:sp>
      <p:sp>
        <p:nvSpPr>
          <p:cNvPr id="7" name="吹き出し: 四角形 6">
            <a:extLst>
              <a:ext uri="{FF2B5EF4-FFF2-40B4-BE49-F238E27FC236}">
                <a16:creationId xmlns:a16="http://schemas.microsoft.com/office/drawing/2014/main" id="{1E5C8A52-5FE2-8E2E-B82E-4CFA111357F9}"/>
              </a:ext>
            </a:extLst>
          </p:cNvPr>
          <p:cNvSpPr/>
          <p:nvPr/>
        </p:nvSpPr>
        <p:spPr bwMode="auto">
          <a:xfrm>
            <a:off x="9583109" y="2348657"/>
            <a:ext cx="1754560" cy="648072"/>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枠内に収めてください。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このページは増やさず、</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1</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枚に収めてください。</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C97A7CA0-78F8-599E-502E-2F0F3952355B}"/>
              </a:ext>
            </a:extLst>
          </p:cNvPr>
          <p:cNvSpPr>
            <a:spLocks noGrp="1"/>
          </p:cNvSpPr>
          <p:nvPr>
            <p:ph type="ftr" sz="quarter" idx="10"/>
          </p:nvPr>
        </p:nvSpPr>
        <p:spPr/>
        <p:txBody>
          <a:body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5" name="スライド番号プレースホルダー 4"/>
          <p:cNvSpPr>
            <a:spLocks noGrp="1"/>
          </p:cNvSpPr>
          <p:nvPr>
            <p:ph type="sldNum" sz="quarter" idx="11"/>
          </p:nvPr>
        </p:nvSpPr>
        <p:spPr/>
        <p:txBody>
          <a:bodyPr/>
          <a:lstStyle/>
          <a:p>
            <a:fld id="{6A6DADFB-53C0-42F1-B4A7-E8061B604E49}" type="slidenum">
              <a:rPr lang="en-US" altLang="ja-JP"/>
              <a:pPr/>
              <a:t>4</a:t>
            </a:fld>
            <a:endParaRPr lang="en-US" altLang="ja-JP"/>
          </a:p>
        </p:txBody>
      </p:sp>
      <p:sp>
        <p:nvSpPr>
          <p:cNvPr id="9" name="テキスト プレースホルダー 8">
            <a:extLst>
              <a:ext uri="{FF2B5EF4-FFF2-40B4-BE49-F238E27FC236}">
                <a16:creationId xmlns:a16="http://schemas.microsoft.com/office/drawing/2014/main" id="{37DA0E8D-A3B8-81C8-3964-CA9C3B8663F2}"/>
              </a:ext>
            </a:extLst>
          </p:cNvPr>
          <p:cNvSpPr>
            <a:spLocks noGrp="1"/>
          </p:cNvSpPr>
          <p:nvPr>
            <p:ph type="body" sz="quarter" idx="12"/>
          </p:nvPr>
        </p:nvSpPr>
        <p:spPr/>
        <p:txBody>
          <a:bodyPr/>
          <a:lstStyle/>
          <a:p>
            <a:r>
              <a:rPr lang="en-US" altLang="ja-JP" dirty="0"/>
              <a:t>2-2.</a:t>
            </a:r>
            <a:r>
              <a:rPr lang="ja-JP" altLang="en-US" dirty="0"/>
              <a:t>提案・解決策</a:t>
            </a:r>
          </a:p>
        </p:txBody>
      </p:sp>
      <p:graphicFrame>
        <p:nvGraphicFramePr>
          <p:cNvPr id="12" name="表プレースホルダー 7">
            <a:extLst>
              <a:ext uri="{FF2B5EF4-FFF2-40B4-BE49-F238E27FC236}">
                <a16:creationId xmlns:a16="http://schemas.microsoft.com/office/drawing/2014/main" id="{35EA77E0-51E4-A7DF-2081-48BADCA8C3AB}"/>
              </a:ext>
            </a:extLst>
          </p:cNvPr>
          <p:cNvGraphicFramePr>
            <a:graphicFrameLocks noGrp="1"/>
          </p:cNvGraphicFramePr>
          <p:nvPr>
            <p:ph type="tbl" sz="quarter" idx="13"/>
            <p:extLst>
              <p:ext uri="{D42A27DB-BD31-4B8C-83A1-F6EECF244321}">
                <p14:modId xmlns:p14="http://schemas.microsoft.com/office/powerpoint/2010/main" val="2540482760"/>
              </p:ext>
            </p:extLst>
          </p:nvPr>
        </p:nvGraphicFramePr>
        <p:xfrm>
          <a:off x="1281113" y="1798638"/>
          <a:ext cx="8496296" cy="370840"/>
        </p:xfrm>
        <a:graphic>
          <a:graphicData uri="http://schemas.openxmlformats.org/drawingml/2006/table">
            <a:tbl>
              <a:tblPr firstRow="1" bandRow="1">
                <a:tableStyleId>{0660B408-B3CF-4A94-85FC-2B1E0A45F4A2}</a:tableStyleId>
              </a:tblPr>
              <a:tblGrid>
                <a:gridCol w="364651">
                  <a:extLst>
                    <a:ext uri="{9D8B030D-6E8A-4147-A177-3AD203B41FA5}">
                      <a16:colId xmlns:a16="http://schemas.microsoft.com/office/drawing/2014/main" val="2133216736"/>
                    </a:ext>
                  </a:extLst>
                </a:gridCol>
                <a:gridCol w="729302">
                  <a:extLst>
                    <a:ext uri="{9D8B030D-6E8A-4147-A177-3AD203B41FA5}">
                      <a16:colId xmlns:a16="http://schemas.microsoft.com/office/drawing/2014/main" val="3187543157"/>
                    </a:ext>
                  </a:extLst>
                </a:gridCol>
                <a:gridCol w="364651">
                  <a:extLst>
                    <a:ext uri="{9D8B030D-6E8A-4147-A177-3AD203B41FA5}">
                      <a16:colId xmlns:a16="http://schemas.microsoft.com/office/drawing/2014/main" val="1261165313"/>
                    </a:ext>
                  </a:extLst>
                </a:gridCol>
                <a:gridCol w="729302">
                  <a:extLst>
                    <a:ext uri="{9D8B030D-6E8A-4147-A177-3AD203B41FA5}">
                      <a16:colId xmlns:a16="http://schemas.microsoft.com/office/drawing/2014/main" val="809206734"/>
                    </a:ext>
                  </a:extLst>
                </a:gridCol>
                <a:gridCol w="364651">
                  <a:extLst>
                    <a:ext uri="{9D8B030D-6E8A-4147-A177-3AD203B41FA5}">
                      <a16:colId xmlns:a16="http://schemas.microsoft.com/office/drawing/2014/main" val="3451774548"/>
                    </a:ext>
                  </a:extLst>
                </a:gridCol>
                <a:gridCol w="911628">
                  <a:extLst>
                    <a:ext uri="{9D8B030D-6E8A-4147-A177-3AD203B41FA5}">
                      <a16:colId xmlns:a16="http://schemas.microsoft.com/office/drawing/2014/main" val="3249442190"/>
                    </a:ext>
                  </a:extLst>
                </a:gridCol>
                <a:gridCol w="364651">
                  <a:extLst>
                    <a:ext uri="{9D8B030D-6E8A-4147-A177-3AD203B41FA5}">
                      <a16:colId xmlns:a16="http://schemas.microsoft.com/office/drawing/2014/main" val="4109128610"/>
                    </a:ext>
                  </a:extLst>
                </a:gridCol>
                <a:gridCol w="1422140">
                  <a:extLst>
                    <a:ext uri="{9D8B030D-6E8A-4147-A177-3AD203B41FA5}">
                      <a16:colId xmlns:a16="http://schemas.microsoft.com/office/drawing/2014/main" val="3750134471"/>
                    </a:ext>
                  </a:extLst>
                </a:gridCol>
                <a:gridCol w="875260">
                  <a:extLst>
                    <a:ext uri="{9D8B030D-6E8A-4147-A177-3AD203B41FA5}">
                      <a16:colId xmlns:a16="http://schemas.microsoft.com/office/drawing/2014/main" val="254927605"/>
                    </a:ext>
                  </a:extLst>
                </a:gridCol>
                <a:gridCol w="2042275">
                  <a:extLst>
                    <a:ext uri="{9D8B030D-6E8A-4147-A177-3AD203B41FA5}">
                      <a16:colId xmlns:a16="http://schemas.microsoft.com/office/drawing/2014/main" val="3000608787"/>
                    </a:ext>
                  </a:extLst>
                </a:gridCol>
                <a:gridCol w="327785">
                  <a:extLst>
                    <a:ext uri="{9D8B030D-6E8A-4147-A177-3AD203B41FA5}">
                      <a16:colId xmlns:a16="http://schemas.microsoft.com/office/drawing/2014/main" val="1823676717"/>
                    </a:ext>
                  </a:extLst>
                </a:gridCol>
              </a:tblGrid>
              <a:tr h="370840">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solidFill>
                      <a:schemeClr val="accent4"/>
                    </a:solidFill>
                  </a:tcPr>
                </a:tc>
                <a:tc>
                  <a:txBody>
                    <a:bodyPr/>
                    <a:lstStyle/>
                    <a:p>
                      <a:r>
                        <a:rPr kumimoji="1" lang="ja-JP" altLang="en-US" sz="1400" b="0" dirty="0">
                          <a:latin typeface="Meiryo UI" panose="020B0604030504040204" pitchFamily="50" charset="-128"/>
                          <a:ea typeface="Meiryo UI" panose="020B0604030504040204" pitchFamily="50" charset="-128"/>
                        </a:rPr>
                        <a:t>平常時</a:t>
                      </a:r>
                    </a:p>
                  </a:txBody>
                  <a:tcPr anchor="ctr">
                    <a:lnR w="12700" cap="flat" cmpd="sng" algn="ctr">
                      <a:solidFill>
                        <a:schemeClr val="bg1"/>
                      </a:solidFill>
                      <a:prstDash val="solid"/>
                      <a:round/>
                      <a:headEnd type="none" w="med" len="med"/>
                      <a:tailEnd type="none" w="med" len="med"/>
                    </a:lnR>
                    <a:solidFill>
                      <a:schemeClr val="accent4"/>
                    </a:solidFill>
                  </a:tcPr>
                </a:tc>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lnL w="12700" cap="flat" cmpd="sng" algn="ctr">
                      <a:solidFill>
                        <a:schemeClr val="bg1"/>
                      </a:solidFill>
                      <a:prstDash val="solid"/>
                      <a:round/>
                      <a:headEnd type="none" w="med" len="med"/>
                      <a:tailEnd type="none" w="med" len="med"/>
                    </a:lnL>
                    <a:solidFill>
                      <a:schemeClr val="accent4"/>
                    </a:solidFill>
                  </a:tcPr>
                </a:tc>
                <a:tc>
                  <a:txBody>
                    <a:bodyPr/>
                    <a:lstStyle/>
                    <a:p>
                      <a:r>
                        <a:rPr kumimoji="1" lang="ja-JP" altLang="en-US" sz="1400" b="0" dirty="0">
                          <a:latin typeface="Meiryo UI" panose="020B0604030504040204" pitchFamily="50" charset="-128"/>
                          <a:ea typeface="Meiryo UI" panose="020B0604030504040204" pitchFamily="50" charset="-128"/>
                        </a:rPr>
                        <a:t>発災時</a:t>
                      </a:r>
                    </a:p>
                  </a:txBody>
                  <a:tcPr anchor="ctr">
                    <a:lnR w="12700" cap="flat" cmpd="sng" algn="ctr">
                      <a:solidFill>
                        <a:schemeClr val="bg1"/>
                      </a:solidFill>
                      <a:prstDash val="solid"/>
                      <a:round/>
                      <a:headEnd type="none" w="med" len="med"/>
                      <a:tailEnd type="none" w="med" len="med"/>
                    </a:lnR>
                    <a:solidFill>
                      <a:schemeClr val="accent4"/>
                    </a:solidFill>
                  </a:tcPr>
                </a:tc>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lnL w="12700" cap="flat" cmpd="sng" algn="ctr">
                      <a:solidFill>
                        <a:schemeClr val="bg1"/>
                      </a:solidFill>
                      <a:prstDash val="solid"/>
                      <a:round/>
                      <a:headEnd type="none" w="med" len="med"/>
                      <a:tailEnd type="none" w="med" len="med"/>
                    </a:lnL>
                    <a:solidFill>
                      <a:schemeClr val="accent4"/>
                    </a:solidFill>
                  </a:tcPr>
                </a:tc>
                <a:tc>
                  <a:txBody>
                    <a:bodyPr/>
                    <a:lstStyle/>
                    <a:p>
                      <a:r>
                        <a:rPr kumimoji="1" lang="ja-JP" altLang="en-US" sz="1400" b="0" dirty="0">
                          <a:latin typeface="Meiryo UI" panose="020B0604030504040204" pitchFamily="50" charset="-128"/>
                          <a:ea typeface="Meiryo UI" panose="020B0604030504040204" pitchFamily="50" charset="-128"/>
                        </a:rPr>
                        <a:t>発災直後</a:t>
                      </a:r>
                    </a:p>
                  </a:txBody>
                  <a:tcPr anchor="ctr">
                    <a:lnR w="12700" cap="flat" cmpd="sng" algn="ctr">
                      <a:solidFill>
                        <a:schemeClr val="bg1"/>
                      </a:solidFill>
                      <a:prstDash val="solid"/>
                      <a:round/>
                      <a:headEnd type="none" w="med" len="med"/>
                      <a:tailEnd type="none" w="med" len="med"/>
                    </a:lnR>
                    <a:solidFill>
                      <a:schemeClr val="accent4"/>
                    </a:solidFill>
                  </a:tcPr>
                </a:tc>
                <a:tc>
                  <a:txBody>
                    <a:bodyPr/>
                    <a:lstStyle/>
                    <a:p>
                      <a:r>
                        <a:rPr kumimoji="1" lang="ja-JP" altLang="en-US" sz="1400" b="0" dirty="0">
                          <a:latin typeface="Meiryo UI" panose="020B0604030504040204" pitchFamily="50" charset="-128"/>
                          <a:ea typeface="Meiryo UI" panose="020B0604030504040204" pitchFamily="50" charset="-128"/>
                        </a:rPr>
                        <a:t>○</a:t>
                      </a:r>
                    </a:p>
                  </a:txBody>
                  <a:tcPr anchor="ctr">
                    <a:lnL w="12700" cap="flat" cmpd="sng" algn="ctr">
                      <a:solidFill>
                        <a:schemeClr val="bg1"/>
                      </a:solidFill>
                      <a:prstDash val="solid"/>
                      <a:round/>
                      <a:headEnd type="none" w="med" len="med"/>
                      <a:tailEnd type="none" w="med" len="med"/>
                    </a:lnL>
                    <a:solidFill>
                      <a:schemeClr val="accent4"/>
                    </a:solidFill>
                  </a:tcPr>
                </a:tc>
                <a:tc>
                  <a:txBody>
                    <a:bodyPr/>
                    <a:lstStyle/>
                    <a:p>
                      <a:r>
                        <a:rPr kumimoji="1" lang="ja-JP" altLang="en-US" sz="1400" b="0" dirty="0">
                          <a:latin typeface="Meiryo UI" panose="020B0604030504040204" pitchFamily="50" charset="-128"/>
                          <a:ea typeface="Meiryo UI" panose="020B0604030504040204" pitchFamily="50" charset="-128"/>
                        </a:rPr>
                        <a:t>復旧・回復期</a:t>
                      </a:r>
                    </a:p>
                  </a:txBody>
                  <a:tcPr anchor="ctr">
                    <a:lnR w="12700" cap="flat" cmpd="sng" algn="ctr">
                      <a:solidFill>
                        <a:schemeClr val="bg1"/>
                      </a:solidFill>
                      <a:prstDash val="solid"/>
                      <a:round/>
                      <a:headEnd type="none" w="med" len="med"/>
                      <a:tailEnd type="none" w="med" len="med"/>
                    </a:lnR>
                    <a:solidFill>
                      <a:schemeClr val="accent4"/>
                    </a:solid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solidFill>
                      <a:schemeClr val="accent4"/>
                    </a:solid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nchor="ctr">
                    <a:lnL>
                      <a:noFill/>
                    </a:lnL>
                    <a:lnR>
                      <a:noFill/>
                    </a:lnR>
                    <a:lnT>
                      <a:noFill/>
                    </a:lnT>
                    <a:lnB>
                      <a:noFill/>
                    </a:lnB>
                    <a:lnTlToBr w="12700" cmpd="sng">
                      <a:noFill/>
                      <a:prstDash val="solid"/>
                    </a:lnTlToBr>
                    <a:lnBlToTr w="12700" cmpd="sng">
                      <a:noFill/>
                      <a:prstDash val="solid"/>
                    </a:lnBlToTr>
                    <a:solidFill>
                      <a:schemeClr val="accent4"/>
                    </a:solidFill>
                  </a:tcPr>
                </a:tc>
                <a:tc>
                  <a:txBody>
                    <a:bodyPr/>
                    <a:lstStyle/>
                    <a:p>
                      <a:endParaRPr kumimoji="1" lang="ja-JP" altLang="en-US" sz="1400" b="0" dirty="0">
                        <a:latin typeface="Meiryo UI" panose="020B0604030504040204" pitchFamily="50" charset="-128"/>
                        <a:ea typeface="Meiryo UI" panose="020B0604030504040204" pitchFamily="50" charset="-128"/>
                      </a:endParaRPr>
                    </a:p>
                  </a:txBody>
                  <a:tcPr anchor="ctr">
                    <a:lnL>
                      <a:noFill/>
                    </a:lnL>
                    <a:lnR>
                      <a:noFill/>
                    </a:lnR>
                    <a:lnT>
                      <a:noFill/>
                    </a:lnT>
                    <a:lnB>
                      <a:noFill/>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243438952"/>
                  </a:ext>
                </a:extLst>
              </a:tr>
            </a:tbl>
          </a:graphicData>
        </a:graphic>
      </p:graphicFrame>
      <p:sp>
        <p:nvSpPr>
          <p:cNvPr id="13" name="テキスト プレースホルダー 12">
            <a:extLst>
              <a:ext uri="{FF2B5EF4-FFF2-40B4-BE49-F238E27FC236}">
                <a16:creationId xmlns:a16="http://schemas.microsoft.com/office/drawing/2014/main" id="{4F76524D-2BDE-901E-BEB7-957FAF507AB8}"/>
              </a:ext>
            </a:extLst>
          </p:cNvPr>
          <p:cNvSpPr>
            <a:spLocks noGrp="1"/>
          </p:cNvSpPr>
          <p:nvPr>
            <p:ph type="body" sz="quarter" idx="14"/>
          </p:nvPr>
        </p:nvSpPr>
        <p:spPr>
          <a:xfrm>
            <a:off x="144448" y="2373471"/>
            <a:ext cx="9632965" cy="4223881"/>
          </a:xfrm>
        </p:spPr>
        <p:txBody>
          <a:bodyPr/>
          <a:lstStyle/>
          <a:p>
            <a:r>
              <a:rPr lang="ja-JP" altLang="en-US" sz="1600" dirty="0"/>
              <a:t>平常時</a:t>
            </a:r>
            <a:endParaRPr lang="en-US" altLang="ja-JP" sz="1600"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r>
              <a:rPr lang="ja-JP" altLang="en-US" sz="1600" dirty="0"/>
              <a:t>発災時</a:t>
            </a:r>
            <a:endParaRPr lang="en-US" altLang="ja-JP" sz="1600"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r>
              <a:rPr lang="ja-JP" altLang="en-US" sz="1600" dirty="0"/>
              <a:t>発災直後</a:t>
            </a:r>
            <a:endParaRPr lang="en-US" altLang="ja-JP" sz="1600"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r>
              <a:rPr lang="ja-JP" altLang="en-US" sz="1600" dirty="0"/>
              <a:t>復旧・回復期</a:t>
            </a:r>
            <a:endParaRPr lang="en-US" altLang="ja-JP" sz="1600"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endParaRPr lang="en-US" altLang="ja-JP" dirty="0"/>
          </a:p>
          <a:p>
            <a:pPr lvl="1"/>
            <a:endParaRPr lang="en-US" altLang="ja-JP" dirty="0"/>
          </a:p>
          <a:p>
            <a:pPr lvl="1"/>
            <a:endParaRPr lang="en-US" altLang="ja-JP" dirty="0"/>
          </a:p>
          <a:p>
            <a:pPr lvl="1"/>
            <a:endParaRPr lang="en-US" altLang="ja-JP" dirty="0"/>
          </a:p>
          <a:p>
            <a:pPr lvl="1"/>
            <a:endParaRPr lang="en-US" altLang="ja-JP" dirty="0"/>
          </a:p>
          <a:p>
            <a:pPr lvl="1"/>
            <a:endParaRPr lang="en-US" altLang="ja-JP" dirty="0"/>
          </a:p>
          <a:p>
            <a:pPr lvl="1"/>
            <a:endParaRPr lang="ja-JP" altLang="en-US" dirty="0"/>
          </a:p>
        </p:txBody>
      </p:sp>
      <p:sp>
        <p:nvSpPr>
          <p:cNvPr id="8" name="タイトル 7">
            <a:extLst>
              <a:ext uri="{FF2B5EF4-FFF2-40B4-BE49-F238E27FC236}">
                <a16:creationId xmlns:a16="http://schemas.microsoft.com/office/drawing/2014/main" id="{2B8874E8-5989-E73D-391E-8F9ACFB65024}"/>
              </a:ext>
            </a:extLst>
          </p:cNvPr>
          <p:cNvSpPr>
            <a:spLocks noGrp="1"/>
          </p:cNvSpPr>
          <p:nvPr>
            <p:ph type="title"/>
          </p:nvPr>
        </p:nvSpPr>
        <p:spPr/>
        <p:txBody>
          <a:bodyPr/>
          <a:lstStyle/>
          <a:p>
            <a:r>
              <a:rPr lang="ja-JP" altLang="en-US" dirty="0">
                <a:solidFill>
                  <a:schemeClr val="tx1"/>
                </a:solidFill>
              </a:rPr>
              <a:t>２．レジリエンス措置</a:t>
            </a:r>
          </a:p>
        </p:txBody>
      </p:sp>
      <p:sp>
        <p:nvSpPr>
          <p:cNvPr id="3" name="吹き出し: 四角形 2">
            <a:extLst>
              <a:ext uri="{FF2B5EF4-FFF2-40B4-BE49-F238E27FC236}">
                <a16:creationId xmlns:a16="http://schemas.microsoft.com/office/drawing/2014/main" id="{C501645F-523E-318B-2E42-307C1A38271B}"/>
              </a:ext>
            </a:extLst>
          </p:cNvPr>
          <p:cNvSpPr/>
          <p:nvPr/>
        </p:nvSpPr>
        <p:spPr bwMode="auto">
          <a:xfrm>
            <a:off x="9633520" y="1749108"/>
            <a:ext cx="1754560" cy="648072"/>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枠内に収めてください。</a:t>
            </a:r>
            <a:endParaRPr lang="en-US" altLang="ja-JP" sz="1200" dirty="0">
              <a:latin typeface="Meiryo UI" panose="020B0604030504040204" pitchFamily="50" charset="-128"/>
              <a:ea typeface="Meiryo UI" panose="020B0604030504040204" pitchFamily="50" charset="-128"/>
            </a:endParaRPr>
          </a:p>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このページは増やさず、</a:t>
            </a:r>
            <a:r>
              <a:rPr lang="en-US" altLang="ja-JP" sz="1200" dirty="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枚に収めてください。</a:t>
            </a:r>
          </a:p>
        </p:txBody>
      </p:sp>
      <p:sp>
        <p:nvSpPr>
          <p:cNvPr id="7" name="吹き出し: 四角形 6">
            <a:extLst>
              <a:ext uri="{FF2B5EF4-FFF2-40B4-BE49-F238E27FC236}">
                <a16:creationId xmlns:a16="http://schemas.microsoft.com/office/drawing/2014/main" id="{44A89A22-C176-2E1E-A867-5A5222851D54}"/>
              </a:ext>
            </a:extLst>
          </p:cNvPr>
          <p:cNvSpPr/>
          <p:nvPr/>
        </p:nvSpPr>
        <p:spPr bwMode="auto">
          <a:xfrm>
            <a:off x="9666584" y="2997835"/>
            <a:ext cx="1754560" cy="648072"/>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該当しないフェーズは削除してください。</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8CC05634-2FAC-6DEF-27A7-C7AFFBEE2EBC}"/>
              </a:ext>
            </a:extLst>
          </p:cNvPr>
          <p:cNvSpPr>
            <a:spLocks noGrp="1"/>
          </p:cNvSpPr>
          <p:nvPr>
            <p:ph type="ftr" sz="quarter" idx="10"/>
          </p:nvPr>
        </p:nvSpPr>
        <p:spPr/>
        <p:txBody>
          <a:body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a:extLst>
              <a:ext uri="{FF2B5EF4-FFF2-40B4-BE49-F238E27FC236}">
                <a16:creationId xmlns:a16="http://schemas.microsoft.com/office/drawing/2014/main" id="{75345923-F0F8-9BBE-65CF-7654CCDADFBC}"/>
              </a:ext>
            </a:extLst>
          </p:cNvPr>
          <p:cNvSpPr>
            <a:spLocks noGrp="1"/>
          </p:cNvSpPr>
          <p:nvPr>
            <p:ph type="sldNum" sz="quarter" idx="11"/>
          </p:nvPr>
        </p:nvSpPr>
        <p:spPr/>
        <p:txBody>
          <a:bodyPr/>
          <a:lstStyle/>
          <a:p>
            <a:fld id="{59DF1C3B-2163-4C38-A4DA-2CF0753F2A89}" type="slidenum">
              <a:rPr lang="en-US" altLang="ja-JP" smtClean="0"/>
              <a:pPr/>
              <a:t>5</a:t>
            </a:fld>
            <a:endParaRPr lang="en-US" altLang="ja-JP"/>
          </a:p>
        </p:txBody>
      </p:sp>
      <p:sp>
        <p:nvSpPr>
          <p:cNvPr id="10" name="テキスト プレースホルダー 9">
            <a:extLst>
              <a:ext uri="{FF2B5EF4-FFF2-40B4-BE49-F238E27FC236}">
                <a16:creationId xmlns:a16="http://schemas.microsoft.com/office/drawing/2014/main" id="{BFAC2629-D033-BF88-688C-C359D7E2F9B9}"/>
              </a:ext>
            </a:extLst>
          </p:cNvPr>
          <p:cNvSpPr>
            <a:spLocks noGrp="1"/>
          </p:cNvSpPr>
          <p:nvPr>
            <p:ph type="body" sz="quarter" idx="12"/>
          </p:nvPr>
        </p:nvSpPr>
        <p:spPr/>
        <p:txBody>
          <a:bodyPr/>
          <a:lstStyle/>
          <a:p>
            <a:r>
              <a:rPr lang="en-US" altLang="ja-JP" dirty="0"/>
              <a:t>2-3.</a:t>
            </a:r>
            <a:r>
              <a:rPr lang="ja-JP" altLang="en-US" dirty="0"/>
              <a:t>提案内容を実現するための手法（ハード的手法）</a:t>
            </a:r>
          </a:p>
        </p:txBody>
      </p:sp>
      <p:sp>
        <p:nvSpPr>
          <p:cNvPr id="11" name="テキスト プレースホルダー 10">
            <a:extLst>
              <a:ext uri="{FF2B5EF4-FFF2-40B4-BE49-F238E27FC236}">
                <a16:creationId xmlns:a16="http://schemas.microsoft.com/office/drawing/2014/main" id="{A39E4BA2-BD32-3931-9D59-9781DF6273BF}"/>
              </a:ext>
            </a:extLst>
          </p:cNvPr>
          <p:cNvSpPr>
            <a:spLocks noGrp="1"/>
          </p:cNvSpPr>
          <p:nvPr>
            <p:ph type="body" sz="quarter" idx="14"/>
          </p:nvPr>
        </p:nvSpPr>
        <p:spPr/>
        <p:txBody>
          <a:bodyPr/>
          <a:lstStyle/>
          <a:p>
            <a:r>
              <a:rPr lang="ja-JP" altLang="en-US" dirty="0"/>
              <a:t>構造面での対策・設備の導入による手法（ハード的手法）</a:t>
            </a:r>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p>
          <a:p>
            <a:pPr lvl="1"/>
            <a:endParaRPr lang="ja-JP" altLang="en-US" dirty="0"/>
          </a:p>
          <a:p>
            <a:pPr lvl="1"/>
            <a:endParaRPr lang="ja-JP" altLang="en-US" dirty="0"/>
          </a:p>
          <a:p>
            <a:pPr lvl="1"/>
            <a:endParaRPr lang="ja-JP" altLang="en-US" dirty="0"/>
          </a:p>
          <a:p>
            <a:pPr lvl="1"/>
            <a:endParaRPr lang="ja-JP" altLang="en-US" dirty="0"/>
          </a:p>
          <a:p>
            <a:pPr lvl="1"/>
            <a:endParaRPr lang="ja-JP" altLang="en-US" dirty="0"/>
          </a:p>
          <a:p>
            <a:pPr lvl="1"/>
            <a:endParaRPr lang="ja-JP" altLang="en-US" dirty="0"/>
          </a:p>
          <a:p>
            <a:pPr lvl="1"/>
            <a:endParaRPr lang="ja-JP" altLang="en-US" dirty="0"/>
          </a:p>
        </p:txBody>
      </p:sp>
      <p:sp>
        <p:nvSpPr>
          <p:cNvPr id="9" name="タイトル 8">
            <a:extLst>
              <a:ext uri="{FF2B5EF4-FFF2-40B4-BE49-F238E27FC236}">
                <a16:creationId xmlns:a16="http://schemas.microsoft.com/office/drawing/2014/main" id="{9D2FC367-4457-8E68-D8E3-ADBF26AA3AF6}"/>
              </a:ext>
            </a:extLst>
          </p:cNvPr>
          <p:cNvSpPr>
            <a:spLocks noGrp="1"/>
          </p:cNvSpPr>
          <p:nvPr>
            <p:ph type="title"/>
          </p:nvPr>
        </p:nvSpPr>
        <p:spPr/>
        <p:txBody>
          <a:bodyPr/>
          <a:lstStyle/>
          <a:p>
            <a:r>
              <a:rPr lang="ja-JP" altLang="en-US" dirty="0">
                <a:solidFill>
                  <a:schemeClr val="tx1"/>
                </a:solidFill>
              </a:rPr>
              <a:t>２．レジリエンス措置</a:t>
            </a:r>
          </a:p>
        </p:txBody>
      </p:sp>
      <p:sp>
        <p:nvSpPr>
          <p:cNvPr id="12" name="コンテンツ プレースホルダー 11">
            <a:extLst>
              <a:ext uri="{FF2B5EF4-FFF2-40B4-BE49-F238E27FC236}">
                <a16:creationId xmlns:a16="http://schemas.microsoft.com/office/drawing/2014/main" id="{94793175-54D9-AD8E-D682-A1F450218802}"/>
              </a:ext>
            </a:extLst>
          </p:cNvPr>
          <p:cNvSpPr>
            <a:spLocks noGrp="1"/>
          </p:cNvSpPr>
          <p:nvPr>
            <p:ph sz="quarter" idx="15"/>
          </p:nvPr>
        </p:nvSpPr>
        <p:spPr/>
        <p:txBody>
          <a:bodyPr/>
          <a:lstStyle/>
          <a:p>
            <a:r>
              <a:rPr lang="ja-JP" altLang="en-US" dirty="0"/>
              <a:t>（図表等）</a:t>
            </a:r>
          </a:p>
        </p:txBody>
      </p:sp>
      <p:sp>
        <p:nvSpPr>
          <p:cNvPr id="6" name="吹き出し: 四角形 5">
            <a:extLst>
              <a:ext uri="{FF2B5EF4-FFF2-40B4-BE49-F238E27FC236}">
                <a16:creationId xmlns:a16="http://schemas.microsoft.com/office/drawing/2014/main" id="{9557C621-0497-5676-26C0-A55105A8E73B}"/>
              </a:ext>
            </a:extLst>
          </p:cNvPr>
          <p:cNvSpPr/>
          <p:nvPr/>
        </p:nvSpPr>
        <p:spPr bwMode="auto">
          <a:xfrm>
            <a:off x="9417496" y="1961792"/>
            <a:ext cx="1754560" cy="1007889"/>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このページは必要に応じて増やしてください。</a:t>
            </a:r>
            <a:endParaRPr lang="en-US" altLang="ja-JP" sz="1200" dirty="0">
              <a:latin typeface="Meiryo UI" panose="020B0604030504040204" pitchFamily="50" charset="-128"/>
              <a:ea typeface="Meiryo UI" panose="020B0604030504040204" pitchFamily="50" charset="-128"/>
            </a:endParaRPr>
          </a:p>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適宜図表等を挿入して、詳細に説明してください。</a:t>
            </a:r>
          </a:p>
        </p:txBody>
      </p:sp>
      <p:sp>
        <p:nvSpPr>
          <p:cNvPr id="4" name="吹き出し: 四角形 3">
            <a:extLst>
              <a:ext uri="{FF2B5EF4-FFF2-40B4-BE49-F238E27FC236}">
                <a16:creationId xmlns:a16="http://schemas.microsoft.com/office/drawing/2014/main" id="{545C32E9-99DF-655A-58E9-6696862A8BA4}"/>
              </a:ext>
            </a:extLst>
          </p:cNvPr>
          <p:cNvSpPr/>
          <p:nvPr/>
        </p:nvSpPr>
        <p:spPr bwMode="auto">
          <a:xfrm>
            <a:off x="9417496" y="3593978"/>
            <a:ext cx="1754560" cy="1740432"/>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ハード的手法を用いない場合は「なし」と記載してください。</a:t>
            </a:r>
          </a:p>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措置の適用範囲（一戸単位での措置、複数住戸単位での措置）を明確にしてください。</a:t>
            </a:r>
          </a:p>
        </p:txBody>
      </p:sp>
    </p:spTree>
    <p:extLst>
      <p:ext uri="{BB962C8B-B14F-4D97-AF65-F5344CB8AC3E}">
        <p14:creationId xmlns:p14="http://schemas.microsoft.com/office/powerpoint/2010/main" val="3937105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48424B-03F7-96D7-B937-3B1CDA96ED2A}"/>
            </a:ext>
          </a:extLst>
        </p:cNvPr>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EE99BE91-8BE3-BC29-72A5-F4CE73424106}"/>
              </a:ext>
            </a:extLst>
          </p:cNvPr>
          <p:cNvSpPr>
            <a:spLocks noGrp="1"/>
          </p:cNvSpPr>
          <p:nvPr>
            <p:ph type="ftr" sz="quarter" idx="10"/>
          </p:nvPr>
        </p:nvSpPr>
        <p:spPr/>
        <p:txBody>
          <a:body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a:extLst>
              <a:ext uri="{FF2B5EF4-FFF2-40B4-BE49-F238E27FC236}">
                <a16:creationId xmlns:a16="http://schemas.microsoft.com/office/drawing/2014/main" id="{D4D2BBAF-1EC1-0A6B-A89C-D093BE855FEB}"/>
              </a:ext>
            </a:extLst>
          </p:cNvPr>
          <p:cNvSpPr>
            <a:spLocks noGrp="1"/>
          </p:cNvSpPr>
          <p:nvPr>
            <p:ph type="sldNum" sz="quarter" idx="11"/>
          </p:nvPr>
        </p:nvSpPr>
        <p:spPr/>
        <p:txBody>
          <a:bodyPr/>
          <a:lstStyle/>
          <a:p>
            <a:fld id="{59DF1C3B-2163-4C38-A4DA-2CF0753F2A89}" type="slidenum">
              <a:rPr lang="en-US" altLang="ja-JP" smtClean="0"/>
              <a:pPr/>
              <a:t>6</a:t>
            </a:fld>
            <a:endParaRPr lang="en-US" altLang="ja-JP"/>
          </a:p>
        </p:txBody>
      </p:sp>
      <p:sp>
        <p:nvSpPr>
          <p:cNvPr id="5" name="テキスト プレースホルダー 4">
            <a:extLst>
              <a:ext uri="{FF2B5EF4-FFF2-40B4-BE49-F238E27FC236}">
                <a16:creationId xmlns:a16="http://schemas.microsoft.com/office/drawing/2014/main" id="{801E4CDC-204C-8D37-FB44-5607AA997F73}"/>
              </a:ext>
            </a:extLst>
          </p:cNvPr>
          <p:cNvSpPr>
            <a:spLocks noGrp="1"/>
          </p:cNvSpPr>
          <p:nvPr>
            <p:ph type="body" sz="quarter" idx="12"/>
          </p:nvPr>
        </p:nvSpPr>
        <p:spPr/>
        <p:txBody>
          <a:bodyPr/>
          <a:lstStyle/>
          <a:p>
            <a:r>
              <a:rPr lang="en-US" altLang="ja-JP" dirty="0"/>
              <a:t>2-4.</a:t>
            </a:r>
            <a:r>
              <a:rPr lang="ja-JP" altLang="en-US" dirty="0"/>
              <a:t>提案内容を実現するための手法（ソフト的手法）</a:t>
            </a:r>
          </a:p>
          <a:p>
            <a:endParaRPr lang="ja-JP" altLang="en-US" dirty="0"/>
          </a:p>
        </p:txBody>
      </p:sp>
      <p:sp>
        <p:nvSpPr>
          <p:cNvPr id="6" name="テキスト プレースホルダー 5">
            <a:extLst>
              <a:ext uri="{FF2B5EF4-FFF2-40B4-BE49-F238E27FC236}">
                <a16:creationId xmlns:a16="http://schemas.microsoft.com/office/drawing/2014/main" id="{639073ED-9B79-C2CB-DEB3-713F38DFF076}"/>
              </a:ext>
            </a:extLst>
          </p:cNvPr>
          <p:cNvSpPr>
            <a:spLocks noGrp="1"/>
          </p:cNvSpPr>
          <p:nvPr>
            <p:ph type="body" sz="quarter" idx="14"/>
          </p:nvPr>
        </p:nvSpPr>
        <p:spPr/>
        <p:txBody>
          <a:bodyPr/>
          <a:lstStyle/>
          <a:p>
            <a:r>
              <a:rPr lang="ja-JP" altLang="en-US" dirty="0"/>
              <a:t>システムの導入、地域関係主体による取組、その他の提案（ソフト的手法）</a:t>
            </a:r>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p>
          <a:p>
            <a:pPr lvl="1"/>
            <a:endParaRPr lang="ja-JP" altLang="en-US" dirty="0"/>
          </a:p>
        </p:txBody>
      </p:sp>
      <p:sp>
        <p:nvSpPr>
          <p:cNvPr id="4" name="タイトル 3">
            <a:extLst>
              <a:ext uri="{FF2B5EF4-FFF2-40B4-BE49-F238E27FC236}">
                <a16:creationId xmlns:a16="http://schemas.microsoft.com/office/drawing/2014/main" id="{07325363-92D2-6EDB-3AA5-B266CF134DEA}"/>
              </a:ext>
            </a:extLst>
          </p:cNvPr>
          <p:cNvSpPr>
            <a:spLocks noGrp="1"/>
          </p:cNvSpPr>
          <p:nvPr>
            <p:ph type="title"/>
          </p:nvPr>
        </p:nvSpPr>
        <p:spPr/>
        <p:txBody>
          <a:bodyPr/>
          <a:lstStyle/>
          <a:p>
            <a:r>
              <a:rPr lang="en-US" altLang="ja-JP" dirty="0">
                <a:solidFill>
                  <a:schemeClr val="tx1"/>
                </a:solidFill>
              </a:rPr>
              <a:t>2</a:t>
            </a:r>
            <a:r>
              <a:rPr lang="ja-JP" altLang="en-US" dirty="0">
                <a:solidFill>
                  <a:schemeClr val="tx1"/>
                </a:solidFill>
              </a:rPr>
              <a:t>．レジリエンス措置</a:t>
            </a:r>
          </a:p>
        </p:txBody>
      </p:sp>
      <p:sp>
        <p:nvSpPr>
          <p:cNvPr id="7" name="コンテンツ プレースホルダー 6">
            <a:extLst>
              <a:ext uri="{FF2B5EF4-FFF2-40B4-BE49-F238E27FC236}">
                <a16:creationId xmlns:a16="http://schemas.microsoft.com/office/drawing/2014/main" id="{CDBBF895-083A-302E-2F81-86F8BB465E04}"/>
              </a:ext>
            </a:extLst>
          </p:cNvPr>
          <p:cNvSpPr>
            <a:spLocks noGrp="1"/>
          </p:cNvSpPr>
          <p:nvPr>
            <p:ph sz="quarter" idx="15"/>
          </p:nvPr>
        </p:nvSpPr>
        <p:spPr/>
        <p:txBody>
          <a:bodyPr/>
          <a:lstStyle/>
          <a:p>
            <a:r>
              <a:rPr lang="ja-JP" altLang="en-US" dirty="0"/>
              <a:t>（図表等）</a:t>
            </a:r>
          </a:p>
        </p:txBody>
      </p:sp>
      <p:sp>
        <p:nvSpPr>
          <p:cNvPr id="8" name="吹き出し: 四角形 7">
            <a:extLst>
              <a:ext uri="{FF2B5EF4-FFF2-40B4-BE49-F238E27FC236}">
                <a16:creationId xmlns:a16="http://schemas.microsoft.com/office/drawing/2014/main" id="{3C10A25D-A34A-C76C-40E5-DE0AB326EE25}"/>
              </a:ext>
            </a:extLst>
          </p:cNvPr>
          <p:cNvSpPr/>
          <p:nvPr/>
        </p:nvSpPr>
        <p:spPr bwMode="auto">
          <a:xfrm>
            <a:off x="9583109" y="1909357"/>
            <a:ext cx="1754560" cy="1007889"/>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このページは必要に応じて増やしてください。</a:t>
            </a:r>
            <a:endParaRPr lang="en-US" altLang="ja-JP" sz="1200" dirty="0">
              <a:latin typeface="Meiryo UI" panose="020B0604030504040204" pitchFamily="50" charset="-128"/>
              <a:ea typeface="Meiryo UI" panose="020B0604030504040204" pitchFamily="50" charset="-128"/>
            </a:endParaRPr>
          </a:p>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適宜図表等を挿入して、詳細に説明してください。</a:t>
            </a:r>
          </a:p>
        </p:txBody>
      </p:sp>
      <p:sp>
        <p:nvSpPr>
          <p:cNvPr id="9" name="吹き出し: 四角形 8">
            <a:extLst>
              <a:ext uri="{FF2B5EF4-FFF2-40B4-BE49-F238E27FC236}">
                <a16:creationId xmlns:a16="http://schemas.microsoft.com/office/drawing/2014/main" id="{9D0BF2C9-045A-2714-CFC1-BC6054642758}"/>
              </a:ext>
            </a:extLst>
          </p:cNvPr>
          <p:cNvSpPr/>
          <p:nvPr/>
        </p:nvSpPr>
        <p:spPr bwMode="auto">
          <a:xfrm>
            <a:off x="9583109" y="3429000"/>
            <a:ext cx="1754560" cy="1740432"/>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ソフト的手法を用いない場合は「なし」と記載してください。</a:t>
            </a:r>
          </a:p>
          <a:p>
            <a:pPr marL="171450" indent="-171450" algn="just">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措置の適用範囲（一戸単位での措置、複数住戸単位での措置）を明確にしてください。</a:t>
            </a:r>
          </a:p>
        </p:txBody>
      </p:sp>
    </p:spTree>
    <p:extLst>
      <p:ext uri="{BB962C8B-B14F-4D97-AF65-F5344CB8AC3E}">
        <p14:creationId xmlns:p14="http://schemas.microsoft.com/office/powerpoint/2010/main" val="7148564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25697CF0-2EFF-0F12-18C9-8C7EE7AF74EC}"/>
              </a:ext>
            </a:extLst>
          </p:cNvPr>
          <p:cNvSpPr>
            <a:spLocks noGrp="1"/>
          </p:cNvSpPr>
          <p:nvPr>
            <p:ph type="ftr" sz="quarter" idx="10"/>
          </p:nvPr>
        </p:nvSpPr>
        <p:spPr/>
        <p:txBody>
          <a:body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a:extLst>
              <a:ext uri="{FF2B5EF4-FFF2-40B4-BE49-F238E27FC236}">
                <a16:creationId xmlns:a16="http://schemas.microsoft.com/office/drawing/2014/main" id="{AAAAD3D7-63D0-5154-6796-55A653EF69B7}"/>
              </a:ext>
            </a:extLst>
          </p:cNvPr>
          <p:cNvSpPr>
            <a:spLocks noGrp="1"/>
          </p:cNvSpPr>
          <p:nvPr>
            <p:ph type="sldNum" sz="quarter" idx="11"/>
          </p:nvPr>
        </p:nvSpPr>
        <p:spPr/>
        <p:txBody>
          <a:bodyPr/>
          <a:lstStyle/>
          <a:p>
            <a:fld id="{59DF1C3B-2163-4C38-A4DA-2CF0753F2A89}" type="slidenum">
              <a:rPr lang="en-US" altLang="ja-JP" smtClean="0"/>
              <a:pPr/>
              <a:t>7</a:t>
            </a:fld>
            <a:endParaRPr lang="en-US" altLang="ja-JP"/>
          </a:p>
        </p:txBody>
      </p:sp>
      <p:sp>
        <p:nvSpPr>
          <p:cNvPr id="8" name="テキスト プレースホルダー 7">
            <a:extLst>
              <a:ext uri="{FF2B5EF4-FFF2-40B4-BE49-F238E27FC236}">
                <a16:creationId xmlns:a16="http://schemas.microsoft.com/office/drawing/2014/main" id="{73D24DEF-D8E0-9D40-28CE-FE18B23C34B6}"/>
              </a:ext>
            </a:extLst>
          </p:cNvPr>
          <p:cNvSpPr>
            <a:spLocks noGrp="1"/>
          </p:cNvSpPr>
          <p:nvPr>
            <p:ph type="body" sz="quarter" idx="12"/>
          </p:nvPr>
        </p:nvSpPr>
        <p:spPr/>
        <p:txBody>
          <a:bodyPr/>
          <a:lstStyle/>
          <a:p>
            <a:r>
              <a:rPr lang="ja-JP" altLang="en-US" dirty="0"/>
              <a:t>提案内容の先導性、実現可能性、普及可能性</a:t>
            </a:r>
          </a:p>
        </p:txBody>
      </p:sp>
      <p:sp>
        <p:nvSpPr>
          <p:cNvPr id="9" name="テキスト プレースホルダー 8">
            <a:extLst>
              <a:ext uri="{FF2B5EF4-FFF2-40B4-BE49-F238E27FC236}">
                <a16:creationId xmlns:a16="http://schemas.microsoft.com/office/drawing/2014/main" id="{B3BBDE4B-61D2-5385-27EB-1C224A2FE588}"/>
              </a:ext>
            </a:extLst>
          </p:cNvPr>
          <p:cNvSpPr>
            <a:spLocks noGrp="1"/>
          </p:cNvSpPr>
          <p:nvPr>
            <p:ph type="body" sz="quarter" idx="14"/>
          </p:nvPr>
        </p:nvSpPr>
        <p:spPr/>
        <p:txBody>
          <a:bodyPr/>
          <a:lstStyle/>
          <a:p>
            <a:r>
              <a:rPr lang="ja-JP" altLang="en-US" dirty="0"/>
              <a:t>先導性</a:t>
            </a:r>
            <a:endParaRPr lang="en-US" altLang="ja-JP" dirty="0"/>
          </a:p>
          <a:p>
            <a:pPr lvl="1"/>
            <a:r>
              <a:rPr lang="ja-JP" altLang="en-US" dirty="0"/>
              <a:t>○○○○○○○○○○○○○○○○○○○○○○○○○○○○○○○○○○○○○○○○○○○○○○○○○○</a:t>
            </a:r>
          </a:p>
          <a:p>
            <a:pPr lvl="1"/>
            <a:r>
              <a:rPr lang="ja-JP" altLang="en-US" dirty="0"/>
              <a:t>○○○○○○○○○○○○○○○○○○○○○○○○○○○○○○○○○○○○○○○○○○○○○○○○○○</a:t>
            </a:r>
          </a:p>
          <a:p>
            <a:pPr lvl="1"/>
            <a:r>
              <a:rPr lang="ja-JP" altLang="en-US" dirty="0"/>
              <a:t>○○○○○○○○○○○○○○○○○○○○○○○○○○○○○○○○○○○○○○○○○○○○○○○○○○</a:t>
            </a:r>
            <a:endParaRPr lang="en-US" altLang="ja-JP" dirty="0"/>
          </a:p>
          <a:p>
            <a:pPr lvl="1"/>
            <a:r>
              <a:rPr lang="ja-JP" altLang="en-US" dirty="0"/>
              <a:t>○○○○○○○○○○○○○○○○○○○○○○○○○○○○○○○○○○○○○○○○○○○○○○○○○○</a:t>
            </a:r>
          </a:p>
        </p:txBody>
      </p:sp>
      <p:sp>
        <p:nvSpPr>
          <p:cNvPr id="7" name="タイトル 6">
            <a:extLst>
              <a:ext uri="{FF2B5EF4-FFF2-40B4-BE49-F238E27FC236}">
                <a16:creationId xmlns:a16="http://schemas.microsoft.com/office/drawing/2014/main" id="{9C59F852-B54B-B9D5-C896-6FFDC39117B6}"/>
              </a:ext>
            </a:extLst>
          </p:cNvPr>
          <p:cNvSpPr>
            <a:spLocks noGrp="1"/>
          </p:cNvSpPr>
          <p:nvPr>
            <p:ph type="title"/>
          </p:nvPr>
        </p:nvSpPr>
        <p:spPr/>
        <p:txBody>
          <a:bodyPr/>
          <a:lstStyle/>
          <a:p>
            <a:r>
              <a:rPr lang="en-US" altLang="ja-JP" dirty="0">
                <a:solidFill>
                  <a:schemeClr val="tx1"/>
                </a:solidFill>
              </a:rPr>
              <a:t>3</a:t>
            </a:r>
            <a:r>
              <a:rPr lang="ja-JP" altLang="en-US" dirty="0">
                <a:solidFill>
                  <a:schemeClr val="tx1"/>
                </a:solidFill>
              </a:rPr>
              <a:t>．モデル性の評価</a:t>
            </a:r>
          </a:p>
        </p:txBody>
      </p:sp>
      <p:sp>
        <p:nvSpPr>
          <p:cNvPr id="10" name="テキスト プレースホルダー 9">
            <a:extLst>
              <a:ext uri="{FF2B5EF4-FFF2-40B4-BE49-F238E27FC236}">
                <a16:creationId xmlns:a16="http://schemas.microsoft.com/office/drawing/2014/main" id="{082C8FAC-CA41-52D8-28BA-33C6AB1DC61C}"/>
              </a:ext>
            </a:extLst>
          </p:cNvPr>
          <p:cNvSpPr>
            <a:spLocks noGrp="1"/>
          </p:cNvSpPr>
          <p:nvPr>
            <p:ph type="body" sz="quarter" idx="15"/>
          </p:nvPr>
        </p:nvSpPr>
        <p:spPr/>
        <p:txBody>
          <a:bodyPr/>
          <a:lstStyle/>
          <a:p>
            <a:r>
              <a:rPr lang="ja-JP" altLang="en-US" dirty="0"/>
              <a:t>実現可能性</a:t>
            </a:r>
            <a:endParaRPr lang="en-US" altLang="ja-JP" dirty="0"/>
          </a:p>
          <a:p>
            <a:pPr lvl="1"/>
            <a:r>
              <a:rPr lang="ja-JP" altLang="en-US" dirty="0"/>
              <a:t>○○○○○○○○○○○○○○○○○○○○○○○○○○○○○○○○○○○○○○○○○○○○○○○○○○</a:t>
            </a:r>
          </a:p>
          <a:p>
            <a:pPr lvl="1"/>
            <a:r>
              <a:rPr lang="ja-JP" altLang="en-US" dirty="0"/>
              <a:t>○○○○○○○○○○○○○○○○○○○○○○○○○○○○○○○○○○○○○○○○○○○○○○○○○○</a:t>
            </a:r>
          </a:p>
          <a:p>
            <a:pPr lvl="1"/>
            <a:r>
              <a:rPr lang="ja-JP" altLang="en-US" dirty="0"/>
              <a:t>○○○○○○○○○○○○○○○○○○○○○○○○○○○○○○○○○○○○○○○○○○○○○○○○○○</a:t>
            </a:r>
            <a:endParaRPr lang="en-US" altLang="ja-JP" dirty="0"/>
          </a:p>
          <a:p>
            <a:pPr lvl="1"/>
            <a:r>
              <a:rPr lang="ja-JP" altLang="en-US" dirty="0"/>
              <a:t>○○○○○○○○○○○○○○○○○○○○○○○○○○○○○○○○○○○○○○○○○○○○○○○○○○</a:t>
            </a:r>
          </a:p>
        </p:txBody>
      </p:sp>
      <p:sp>
        <p:nvSpPr>
          <p:cNvPr id="11" name="テキスト プレースホルダー 10">
            <a:extLst>
              <a:ext uri="{FF2B5EF4-FFF2-40B4-BE49-F238E27FC236}">
                <a16:creationId xmlns:a16="http://schemas.microsoft.com/office/drawing/2014/main" id="{DE016B25-5C68-EFBB-5FC1-C7A4533212E1}"/>
              </a:ext>
            </a:extLst>
          </p:cNvPr>
          <p:cNvSpPr>
            <a:spLocks noGrp="1"/>
          </p:cNvSpPr>
          <p:nvPr>
            <p:ph type="body" sz="quarter" idx="16"/>
          </p:nvPr>
        </p:nvSpPr>
        <p:spPr/>
        <p:txBody>
          <a:bodyPr/>
          <a:lstStyle/>
          <a:p>
            <a:r>
              <a:rPr lang="ja-JP" altLang="en-US" dirty="0"/>
              <a:t>普及可能性</a:t>
            </a:r>
            <a:endParaRPr lang="en-US" altLang="ja-JP" dirty="0"/>
          </a:p>
          <a:p>
            <a:pPr lvl="1"/>
            <a:r>
              <a:rPr lang="ja-JP" altLang="en-US" dirty="0"/>
              <a:t>○○○○○○○○○○○○○○○○○○○○○○○○○○○○○○○○○○○○○○○○○○○○○○○○○○</a:t>
            </a:r>
          </a:p>
          <a:p>
            <a:pPr lvl="1"/>
            <a:r>
              <a:rPr lang="ja-JP" altLang="en-US" dirty="0"/>
              <a:t>○○○○○○○○○○○○○○○○○○○○○○○○○○○○○○○○○○○○○○○○○○○○○○○○○○</a:t>
            </a:r>
          </a:p>
          <a:p>
            <a:pPr lvl="1"/>
            <a:r>
              <a:rPr lang="ja-JP" altLang="en-US" dirty="0"/>
              <a:t>○○○○○○○○○○○○○○○○○○○○○○○○○○○○○○○○○○○○○○○○○○○○○○○○○○</a:t>
            </a:r>
            <a:endParaRPr lang="en-US" altLang="ja-JP" dirty="0"/>
          </a:p>
          <a:p>
            <a:pPr lvl="1"/>
            <a:r>
              <a:rPr lang="ja-JP" altLang="en-US" dirty="0"/>
              <a:t>○○○○○○○○○○○○○○○○○○○○○○○○○○○○○○○○○○○○○○○○○○○○○○○○○○</a:t>
            </a:r>
          </a:p>
        </p:txBody>
      </p:sp>
      <p:sp>
        <p:nvSpPr>
          <p:cNvPr id="12" name="吹き出し: 四角形 11">
            <a:extLst>
              <a:ext uri="{FF2B5EF4-FFF2-40B4-BE49-F238E27FC236}">
                <a16:creationId xmlns:a16="http://schemas.microsoft.com/office/drawing/2014/main" id="{AF7D5D83-48A7-DB7D-18D9-0E410C8968E0}"/>
              </a:ext>
            </a:extLst>
          </p:cNvPr>
          <p:cNvSpPr/>
          <p:nvPr/>
        </p:nvSpPr>
        <p:spPr bwMode="auto">
          <a:xfrm>
            <a:off x="9616173" y="2263785"/>
            <a:ext cx="1754560" cy="648072"/>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枠内に収めてください。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このページは増やさず、</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1</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枚に収めてください。</a:t>
            </a:r>
          </a:p>
        </p:txBody>
      </p:sp>
      <p:sp>
        <p:nvSpPr>
          <p:cNvPr id="5" name="吹き出し: 四角形 4">
            <a:extLst>
              <a:ext uri="{FF2B5EF4-FFF2-40B4-BE49-F238E27FC236}">
                <a16:creationId xmlns:a16="http://schemas.microsoft.com/office/drawing/2014/main" id="{D6CC5B53-A267-EBA0-4D22-573580CA379B}"/>
              </a:ext>
            </a:extLst>
          </p:cNvPr>
          <p:cNvSpPr/>
          <p:nvPr/>
        </p:nvSpPr>
        <p:spPr bwMode="auto">
          <a:xfrm>
            <a:off x="9616173" y="3521095"/>
            <a:ext cx="1754560" cy="1083364"/>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2.</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レジリエンス措置の内容について、それぞれの評価項目別にポイントを記載してください。</a:t>
            </a:r>
          </a:p>
        </p:txBody>
      </p:sp>
    </p:spTree>
    <p:extLst>
      <p:ext uri="{BB962C8B-B14F-4D97-AF65-F5344CB8AC3E}">
        <p14:creationId xmlns:p14="http://schemas.microsoft.com/office/powerpoint/2010/main" val="1820005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BC7C7441-0E64-B1E5-C50D-E0072B5605CB}"/>
              </a:ext>
            </a:extLst>
          </p:cNvPr>
          <p:cNvSpPr>
            <a:spLocks noGrp="1"/>
          </p:cNvSpPr>
          <p:nvPr>
            <p:ph type="ftr" sz="quarter" idx="10"/>
          </p:nvPr>
        </p:nvSpPr>
        <p:spPr/>
        <p:txBody>
          <a:bodyPr/>
          <a:lstStyle/>
          <a:p>
            <a:r>
              <a:rPr lang="zh-TW" altLang="en-US"/>
              <a:t>国土交通省　令和</a:t>
            </a:r>
            <a:r>
              <a:rPr lang="en-US" altLang="zh-TW"/>
              <a:t>8</a:t>
            </a:r>
            <a:r>
              <a:rPr lang="zh-TW" altLang="en-US"/>
              <a:t>年度　</a:t>
            </a:r>
            <a:r>
              <a:rPr lang="en-US" altLang="zh-TW"/>
              <a:t>2050</a:t>
            </a:r>
            <a:r>
              <a:rPr lang="zh-TW" altLang="en-US"/>
              <a:t>先導型住宅推進事業</a:t>
            </a:r>
            <a:r>
              <a:rPr lang="en-US" altLang="zh-TW"/>
              <a:t>【</a:t>
            </a:r>
            <a:r>
              <a:rPr lang="zh-TW" altLang="en-US"/>
              <a:t>提案書</a:t>
            </a:r>
            <a:r>
              <a:rPr lang="en-US" altLang="zh-TW"/>
              <a:t>】</a:t>
            </a:r>
            <a:endParaRPr lang="en-US" altLang="ja-JP"/>
          </a:p>
        </p:txBody>
      </p:sp>
      <p:sp>
        <p:nvSpPr>
          <p:cNvPr id="3" name="スライド番号プレースホルダー 2">
            <a:extLst>
              <a:ext uri="{FF2B5EF4-FFF2-40B4-BE49-F238E27FC236}">
                <a16:creationId xmlns:a16="http://schemas.microsoft.com/office/drawing/2014/main" id="{DD9137D4-0990-480B-ECEE-4F9324C3F17F}"/>
              </a:ext>
            </a:extLst>
          </p:cNvPr>
          <p:cNvSpPr>
            <a:spLocks noGrp="1"/>
          </p:cNvSpPr>
          <p:nvPr>
            <p:ph type="sldNum" sz="quarter" idx="11"/>
          </p:nvPr>
        </p:nvSpPr>
        <p:spPr/>
        <p:txBody>
          <a:bodyPr/>
          <a:lstStyle/>
          <a:p>
            <a:fld id="{59DF1C3B-2163-4C38-A4DA-2CF0753F2A89}" type="slidenum">
              <a:rPr lang="en-US" altLang="ja-JP" smtClean="0"/>
              <a:pPr/>
              <a:t>8</a:t>
            </a:fld>
            <a:endParaRPr lang="en-US" altLang="ja-JP"/>
          </a:p>
        </p:txBody>
      </p:sp>
      <p:sp>
        <p:nvSpPr>
          <p:cNvPr id="9" name="テキスト プレースホルダー 8">
            <a:extLst>
              <a:ext uri="{FF2B5EF4-FFF2-40B4-BE49-F238E27FC236}">
                <a16:creationId xmlns:a16="http://schemas.microsoft.com/office/drawing/2014/main" id="{E465D5AE-9E49-A7D1-890A-C541E3018F63}"/>
              </a:ext>
            </a:extLst>
          </p:cNvPr>
          <p:cNvSpPr>
            <a:spLocks noGrp="1"/>
          </p:cNvSpPr>
          <p:nvPr>
            <p:ph type="body" sz="quarter" idx="14"/>
          </p:nvPr>
        </p:nvSpPr>
        <p:spPr/>
        <p:txBody>
          <a:bodyPr/>
          <a:lstStyle/>
          <a:p>
            <a:r>
              <a:rPr lang="ja-JP" altLang="en-US" dirty="0"/>
              <a:t>通常の場合の効果検証の方法</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p:txBody>
      </p:sp>
      <p:sp>
        <p:nvSpPr>
          <p:cNvPr id="8" name="タイトル 7">
            <a:extLst>
              <a:ext uri="{FF2B5EF4-FFF2-40B4-BE49-F238E27FC236}">
                <a16:creationId xmlns:a16="http://schemas.microsoft.com/office/drawing/2014/main" id="{8C5505BF-B1D1-7F8E-6DBE-1A71761CA00F}"/>
              </a:ext>
            </a:extLst>
          </p:cNvPr>
          <p:cNvSpPr>
            <a:spLocks noGrp="1"/>
          </p:cNvSpPr>
          <p:nvPr>
            <p:ph type="title"/>
          </p:nvPr>
        </p:nvSpPr>
        <p:spPr/>
        <p:txBody>
          <a:bodyPr/>
          <a:lstStyle/>
          <a:p>
            <a:r>
              <a:rPr lang="en-US" altLang="ja-JP" dirty="0"/>
              <a:t>4</a:t>
            </a:r>
            <a:r>
              <a:rPr lang="ja-JP" altLang="en-US" dirty="0"/>
              <a:t>．効果検証の方法</a:t>
            </a:r>
          </a:p>
        </p:txBody>
      </p:sp>
      <p:sp>
        <p:nvSpPr>
          <p:cNvPr id="10" name="テキスト プレースホルダー 9">
            <a:extLst>
              <a:ext uri="{FF2B5EF4-FFF2-40B4-BE49-F238E27FC236}">
                <a16:creationId xmlns:a16="http://schemas.microsoft.com/office/drawing/2014/main" id="{2C3D8043-5D94-E4BE-0730-EB839A58251A}"/>
              </a:ext>
            </a:extLst>
          </p:cNvPr>
          <p:cNvSpPr>
            <a:spLocks noGrp="1"/>
          </p:cNvSpPr>
          <p:nvPr>
            <p:ph type="body" sz="quarter" idx="15"/>
          </p:nvPr>
        </p:nvSpPr>
        <p:spPr/>
        <p:txBody>
          <a:bodyPr/>
          <a:lstStyle/>
          <a:p>
            <a:r>
              <a:rPr lang="ja-JP" altLang="en-US" dirty="0"/>
              <a:t>災害が発生した場合に、特別に実施する効果検証の方法</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a:p>
            <a:pPr lvl="1"/>
            <a:r>
              <a:rPr lang="ja-JP" altLang="en-US" dirty="0"/>
              <a:t>○○○○○○○○○○○○○○○○○○○○○○○○○○○○○○○○○○○○○○○○○○○○○○○○○○</a:t>
            </a:r>
            <a:endParaRPr lang="en-US" altLang="ja-JP" dirty="0"/>
          </a:p>
        </p:txBody>
      </p:sp>
      <p:sp>
        <p:nvSpPr>
          <p:cNvPr id="4" name="吹き出し: 四角形 3">
            <a:extLst>
              <a:ext uri="{FF2B5EF4-FFF2-40B4-BE49-F238E27FC236}">
                <a16:creationId xmlns:a16="http://schemas.microsoft.com/office/drawing/2014/main" id="{86D53503-127B-AFA7-9E72-508BC670FA00}"/>
              </a:ext>
            </a:extLst>
          </p:cNvPr>
          <p:cNvSpPr/>
          <p:nvPr/>
        </p:nvSpPr>
        <p:spPr bwMode="auto">
          <a:xfrm>
            <a:off x="9749797" y="2338800"/>
            <a:ext cx="1754560" cy="648072"/>
          </a:xfrm>
          <a:prstGeom prst="wedgeRectCallout">
            <a:avLst>
              <a:gd name="adj1" fmla="val -56446"/>
              <a:gd name="adj2" fmla="val 77197"/>
            </a:avLst>
          </a:prstGeom>
          <a:solidFill>
            <a:srgbClr val="FFFF00"/>
          </a:solidFill>
          <a:ln>
            <a:noFill/>
          </a:ln>
          <a:effectLst/>
        </p:spPr>
        <p:txBody>
          <a:bodyPr vert="horz" wrap="square" lIns="91440" tIns="45720" rIns="91440" bIns="45720" numCol="1" rtlCol="0" anchor="ctr" anchorCtr="0" compatLnSpc="1">
            <a:prstTxWarp prst="textNoShape">
              <a:avLst/>
            </a:prstTxWarp>
          </a:bodyPr>
          <a:lstStyle/>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枠内に収めてください。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171450" marR="0" indent="-1714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このページは増やさず、</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1</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枚に収めてください。</a:t>
            </a:r>
          </a:p>
        </p:txBody>
      </p:sp>
    </p:spTree>
    <p:extLst>
      <p:ext uri="{BB962C8B-B14F-4D97-AF65-F5344CB8AC3E}">
        <p14:creationId xmlns:p14="http://schemas.microsoft.com/office/powerpoint/2010/main" val="2935491207"/>
      </p:ext>
    </p:extLst>
  </p:cSld>
  <p:clrMapOvr>
    <a:masterClrMapping/>
  </p:clrMapOvr>
</p:sld>
</file>

<file path=ppt/theme/theme1.xml><?xml version="1.0" encoding="utf-8"?>
<a:theme xmlns:a="http://schemas.openxmlformats.org/drawingml/2006/main" name="Social-Development-01">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Social-Development-01[1]">
      <a:majorFont>
        <a:latin typeface="ＭＳ ゴシック"/>
        <a:ea typeface="ＭＳ 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8599E8"/>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rgbClr val="8599E8"/>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Social-Development-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ocial-Development-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ocial-Development-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ocial-Development-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ocial-Development-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ocial-Development-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ocial-Development-01[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ocial-Development-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ocial-Development-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ocial-Development-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ocial-Development-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ocial-Development-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ocial-Development-01.pptx" id="{9549EB7A-8B91-439D-93FC-B82E88BA2F25}" vid="{719CFBB8-86AE-498F-A0AA-A3A41D5ADB1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78C6EF-0B80-4DFC-8EDA-C1BAF6C26302}">
  <ds:schemaRefs>
    <ds:schemaRef ds:uri="http://www.w3.org/XML/1998/namespace"/>
    <ds:schemaRef ds:uri="http://schemas.microsoft.com/office/2006/documentManagement/types"/>
    <ds:schemaRef ds:uri="http://purl.org/dc/dcmitype/"/>
    <ds:schemaRef ds:uri="http://schemas.openxmlformats.org/package/2006/metadata/core-properties"/>
    <ds:schemaRef ds:uri="http://purl.org/dc/elements/1.1/"/>
    <ds:schemaRef ds:uri="http://purl.org/dc/term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85BCA804-8D60-4E12-AC57-BEFFE9F2EC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E08662A-633C-448C-8AF8-152DC6BCC7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テーマ1</Template>
  <Words>5049</Words>
  <PresentationFormat>A4 210 x 297 mm</PresentationFormat>
  <Paragraphs>284</Paragraphs>
  <Slides>9</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Meiryo UI</vt:lpstr>
      <vt:lpstr>ＭＳ ゴシック</vt:lpstr>
      <vt:lpstr>Arial</vt:lpstr>
      <vt:lpstr>Wingdings</vt:lpstr>
      <vt:lpstr>Social-Development-01</vt:lpstr>
      <vt:lpstr>PowerPoint プレゼンテーション</vt:lpstr>
      <vt:lpstr>０．基本的な要件</vt:lpstr>
      <vt:lpstr>1．プロジェクト名・事業者名</vt:lpstr>
      <vt:lpstr>２．レジリエンス措置</vt:lpstr>
      <vt:lpstr>２．レジリエンス措置</vt:lpstr>
      <vt:lpstr>２．レジリエンス措置</vt:lpstr>
      <vt:lpstr>2．レジリエンス措置</vt:lpstr>
      <vt:lpstr>3．モデル性の評価</vt:lpstr>
      <vt:lpstr>4．効果検証の方法</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