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2"/>
  </p:sldMasterIdLst>
  <p:notesMasterIdLst>
    <p:notesMasterId r:id="rId3"/>
  </p:notesMasterIdLst>
  <p:sldIdLst>
    <p:sldId id="256" r:id="rId4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2"/>
    <p:restoredTop sz="94660"/>
  </p:normalViewPr>
  <p:slideViewPr>
    <p:cSldViewPr snapToGrid="0">
      <p:cViewPr varScale="0">
        <p:scale>
          <a:sx n="70" d="100"/>
          <a:sy n="70" d="100"/>
        </p:scale>
        <p:origin x="-1410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1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2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3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4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5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5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6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7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8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2;p6"/>
          <p:cNvSpPr txBox="1"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/>
            </a:lvl1pPr>
            <a:lvl2pPr lvl="1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/>
            </a:lvl2pPr>
            <a:lvl3pPr lvl="2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/>
            </a:lvl3pPr>
            <a:lvl4pPr lvl="3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039" name="Google Shape;24;p6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25;p6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5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6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0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1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2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3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4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8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9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60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1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3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7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8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1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5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6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7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8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2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3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84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89;p1"/>
          <p:cNvSpPr/>
          <p:nvPr/>
        </p:nvSpPr>
        <p:spPr>
          <a:xfrm>
            <a:off x="35914" y="5804753"/>
            <a:ext cx="4349730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「新しい生活様式」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実践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に向けて工夫する点</a:t>
            </a:r>
            <a:endParaRPr sz="1400" b="1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08" name="Google Shape;90;p1"/>
          <p:cNvSpPr/>
          <p:nvPr/>
        </p:nvSpPr>
        <p:spPr>
          <a:xfrm>
            <a:off x="7006259" y="624571"/>
            <a:ext cx="2881076" cy="48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地域の現状・課題および事業実施により期待される効果</a:t>
            </a:r>
            <a:endParaRPr sz="1400" b="1" i="0" u="none" strike="noStrike" cap="none" dirty="0"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09" name="Google Shape;91;p1"/>
          <p:cNvSpPr txBox="1"/>
          <p:nvPr/>
        </p:nvSpPr>
        <p:spPr>
          <a:xfrm>
            <a:off x="7001616" y="1107671"/>
            <a:ext cx="2886161" cy="26325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事業実施地域の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や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課題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を記入するとともに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、本事業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することにより、どうやって解決していくのか、期待される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効果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について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0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○事業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福島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県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1" name="Google Shape;93;p1"/>
          <p:cNvSpPr txBox="1"/>
          <p:nvPr/>
        </p:nvSpPr>
        <p:spPr>
          <a:xfrm>
            <a:off x="4555958" y="738071"/>
            <a:ext cx="2297367" cy="286228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必要に応じて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内容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説明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ための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イメージ図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2" name="Google Shape;96;p1"/>
          <p:cNvSpPr/>
          <p:nvPr/>
        </p:nvSpPr>
        <p:spPr>
          <a:xfrm>
            <a:off x="7001617" y="3749692"/>
            <a:ext cx="2885739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次年度以降の取組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3" name="Google Shape;97;p1"/>
          <p:cNvSpPr txBox="1"/>
          <p:nvPr/>
        </p:nvSpPr>
        <p:spPr>
          <a:xfrm>
            <a:off x="7001616" y="4050817"/>
            <a:ext cx="2885692" cy="27993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本事業の成果を翌年度以降どのように活かし、地域経済の持続的な活性化につなげるかに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4" name="Google Shape;98;p1"/>
          <p:cNvSpPr txBox="1"/>
          <p:nvPr/>
        </p:nvSpPr>
        <p:spPr>
          <a:xfrm>
            <a:off x="38726" y="6044238"/>
            <a:ext cx="6965834" cy="80348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業種ごとに作成された感染拡大予防ガイドラインを踏まえ、独自に工夫する点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箇条書きで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1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20" name="Google Shape;104;p1"/>
          <p:cNvSpPr/>
          <p:nvPr/>
        </p:nvSpPr>
        <p:spPr>
          <a:xfrm>
            <a:off x="30413" y="623670"/>
            <a:ext cx="4369695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事業の概要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1" name="Google Shape;105;p1"/>
          <p:cNvSpPr txBox="1"/>
          <p:nvPr/>
        </p:nvSpPr>
        <p:spPr>
          <a:xfrm>
            <a:off x="30412" y="866071"/>
            <a:ext cx="4370931" cy="8001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本事業における取組内容について記載してください。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2" name="Google Shape;104;p1"/>
          <p:cNvSpPr/>
          <p:nvPr/>
        </p:nvSpPr>
        <p:spPr>
          <a:xfrm>
            <a:off x="30029" y="1664741"/>
            <a:ext cx="4365860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体制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23" name="Google Shape;88;p1"/>
          <p:cNvGraphicFramePr/>
          <p:nvPr>
            <p:extLst>
              <p:ext uri="{D42A27DB-BD31-4B8C-83A1-F6EECF244321}">
                <p14:modId xmlns:p14="http://schemas.microsoft.com/office/powerpoint/2010/main" val="3621034947"/>
              </p:ext>
            </p:extLst>
          </p:nvPr>
        </p:nvGraphicFramePr>
        <p:xfrm>
          <a:off x="33572" y="1907142"/>
          <a:ext cx="4360814" cy="2873951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150344">
                  <a:extLst>
                    <a:ext uri="{9D8B030D-6E8A-4147-A177-3AD203B41FA5}"/>
                  </a:extLst>
                </a:gridCol>
                <a:gridCol w="3210470">
                  <a:extLst>
                    <a:ext uri="{9D8B030D-6E8A-4147-A177-3AD203B41FA5}"/>
                  </a:extLst>
                </a:gridCol>
              </a:tblGrid>
              <a:tr h="53438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実施主体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/>
                </a:extLst>
              </a:tr>
              <a:tr h="81993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連携団体との役割分担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/>
                </a:extLst>
              </a:tr>
              <a:tr h="15196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地域を挙げて観光コンテンツを磨き上げるにあたって工夫する点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4" name="Google Shape;89;p1"/>
          <p:cNvSpPr/>
          <p:nvPr/>
        </p:nvSpPr>
        <p:spPr>
          <a:xfrm>
            <a:off x="32672" y="4781095"/>
            <a:ext cx="4358246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風評の</a:t>
            </a:r>
            <a:r>
              <a:rPr lang="ja-JP" altLang="en-US" sz="1400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払拭に向けた取組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5" name="Google Shape;98;p1"/>
          <p:cNvSpPr txBox="1"/>
          <p:nvPr/>
        </p:nvSpPr>
        <p:spPr>
          <a:xfrm>
            <a:off x="32492" y="5024896"/>
            <a:ext cx="6968478" cy="78007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一連の災害により、地域において発生して</a:t>
            </a:r>
            <a:r>
              <a:rPr lang="ja-JP" altLang="en-US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いる</a:t>
            </a:r>
            <a:r>
              <a:rPr lang="ja-JP" altLang="en-US" sz="120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風評の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払拭に向けた取組について記載してください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33</TotalTime>
  <Words>220</Words>
  <Application>JUST Focus</Application>
  <Paragraphs>27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UI Semilight</vt:lpstr>
      <vt:lpstr>メイリオ</vt:lpstr>
      <vt:lpstr>メイリオ</vt:lpstr>
      <vt:lpstr>游ゴシック</vt:lpstr>
      <vt:lpstr>Arial</vt:lpstr>
      <vt:lpstr>Office テーマ</vt:lpstr>
      <vt:lpstr>○○○○事業【福島県○○市】 　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○○を活用した○○事業【○○県○○市】 　</dc:title>
  <dc:creator>行政情報システム室</dc:creator>
  <cp:lastModifiedBy>松田 智太</cp:lastModifiedBy>
  <cp:lastPrinted>2021-02-14T08:58:32Z</cp:lastPrinted>
  <dcterms:created xsi:type="dcterms:W3CDTF">2007-11-06T12:19:33Z</dcterms:created>
  <dcterms:modified xsi:type="dcterms:W3CDTF">2021-03-04T06:58:43Z</dcterms:modified>
  <cp:revision>13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