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7" r:id="rId2"/>
  </p:sldIdLst>
  <p:sldSz cx="9906000" cy="6858000" type="A4"/>
  <p:notesSz cx="7102475" cy="10233025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01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橿原 義信" initials="橿原" lastIdx="1" clrIdx="0">
    <p:extLst>
      <p:ext uri="{19B8F6BF-5375-455C-9EA6-DF929625EA0E}">
        <p15:presenceInfo xmlns:p15="http://schemas.microsoft.com/office/powerpoint/2012/main" userId="ebcbbff0de730e75" providerId="Windows Live"/>
      </p:ext>
    </p:extLst>
  </p:cmAuthor>
  <p:cmAuthor id="2" name="観光庁加藤" initials="加藤" lastIdx="2" clrIdx="1">
    <p:extLst>
      <p:ext uri="{19B8F6BF-5375-455C-9EA6-DF929625EA0E}">
        <p15:presenceInfo xmlns:p15="http://schemas.microsoft.com/office/powerpoint/2012/main" userId="観光庁加藤" providerId="None"/>
      </p:ext>
    </p:extLst>
  </p:cmAuthor>
  <p:cmAuthor id="3" name="ㅤ" initials="ㅤ" lastIdx="2" clrIdx="2">
    <p:extLst>
      <p:ext uri="{19B8F6BF-5375-455C-9EA6-DF929625EA0E}">
        <p15:presenceInfo xmlns:p15="http://schemas.microsoft.com/office/powerpoint/2012/main" userId="ㅤ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DBED569-4797-4DF1-A0F4-6AAB3CD982D8}" styleName="淡色スタイル 3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31"/>
    <p:restoredTop sz="94710" autoAdjust="0"/>
  </p:normalViewPr>
  <p:slideViewPr>
    <p:cSldViewPr snapToGrid="0" showGuides="1">
      <p:cViewPr varScale="1">
        <p:scale>
          <a:sx n="75" d="100"/>
          <a:sy n="75" d="100"/>
        </p:scale>
        <p:origin x="840" y="60"/>
      </p:cViewPr>
      <p:guideLst>
        <p:guide orient="horz" pos="2160"/>
        <p:guide pos="310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TO Shintaro" userId="1b87a19635926ae0" providerId="LiveId" clId="{3BD97FEF-95A2-4A78-BFF6-8D0702C0B3B7}"/>
    <pc:docChg chg="custSel modSld">
      <pc:chgData name="KATO Shintaro" userId="1b87a19635926ae0" providerId="LiveId" clId="{3BD97FEF-95A2-4A78-BFF6-8D0702C0B3B7}" dt="2021-03-09T09:15:42.526" v="221" actId="20577"/>
      <pc:docMkLst>
        <pc:docMk/>
      </pc:docMkLst>
      <pc:sldChg chg="addSp delSp modSp mod">
        <pc:chgData name="KATO Shintaro" userId="1b87a19635926ae0" providerId="LiveId" clId="{3BD97FEF-95A2-4A78-BFF6-8D0702C0B3B7}" dt="2021-03-09T09:15:42.526" v="221" actId="20577"/>
        <pc:sldMkLst>
          <pc:docMk/>
          <pc:sldMk cId="244410537" sldId="257"/>
        </pc:sldMkLst>
        <pc:spChg chg="mod">
          <ac:chgData name="KATO Shintaro" userId="1b87a19635926ae0" providerId="LiveId" clId="{3BD97FEF-95A2-4A78-BFF6-8D0702C0B3B7}" dt="2021-03-09T09:00:38.830" v="67" actId="20577"/>
          <ac:spMkLst>
            <pc:docMk/>
            <pc:sldMk cId="244410537" sldId="257"/>
            <ac:spMk id="6" creationId="{00000000-0000-0000-0000-000000000000}"/>
          </ac:spMkLst>
        </pc:spChg>
        <pc:graphicFrameChg chg="add mod modGraphic">
          <ac:chgData name="KATO Shintaro" userId="1b87a19635926ae0" providerId="LiveId" clId="{3BD97FEF-95A2-4A78-BFF6-8D0702C0B3B7}" dt="2021-03-09T09:15:42.526" v="221" actId="20577"/>
          <ac:graphicFrameMkLst>
            <pc:docMk/>
            <pc:sldMk cId="244410537" sldId="257"/>
            <ac:graphicFrameMk id="3" creationId="{4EAFF222-F254-4D29-9815-6E54F5A65BEF}"/>
          </ac:graphicFrameMkLst>
        </pc:graphicFrameChg>
        <pc:graphicFrameChg chg="add del mod">
          <ac:chgData name="KATO Shintaro" userId="1b87a19635926ae0" providerId="LiveId" clId="{3BD97FEF-95A2-4A78-BFF6-8D0702C0B3B7}" dt="2021-03-09T09:11:27.627" v="144" actId="478"/>
          <ac:graphicFrameMkLst>
            <pc:docMk/>
            <pc:sldMk cId="244410537" sldId="257"/>
            <ac:graphicFrameMk id="18" creationId="{D0AFA037-3183-4492-8AEB-C1FD9F5971A9}"/>
          </ac:graphicFrameMkLst>
        </pc:graphicFrame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0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40" cy="511652"/>
          </a:xfrm>
          <a:prstGeom prst="rect">
            <a:avLst/>
          </a:prstGeom>
        </p:spPr>
        <p:txBody>
          <a:bodyPr vert="horz" lIns="95473" tIns="47736" rIns="95473" bIns="47736" rtlCol="0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1101" name="日付プレースホルダー 2"/>
          <p:cNvSpPr>
            <a:spLocks noGrp="1"/>
          </p:cNvSpPr>
          <p:nvPr>
            <p:ph type="dt" idx="1"/>
          </p:nvPr>
        </p:nvSpPr>
        <p:spPr>
          <a:xfrm>
            <a:off x="4023093" y="0"/>
            <a:ext cx="3077740" cy="511652"/>
          </a:xfrm>
          <a:prstGeom prst="rect">
            <a:avLst/>
          </a:prstGeom>
        </p:spPr>
        <p:txBody>
          <a:bodyPr vert="horz" lIns="95473" tIns="47736" rIns="95473" bIns="47736" rtlCol="0"/>
          <a:lstStyle>
            <a:lvl1pPr algn="r">
              <a:defRPr sz="1300"/>
            </a:lvl1pPr>
          </a:lstStyle>
          <a:p>
            <a:fld id="{46D06EA9-14B5-4F31-95CC-6AD91D20700D}" type="datetimeFigureOut">
              <a:rPr kumimoji="1" lang="ja-JP" altLang="en-US" smtClean="0"/>
              <a:t>2021/3/30</a:t>
            </a:fld>
            <a:endParaRPr kumimoji="1" lang="ja-JP" altLang="en-US"/>
          </a:p>
        </p:txBody>
      </p:sp>
      <p:sp>
        <p:nvSpPr>
          <p:cNvPr id="1102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779463" y="766763"/>
            <a:ext cx="5543550" cy="3838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473" tIns="47736" rIns="95473" bIns="47736" rtlCol="0" anchor="ctr"/>
          <a:lstStyle/>
          <a:p>
            <a:endParaRPr lang="ja-JP" altLang="en-US"/>
          </a:p>
        </p:txBody>
      </p:sp>
      <p:sp>
        <p:nvSpPr>
          <p:cNvPr id="1103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710247" y="4860688"/>
            <a:ext cx="5681980" cy="4604861"/>
          </a:xfrm>
          <a:prstGeom prst="rect">
            <a:avLst/>
          </a:prstGeom>
        </p:spPr>
        <p:txBody>
          <a:bodyPr vert="horz" lIns="95473" tIns="47736" rIns="95473" bIns="47736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1104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719598"/>
            <a:ext cx="3077740" cy="511652"/>
          </a:xfrm>
          <a:prstGeom prst="rect">
            <a:avLst/>
          </a:prstGeom>
        </p:spPr>
        <p:txBody>
          <a:bodyPr vert="horz" lIns="95473" tIns="47736" rIns="95473" bIns="47736" rtlCol="0" anchor="b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1105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4023093" y="9719598"/>
            <a:ext cx="3077740" cy="511652"/>
          </a:xfrm>
          <a:prstGeom prst="rect">
            <a:avLst/>
          </a:prstGeom>
        </p:spPr>
        <p:txBody>
          <a:bodyPr vert="horz" lIns="95473" tIns="47736" rIns="95473" bIns="47736" rtlCol="0" anchor="b"/>
          <a:lstStyle>
            <a:lvl1pPr algn="r">
              <a:defRPr sz="1300"/>
            </a:lvl1pPr>
          </a:lstStyle>
          <a:p>
            <a:fld id="{58807EA6-0398-4990-8029-A74DB74122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50" name="スライド イメージ プレースホルダ 1"/>
          <p:cNvSpPr>
            <a:spLocks noGrp="1" noRot="1" noChangeAspect="1"/>
          </p:cNvSpPr>
          <p:nvPr>
            <p:ph type="sldImg"/>
          </p:nvPr>
        </p:nvSpPr>
        <p:spPr>
          <a:xfrm>
            <a:off x="5757863" y="373063"/>
            <a:ext cx="2686050" cy="1858962"/>
          </a:xfrm>
        </p:spPr>
      </p:sp>
      <p:sp>
        <p:nvSpPr>
          <p:cNvPr id="10351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10352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954725">
              <a:defRPr/>
            </a:pPr>
            <a:fld id="{9247A257-4C07-4AB6-BC31-F377782D84F4}" type="slidenum">
              <a:rPr lang="ja-JP" altLang="en-US">
                <a:solidFill>
                  <a:prstClr val="black"/>
                </a:solidFill>
                <a:latin typeface="游ゴシック"/>
                <a:ea typeface="游ゴシック" panose="020B0400000000000000" pitchFamily="50" charset="-128"/>
              </a:rPr>
              <a:pPr defTabSz="954725">
                <a:defRPr/>
              </a:pPr>
              <a:t>1</a:t>
            </a:fld>
            <a:endParaRPr lang="ja-JP" altLang="en-US" dirty="0">
              <a:solidFill>
                <a:prstClr val="black"/>
              </a:solidFill>
              <a:latin typeface="游ゴシック"/>
              <a:ea typeface="游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737909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7" name="Picture 20" descr="ppjtitle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076950"/>
            <a:ext cx="9921875" cy="781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8" name="Rectangle 14"/>
          <p:cNvSpPr>
            <a:spLocks noChangeArrowheads="1"/>
          </p:cNvSpPr>
          <p:nvPr/>
        </p:nvSpPr>
        <p:spPr>
          <a:xfrm>
            <a:off x="1833563" y="3284544"/>
            <a:ext cx="8072437" cy="73025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103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784350" y="2133606"/>
            <a:ext cx="8121650" cy="1470025"/>
          </a:xfrm>
        </p:spPr>
        <p:txBody>
          <a:bodyPr/>
          <a:lstStyle>
            <a:lvl1pPr>
              <a:defRPr sz="4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1040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FontTx/>
              <a:buNone/>
              <a:defRPr kumimoji="0"/>
            </a:lvl1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1041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ja-JP" dirty="0"/>
          </a:p>
        </p:txBody>
      </p:sp>
      <p:sp>
        <p:nvSpPr>
          <p:cNvPr id="1042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ja-JP" dirty="0"/>
          </a:p>
        </p:txBody>
      </p:sp>
      <p:sp>
        <p:nvSpPr>
          <p:cNvPr id="1043" name="Rectangle 7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99300" y="6245225"/>
            <a:ext cx="2311400" cy="476250"/>
          </a:xfr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9B376E9-991B-4BCB-8AA0-D825FCD5BED6}" type="slidenum">
              <a:rPr lang="en-US" altLang="ja-JP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890049398"/>
      </p:ext>
    </p:extLst>
  </p:cSld>
  <p:clrMapOvr>
    <a:masterClrMapping/>
  </p:clrMapOvr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6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1097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98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ja-JP" dirty="0"/>
          </a:p>
        </p:txBody>
      </p:sp>
      <p:sp>
        <p:nvSpPr>
          <p:cNvPr id="1099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ja-JP" dirty="0"/>
          </a:p>
        </p:txBody>
      </p:sp>
      <p:sp>
        <p:nvSpPr>
          <p:cNvPr id="1100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9B376E9-991B-4BCB-8AA0-D825FCD5BED6}" type="slidenum">
              <a:rPr lang="en-US" altLang="ja-JP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4252612925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058025" y="0"/>
            <a:ext cx="2352675" cy="6126163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110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" y="0"/>
            <a:ext cx="6905625" cy="6126163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10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ja-JP" dirty="0"/>
          </a:p>
        </p:txBody>
      </p:sp>
      <p:sp>
        <p:nvSpPr>
          <p:cNvPr id="110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ja-JP" dirty="0"/>
          </a:p>
        </p:txBody>
      </p:sp>
      <p:sp>
        <p:nvSpPr>
          <p:cNvPr id="110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9B376E9-991B-4BCB-8AA0-D825FCD5BED6}" type="slidenum">
              <a:rPr lang="en-US" altLang="ja-JP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630858482"/>
      </p:ext>
    </p:extLst>
  </p:cSld>
  <p:clrMapOvr>
    <a:masterClrMapping/>
  </p:clrMapOvr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8" name="コンテンツ プレースホルダ 1"/>
          <p:cNvSpPr>
            <a:spLocks noGrp="1"/>
          </p:cNvSpPr>
          <p:nvPr>
            <p:ph/>
          </p:nvPr>
        </p:nvSpPr>
        <p:spPr>
          <a:xfrm>
            <a:off x="0" y="0"/>
            <a:ext cx="9410700" cy="612616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109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ja-JP" dirty="0"/>
          </a:p>
        </p:txBody>
      </p:sp>
      <p:sp>
        <p:nvSpPr>
          <p:cNvPr id="1110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ja-JP" dirty="0"/>
          </a:p>
        </p:txBody>
      </p:sp>
      <p:sp>
        <p:nvSpPr>
          <p:cNvPr id="1111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9B376E9-991B-4BCB-8AA0-D825FCD5BED6}" type="slidenum">
              <a:rPr lang="en-US" altLang="ja-JP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77559803"/>
      </p:ext>
    </p:extLst>
  </p:cSld>
  <p:clrMapOvr>
    <a:masterClrMapping/>
  </p:clrMapOvr>
  <p:hf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3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ja-JP" dirty="0"/>
          </a:p>
        </p:txBody>
      </p:sp>
      <p:sp>
        <p:nvSpPr>
          <p:cNvPr id="1114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ja-JP" dirty="0"/>
          </a:p>
        </p:txBody>
      </p:sp>
      <p:sp>
        <p:nvSpPr>
          <p:cNvPr id="1115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9B376E9-991B-4BCB-8AA0-D825FCD5BED6}" type="slidenum">
              <a:rPr lang="en-US" altLang="ja-JP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ja-JP" dirty="0"/>
          </a:p>
        </p:txBody>
      </p:sp>
      <p:cxnSp>
        <p:nvCxnSpPr>
          <p:cNvPr id="1116" name="直線コネクタ 6"/>
          <p:cNvCxnSpPr/>
          <p:nvPr/>
        </p:nvCxnSpPr>
        <p:spPr>
          <a:xfrm>
            <a:off x="0" y="607299"/>
            <a:ext cx="9906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2274310"/>
      </p:ext>
    </p:extLst>
  </p:cSld>
  <p:clrMapOvr>
    <a:masterClrMapping/>
  </p:clrMapOvr>
  <p:hf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3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34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35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D65D9-31D7-4BAA-9731-87A52B1BA99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90230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5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1046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47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>
              <a:solidFill>
                <a:srgbClr val="000000"/>
              </a:solidFill>
            </a:endParaRPr>
          </a:p>
        </p:txBody>
      </p:sp>
      <p:sp>
        <p:nvSpPr>
          <p:cNvPr id="1048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>
              <a:solidFill>
                <a:srgbClr val="000000"/>
              </a:solidFill>
            </a:endParaRPr>
          </a:p>
        </p:txBody>
      </p:sp>
      <p:sp>
        <p:nvSpPr>
          <p:cNvPr id="1049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764233-5231-4BB3-864E-7369979C1539}" type="slidenum">
              <a:rPr lang="en-US" altLang="ja-JP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89072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1" name="タイトル 1"/>
          <p:cNvSpPr>
            <a:spLocks noGrp="1"/>
          </p:cNvSpPr>
          <p:nvPr>
            <p:ph type="title"/>
          </p:nvPr>
        </p:nvSpPr>
        <p:spPr>
          <a:xfrm>
            <a:off x="782638" y="4406906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1052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053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1054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1055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EEB25D-4B7B-45DF-AF0B-DD05B66E5003}" type="slidenum">
              <a:rPr lang="en-US" altLang="ja-JP" smtClean="0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9465129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7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1058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95302" y="1600204"/>
            <a:ext cx="4381501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59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29199" y="1600204"/>
            <a:ext cx="4381501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60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ja-JP" dirty="0"/>
          </a:p>
        </p:txBody>
      </p:sp>
      <p:sp>
        <p:nvSpPr>
          <p:cNvPr id="1061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ja-JP" dirty="0"/>
          </a:p>
        </p:txBody>
      </p:sp>
      <p:sp>
        <p:nvSpPr>
          <p:cNvPr id="1062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9B376E9-991B-4BCB-8AA0-D825FCD5BED6}" type="slidenum">
              <a:rPr lang="en-US" altLang="ja-JP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406303962"/>
      </p:ext>
    </p:extLst>
  </p:cSld>
  <p:clrMapOvr>
    <a:masterClrMapping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1065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066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67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379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068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379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69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ja-JP" dirty="0"/>
          </a:p>
        </p:txBody>
      </p:sp>
      <p:sp>
        <p:nvSpPr>
          <p:cNvPr id="1070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ja-JP" dirty="0"/>
          </a:p>
        </p:txBody>
      </p:sp>
      <p:sp>
        <p:nvSpPr>
          <p:cNvPr id="1071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9B376E9-991B-4BCB-8AA0-D825FCD5BED6}" type="slidenum">
              <a:rPr lang="en-US" altLang="ja-JP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462202726"/>
      </p:ext>
    </p:extLst>
  </p:cSld>
  <p:clrMapOvr>
    <a:masterClrMapping/>
  </p:clrMapOvr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3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107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>
              <a:solidFill>
                <a:srgbClr val="000000"/>
              </a:solidFill>
            </a:endParaRPr>
          </a:p>
        </p:txBody>
      </p:sp>
      <p:sp>
        <p:nvSpPr>
          <p:cNvPr id="107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>
              <a:solidFill>
                <a:srgbClr val="000000"/>
              </a:solidFill>
            </a:endParaRPr>
          </a:p>
        </p:txBody>
      </p:sp>
      <p:sp>
        <p:nvSpPr>
          <p:cNvPr id="107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8B3383-B952-447B-9C5E-1900D707C22A}" type="slidenum">
              <a:rPr lang="en-US" altLang="ja-JP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59931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8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>
              <a:solidFill>
                <a:prstClr val="black"/>
              </a:solidFill>
            </a:endParaRPr>
          </a:p>
        </p:txBody>
      </p:sp>
      <p:sp>
        <p:nvSpPr>
          <p:cNvPr id="1079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>
              <a:solidFill>
                <a:prstClr val="black"/>
              </a:solidFill>
            </a:endParaRPr>
          </a:p>
        </p:txBody>
      </p:sp>
      <p:sp>
        <p:nvSpPr>
          <p:cNvPr id="1080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8F643B-1E2A-4F03-8182-047C0680F225}" type="slidenum">
              <a:rPr lang="en-US" altLang="ja-JP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80711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1083" name="コンテンツ プレースホルダ 2"/>
          <p:cNvSpPr>
            <a:spLocks noGrp="1"/>
          </p:cNvSpPr>
          <p:nvPr>
            <p:ph idx="1"/>
          </p:nvPr>
        </p:nvSpPr>
        <p:spPr>
          <a:xfrm>
            <a:off x="3873499" y="273052"/>
            <a:ext cx="553720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8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0" y="1435102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08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ja-JP" dirty="0"/>
          </a:p>
        </p:txBody>
      </p:sp>
      <p:sp>
        <p:nvSpPr>
          <p:cNvPr id="108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ja-JP" dirty="0"/>
          </a:p>
        </p:txBody>
      </p:sp>
      <p:sp>
        <p:nvSpPr>
          <p:cNvPr id="108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9B376E9-991B-4BCB-8AA0-D825FCD5BED6}" type="slidenum">
              <a:rPr lang="en-US" altLang="ja-JP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867174151"/>
      </p:ext>
    </p:extLst>
  </p:cSld>
  <p:clrMapOvr>
    <a:masterClrMapping/>
  </p:clrMapOvr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9" name="タイトル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1090" name="図プレースホルダ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ja-JP" altLang="en-US" noProof="0"/>
              <a:t>図を追加</a:t>
            </a:r>
          </a:p>
        </p:txBody>
      </p:sp>
      <p:sp>
        <p:nvSpPr>
          <p:cNvPr id="1091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092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ja-JP" dirty="0"/>
          </a:p>
        </p:txBody>
      </p:sp>
      <p:sp>
        <p:nvSpPr>
          <p:cNvPr id="1093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ja-JP" dirty="0"/>
          </a:p>
        </p:txBody>
      </p:sp>
      <p:sp>
        <p:nvSpPr>
          <p:cNvPr id="1094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9B376E9-991B-4BCB-8AA0-D825FCD5BED6}" type="slidenum">
              <a:rPr lang="en-US" altLang="ja-JP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895415761"/>
      </p:ext>
    </p:extLst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95300" y="1600204"/>
            <a:ext cx="89154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26" name="Rectangle 3"/>
          <p:cNvSpPr>
            <a:spLocks noGrp="1" noChangeArrowheads="1"/>
          </p:cNvSpPr>
          <p:nvPr>
            <p:ph type="dt" sz="half" idx="2"/>
          </p:nvPr>
        </p:nvSpPr>
        <p:spPr>
          <a:xfrm>
            <a:off x="495300" y="6245225"/>
            <a:ext cx="23114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latin typeface="Arial" charset="0"/>
                <a:ea typeface="ＭＳ Ｐゴシック" pitchFamily="50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ja-JP" dirty="0"/>
          </a:p>
        </p:txBody>
      </p:sp>
      <p:sp>
        <p:nvSpPr>
          <p:cNvPr id="1027" name="Rectangle 4"/>
          <p:cNvSpPr>
            <a:spLocks noGrp="1" noChangeArrowheads="1"/>
          </p:cNvSpPr>
          <p:nvPr>
            <p:ph type="ftr" sz="quarter" idx="3"/>
          </p:nvPr>
        </p:nvSpPr>
        <p:spPr>
          <a:xfrm>
            <a:off x="3384550" y="6245225"/>
            <a:ext cx="31369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ea typeface="ＭＳ Ｐゴシック" pitchFamily="50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ja-JP" dirty="0"/>
          </a:p>
        </p:txBody>
      </p:sp>
      <p:sp>
        <p:nvSpPr>
          <p:cNvPr id="1028" name="Rectangle 5"/>
          <p:cNvSpPr>
            <a:spLocks noGrp="1" noChangeArrowheads="1"/>
          </p:cNvSpPr>
          <p:nvPr>
            <p:ph type="sldNum" sz="quarter" idx="4"/>
          </p:nvPr>
        </p:nvSpPr>
        <p:spPr>
          <a:xfrm>
            <a:off x="7594600" y="6237288"/>
            <a:ext cx="23114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  <a:ea typeface="ＭＳ Ｐゴシック" pitchFamily="50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9B376E9-991B-4BCB-8AA0-D825FCD5BED6}" type="slidenum">
              <a:rPr lang="en-US" altLang="ja-JP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ja-JP" dirty="0"/>
          </a:p>
        </p:txBody>
      </p:sp>
      <p:sp>
        <p:nvSpPr>
          <p:cNvPr id="1029" name="Rectangle 6"/>
          <p:cNvSpPr>
            <a:spLocks noChangeArrowheads="1"/>
          </p:cNvSpPr>
          <p:nvPr/>
        </p:nvSpPr>
        <p:spPr>
          <a:xfrm>
            <a:off x="0" y="1"/>
            <a:ext cx="990600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grpSp>
        <p:nvGrpSpPr>
          <p:cNvPr id="1030" name="Group 27"/>
          <p:cNvGrpSpPr/>
          <p:nvPr/>
        </p:nvGrpSpPr>
        <p:grpSpPr>
          <a:xfrm>
            <a:off x="0" y="333378"/>
            <a:ext cx="9906000" cy="214313"/>
            <a:chOff x="0" y="255"/>
            <a:chExt cx="6240" cy="135"/>
          </a:xfrm>
        </p:grpSpPr>
        <p:sp>
          <p:nvSpPr>
            <p:cNvPr id="1031" name="Rectangle 28"/>
            <p:cNvSpPr>
              <a:spLocks noChangeArrowheads="1"/>
            </p:cNvSpPr>
            <p:nvPr/>
          </p:nvSpPr>
          <p:spPr>
            <a:xfrm>
              <a:off x="0" y="345"/>
              <a:ext cx="6240" cy="45"/>
            </a:xfrm>
            <a:prstGeom prst="rect">
              <a:avLst/>
            </a:prstGeom>
            <a:solidFill>
              <a:srgbClr val="FF0000"/>
            </a:soli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1032" name="Rectangle 29"/>
            <p:cNvSpPr>
              <a:spLocks noChangeArrowheads="1"/>
            </p:cNvSpPr>
            <p:nvPr/>
          </p:nvSpPr>
          <p:spPr>
            <a:xfrm>
              <a:off x="0" y="300"/>
              <a:ext cx="6240" cy="45"/>
            </a:xfrm>
            <a:prstGeom prst="rect">
              <a:avLst/>
            </a:prstGeom>
            <a:solidFill>
              <a:srgbClr val="FF3399"/>
            </a:soli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1033" name="Rectangle 30"/>
            <p:cNvSpPr>
              <a:spLocks noChangeArrowheads="1"/>
            </p:cNvSpPr>
            <p:nvPr/>
          </p:nvSpPr>
          <p:spPr>
            <a:xfrm>
              <a:off x="0" y="255"/>
              <a:ext cx="6240" cy="45"/>
            </a:xfrm>
            <a:prstGeom prst="rect">
              <a:avLst/>
            </a:prstGeom>
            <a:solidFill>
              <a:srgbClr val="FFCCFF"/>
            </a:soli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ja-JP" altLang="en-US">
                <a:solidFill>
                  <a:srgbClr val="000000"/>
                </a:solidFill>
              </a:endParaRPr>
            </a:p>
          </p:txBody>
        </p:sp>
      </p:grpSp>
      <p:sp>
        <p:nvSpPr>
          <p:cNvPr id="1034" name="Rectangle 22"/>
          <p:cNvSpPr>
            <a:spLocks noGrp="1" noChangeArrowheads="1"/>
          </p:cNvSpPr>
          <p:nvPr>
            <p:ph type="title"/>
          </p:nvPr>
        </p:nvSpPr>
        <p:spPr>
          <a:xfrm>
            <a:off x="1" y="0"/>
            <a:ext cx="8266113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pic>
        <p:nvPicPr>
          <p:cNvPr id="1035" name="Picture 32" descr="ppjtitle"/>
          <p:cNvPicPr>
            <a:picLocks noChangeAspect="1" noChangeArrowheads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8697916" y="1"/>
            <a:ext cx="1208087" cy="334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32" descr="ppjtitle"/>
          <p:cNvPicPr>
            <a:picLocks noChangeAspect="1" noChangeArrowheads="1"/>
          </p:cNvPicPr>
          <p:nvPr userDrawn="1"/>
        </p:nvPicPr>
        <p:blipFill>
          <a:blip r:embed="rId17"/>
          <a:srcRect l="1756" r="81940" b="42691"/>
          <a:stretch>
            <a:fillRect/>
          </a:stretch>
        </p:blipFill>
        <p:spPr>
          <a:xfrm>
            <a:off x="8697916" y="6"/>
            <a:ext cx="1208087" cy="33496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2415227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28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2800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2800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2800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2800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kumimoji="1" sz="2800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kumimoji="1" sz="2800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kumimoji="1" sz="2800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kumimoji="1" sz="2800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ＭＳ Ｐゴシック" pitchFamily="50" charset="-128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ＭＳ Ｐゴシック" pitchFamily="50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ＭＳ Ｐゴシック" pitchFamily="50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ＭＳ Ｐゴシック" pitchFamily="50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ＭＳ Ｐゴシック" pitchFamily="50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6" name="正方形/長方形 2"/>
          <p:cNvSpPr>
            <a:spLocks noChangeArrowheads="1"/>
          </p:cNvSpPr>
          <p:nvPr/>
        </p:nvSpPr>
        <p:spPr>
          <a:xfrm>
            <a:off x="0" y="0"/>
            <a:ext cx="8597899" cy="346472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just">
              <a:buNone/>
            </a:pPr>
            <a:r>
              <a:rPr lang="ja-JP" altLang="en-US" sz="2400" b="1" kern="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 実証事業名（申請団体名）：～～（～～）</a:t>
            </a:r>
          </a:p>
        </p:txBody>
      </p:sp>
      <p:sp>
        <p:nvSpPr>
          <p:cNvPr id="11" name="テキスト ボックス 7"/>
          <p:cNvSpPr txBox="1"/>
          <p:nvPr/>
        </p:nvSpPr>
        <p:spPr>
          <a:xfrm>
            <a:off x="3310124" y="522111"/>
            <a:ext cx="6595876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ja-JP" altLang="en-US" sz="9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注１：</a:t>
            </a:r>
            <a:r>
              <a:rPr lang="ja-JP" altLang="en-US" sz="9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公表される前提で作成してください</a:t>
            </a:r>
            <a:r>
              <a:rPr lang="ja-JP" altLang="en-US" sz="9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。注</a:t>
            </a:r>
            <a:r>
              <a:rPr lang="ja-JP" altLang="en-US" sz="9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２</a:t>
            </a:r>
            <a:r>
              <a:rPr lang="ja-JP" altLang="en-US" sz="9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：</a:t>
            </a:r>
            <a:r>
              <a:rPr lang="ja-JP" altLang="en-US" sz="9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実証事業の概要が本事業概要</a:t>
            </a:r>
            <a:r>
              <a:rPr lang="ja-JP" altLang="en-US" sz="9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説明書</a:t>
            </a:r>
            <a:r>
              <a:rPr lang="ja-JP" altLang="en-US" sz="900" u="sng" dirty="0" smtClean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１枚</a:t>
            </a:r>
            <a:r>
              <a:rPr lang="ja-JP" altLang="en-US" sz="9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で分かるよう</a:t>
            </a:r>
            <a:r>
              <a:rPr lang="ja-JP" altLang="en-US" sz="9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に簡潔に記載して</a:t>
            </a:r>
            <a:r>
              <a:rPr lang="ja-JP" altLang="en-US" sz="9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ください</a:t>
            </a:r>
            <a:r>
              <a:rPr lang="ja-JP" altLang="en-US" sz="9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。</a:t>
            </a:r>
            <a:endParaRPr lang="en-US" altLang="ja-JP" sz="900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9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注３：フォントサイズは</a:t>
            </a:r>
            <a:r>
              <a:rPr lang="en-US" altLang="ja-JP" sz="9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【10.5</a:t>
            </a:r>
            <a:r>
              <a:rPr lang="ja-JP" altLang="en-US" sz="9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ポイント以上</a:t>
            </a:r>
            <a:r>
              <a:rPr lang="en-US" altLang="ja-JP" sz="9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】</a:t>
            </a:r>
            <a:r>
              <a:rPr lang="ja-JP" altLang="en-US" sz="9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とし、</a:t>
            </a:r>
            <a:r>
              <a:rPr lang="ja-JP" altLang="en-US" sz="900" dirty="0" smtClean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重要な</a:t>
            </a:r>
            <a:r>
              <a:rPr lang="ja-JP" altLang="en-US" sz="900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箇所</a:t>
            </a:r>
            <a:r>
              <a:rPr lang="ja-JP" altLang="en-US" sz="900" dirty="0" smtClean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は</a:t>
            </a:r>
            <a:r>
              <a:rPr lang="ja-JP" altLang="en-US" sz="900" u="sng" dirty="0" smtClean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赤字</a:t>
            </a:r>
            <a:r>
              <a:rPr lang="ja-JP" altLang="en-US" sz="900" dirty="0" smtClean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で記載</a:t>
            </a:r>
            <a:r>
              <a:rPr lang="ja-JP" altLang="en-US" sz="9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してください。</a:t>
            </a:r>
            <a:endParaRPr lang="ja-JP" altLang="en-US" sz="9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graphicFrame>
        <p:nvGraphicFramePr>
          <p:cNvPr id="18" name="表 3">
            <a:extLst>
              <a:ext uri="{FF2B5EF4-FFF2-40B4-BE49-F238E27FC236}">
                <a16:creationId xmlns:a16="http://schemas.microsoft.com/office/drawing/2014/main" id="{4EAFF222-F254-4D29-9815-6E54F5A65BE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4320598"/>
              </p:ext>
            </p:extLst>
          </p:nvPr>
        </p:nvGraphicFramePr>
        <p:xfrm>
          <a:off x="5213350" y="1087787"/>
          <a:ext cx="4587875" cy="2194560"/>
        </p:xfrm>
        <a:graphic>
          <a:graphicData uri="http://schemas.openxmlformats.org/drawingml/2006/table">
            <a:tbl>
              <a:tblPr firstRow="1" bandRow="1">
                <a:tableStyleId>{BDBED569-4797-4DF1-A0F4-6AAB3CD982D8}</a:tableStyleId>
              </a:tblPr>
              <a:tblGrid>
                <a:gridCol w="301625">
                  <a:extLst>
                    <a:ext uri="{9D8B030D-6E8A-4147-A177-3AD203B41FA5}">
                      <a16:colId xmlns:a16="http://schemas.microsoft.com/office/drawing/2014/main" val="3683326013"/>
                    </a:ext>
                  </a:extLst>
                </a:gridCol>
                <a:gridCol w="2143125">
                  <a:extLst>
                    <a:ext uri="{9D8B030D-6E8A-4147-A177-3AD203B41FA5}">
                      <a16:colId xmlns:a16="http://schemas.microsoft.com/office/drawing/2014/main" val="1702291927"/>
                    </a:ext>
                  </a:extLst>
                </a:gridCol>
                <a:gridCol w="2143125">
                  <a:extLst>
                    <a:ext uri="{9D8B030D-6E8A-4147-A177-3AD203B41FA5}">
                      <a16:colId xmlns:a16="http://schemas.microsoft.com/office/drawing/2014/main" val="4256568853"/>
                    </a:ext>
                  </a:extLst>
                </a:gridCol>
              </a:tblGrid>
              <a:tr h="194388">
                <a:tc>
                  <a:txBody>
                    <a:bodyPr/>
                    <a:lstStyle/>
                    <a:p>
                      <a:pPr algn="ctr"/>
                      <a:endParaRPr kumimoji="1" lang="ja-JP" altLang="en-US" sz="1400" b="1" dirty="0">
                        <a:solidFill>
                          <a:schemeClr val="bg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solidFill>
                            <a:schemeClr val="bg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好影響</a:t>
                      </a:r>
                      <a:endParaRPr kumimoji="1" lang="ja-JP" altLang="en-US" sz="1400" dirty="0">
                        <a:solidFill>
                          <a:schemeClr val="bg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solidFill>
                            <a:schemeClr val="bg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悪影響</a:t>
                      </a:r>
                      <a:endParaRPr kumimoji="1" lang="ja-JP" altLang="en-US" sz="1400" dirty="0">
                        <a:solidFill>
                          <a:schemeClr val="bg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2165385"/>
                  </a:ext>
                </a:extLst>
              </a:tr>
              <a:tr h="83969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 smtClean="0">
                          <a:solidFill>
                            <a:schemeClr val="bg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内部要因</a:t>
                      </a:r>
                      <a:endParaRPr kumimoji="1" lang="ja-JP" altLang="en-US" sz="1400" b="1" dirty="0">
                        <a:solidFill>
                          <a:schemeClr val="bg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b="1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強み（</a:t>
                      </a:r>
                      <a:r>
                        <a:rPr kumimoji="1" lang="en-US" altLang="ja-JP" sz="1050" b="1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Strength</a:t>
                      </a:r>
                      <a:r>
                        <a:rPr kumimoji="1" lang="ja-JP" altLang="en-US" sz="1050" b="1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）</a:t>
                      </a:r>
                      <a:endParaRPr kumimoji="1" lang="en-US" altLang="ja-JP" sz="1050" b="1" dirty="0" smtClean="0">
                        <a:solidFill>
                          <a:sysClr val="windowText" lastClr="00000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algn="l"/>
                      <a:r>
                        <a:rPr kumimoji="1" lang="ja-JP" altLang="en-US" sz="1050" b="1" dirty="0" smtClean="0">
                          <a:solidFill>
                            <a:sysClr val="windowText" lastClr="000000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○</a:t>
                      </a:r>
                      <a:endParaRPr kumimoji="1" lang="en-US" altLang="ja-JP" sz="1050" b="1" dirty="0" smtClean="0">
                        <a:solidFill>
                          <a:sysClr val="windowText" lastClr="00000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algn="l"/>
                      <a:r>
                        <a:rPr kumimoji="1" lang="ja-JP" altLang="en-US" sz="1050" b="1" dirty="0" smtClean="0">
                          <a:solidFill>
                            <a:sysClr val="windowText" lastClr="000000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○</a:t>
                      </a:r>
                      <a:endParaRPr kumimoji="1" lang="en-US" altLang="ja-JP" sz="1050" b="1" dirty="0" smtClean="0">
                        <a:solidFill>
                          <a:sysClr val="windowText" lastClr="00000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algn="l"/>
                      <a:r>
                        <a:rPr kumimoji="1" lang="ja-JP" altLang="en-US" sz="1050" b="1" dirty="0" smtClean="0">
                          <a:solidFill>
                            <a:sysClr val="windowText" lastClr="000000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○</a:t>
                      </a:r>
                      <a:endParaRPr kumimoji="1" lang="en-US" altLang="ja-JP" sz="1050" b="1" dirty="0" smtClean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b="1" dirty="0" smtClean="0">
                          <a:solidFill>
                            <a:sysClr val="windowText" lastClr="000000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弱み（</a:t>
                      </a:r>
                      <a:r>
                        <a:rPr kumimoji="1" lang="en-US" altLang="ja-JP" sz="1050" b="1" dirty="0" smtClean="0">
                          <a:solidFill>
                            <a:sysClr val="windowText" lastClr="000000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Weakness</a:t>
                      </a:r>
                      <a:r>
                        <a:rPr kumimoji="1" lang="ja-JP" altLang="en-US" sz="1050" b="1" dirty="0" smtClean="0">
                          <a:solidFill>
                            <a:sysClr val="windowText" lastClr="000000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）</a:t>
                      </a:r>
                      <a:endParaRPr kumimoji="1" lang="en-US" altLang="ja-JP" sz="1050" b="1" dirty="0" smtClean="0">
                        <a:solidFill>
                          <a:sysClr val="windowText" lastClr="00000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algn="l"/>
                      <a:r>
                        <a:rPr kumimoji="1" lang="ja-JP" altLang="en-US" sz="1050" b="1" dirty="0" smtClean="0">
                          <a:solidFill>
                            <a:sysClr val="windowText" lastClr="000000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○</a:t>
                      </a:r>
                      <a:endParaRPr kumimoji="1" lang="en-US" altLang="ja-JP" sz="1050" b="1" dirty="0" smtClean="0">
                        <a:solidFill>
                          <a:sysClr val="windowText" lastClr="00000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algn="l"/>
                      <a:r>
                        <a:rPr kumimoji="1" lang="ja-JP" altLang="en-US" sz="1050" b="1" dirty="0" smtClean="0">
                          <a:solidFill>
                            <a:sysClr val="windowText" lastClr="000000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○</a:t>
                      </a:r>
                      <a:endParaRPr kumimoji="1" lang="en-US" altLang="ja-JP" sz="1050" b="1" dirty="0" smtClean="0">
                        <a:solidFill>
                          <a:sysClr val="windowText" lastClr="00000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algn="l"/>
                      <a:r>
                        <a:rPr kumimoji="1" lang="ja-JP" altLang="en-US" sz="1050" b="1" dirty="0" smtClean="0">
                          <a:solidFill>
                            <a:sysClr val="windowText" lastClr="000000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○</a:t>
                      </a:r>
                      <a:endParaRPr kumimoji="1" lang="en-US" altLang="ja-JP" sz="1050" b="1" dirty="0" smtClean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4031612"/>
                  </a:ext>
                </a:extLst>
              </a:tr>
              <a:tr h="83969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 smtClean="0">
                          <a:solidFill>
                            <a:schemeClr val="bg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外部環境</a:t>
                      </a:r>
                      <a:endParaRPr kumimoji="1" lang="ja-JP" altLang="en-US" sz="1400" b="1" dirty="0">
                        <a:solidFill>
                          <a:schemeClr val="bg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b="1" dirty="0" smtClean="0">
                          <a:solidFill>
                            <a:sysClr val="windowText" lastClr="000000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機会（</a:t>
                      </a:r>
                      <a:r>
                        <a:rPr kumimoji="1" lang="en-US" altLang="ja-JP" sz="1050" b="1" dirty="0" smtClean="0">
                          <a:solidFill>
                            <a:sysClr val="windowText" lastClr="000000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Opportunity</a:t>
                      </a:r>
                      <a:r>
                        <a:rPr kumimoji="1" lang="ja-JP" altLang="en-US" sz="1050" b="1" dirty="0" smtClean="0">
                          <a:solidFill>
                            <a:sysClr val="windowText" lastClr="000000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）</a:t>
                      </a:r>
                      <a:endParaRPr kumimoji="1" lang="en-US" altLang="ja-JP" sz="1050" b="1" dirty="0" smtClean="0">
                        <a:solidFill>
                          <a:sysClr val="windowText" lastClr="00000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algn="l"/>
                      <a:r>
                        <a:rPr kumimoji="1" lang="ja-JP" altLang="en-US" sz="1050" b="1" dirty="0" smtClean="0">
                          <a:solidFill>
                            <a:sysClr val="windowText" lastClr="000000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○</a:t>
                      </a:r>
                      <a:endParaRPr kumimoji="1" lang="en-US" altLang="ja-JP" sz="1050" b="1" dirty="0" smtClean="0">
                        <a:solidFill>
                          <a:sysClr val="windowText" lastClr="00000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algn="l"/>
                      <a:r>
                        <a:rPr kumimoji="1" lang="ja-JP" altLang="en-US" sz="1050" b="1" dirty="0" smtClean="0">
                          <a:solidFill>
                            <a:sysClr val="windowText" lastClr="000000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○</a:t>
                      </a:r>
                      <a:endParaRPr kumimoji="1" lang="en-US" altLang="ja-JP" sz="1050" b="1" dirty="0" smtClean="0">
                        <a:solidFill>
                          <a:sysClr val="windowText" lastClr="00000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algn="l"/>
                      <a:r>
                        <a:rPr kumimoji="1" lang="ja-JP" altLang="en-US" sz="1050" b="1" dirty="0" smtClean="0">
                          <a:solidFill>
                            <a:sysClr val="windowText" lastClr="000000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○</a:t>
                      </a:r>
                      <a:endParaRPr kumimoji="1" lang="en-US" altLang="ja-JP" sz="1050" b="1" dirty="0" smtClean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b="1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脅威（</a:t>
                      </a:r>
                      <a:r>
                        <a:rPr kumimoji="1" lang="en-US" altLang="ja-JP" sz="1050" b="1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Threat</a:t>
                      </a:r>
                      <a:r>
                        <a:rPr kumimoji="1" lang="ja-JP" altLang="en-US" sz="1050" b="1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）</a:t>
                      </a:r>
                      <a:endParaRPr kumimoji="1" lang="en-US" altLang="ja-JP" sz="1050" b="1" dirty="0" smtClean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algn="l"/>
                      <a:r>
                        <a:rPr kumimoji="1" lang="ja-JP" altLang="en-US" sz="1050" b="1" dirty="0" smtClean="0">
                          <a:solidFill>
                            <a:sysClr val="windowText" lastClr="000000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○</a:t>
                      </a:r>
                      <a:endParaRPr kumimoji="1" lang="en-US" altLang="ja-JP" sz="1050" b="1" dirty="0" smtClean="0">
                        <a:solidFill>
                          <a:sysClr val="windowText" lastClr="00000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algn="l"/>
                      <a:r>
                        <a:rPr kumimoji="1" lang="ja-JP" altLang="en-US" sz="1050" b="1" dirty="0" smtClean="0">
                          <a:solidFill>
                            <a:sysClr val="windowText" lastClr="000000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○</a:t>
                      </a:r>
                      <a:endParaRPr kumimoji="1" lang="en-US" altLang="ja-JP" sz="1050" b="1" dirty="0" smtClean="0">
                        <a:solidFill>
                          <a:sysClr val="windowText" lastClr="00000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algn="l"/>
                      <a:r>
                        <a:rPr kumimoji="1" lang="ja-JP" altLang="en-US" sz="1050" b="1" dirty="0" smtClean="0">
                          <a:solidFill>
                            <a:sysClr val="windowText" lastClr="000000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○</a:t>
                      </a:r>
                      <a:endParaRPr kumimoji="1" lang="en-US" altLang="ja-JP" sz="1050" b="1" dirty="0" smtClean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4995595"/>
                  </a:ext>
                </a:extLst>
              </a:tr>
            </a:tbl>
          </a:graphicData>
        </a:graphic>
      </p:graphicFrame>
      <p:sp>
        <p:nvSpPr>
          <p:cNvPr id="22" name="字幕 2"/>
          <p:cNvSpPr txBox="1">
            <a:spLocks/>
          </p:cNvSpPr>
          <p:nvPr/>
        </p:nvSpPr>
        <p:spPr>
          <a:xfrm>
            <a:off x="0" y="567044"/>
            <a:ext cx="3236686" cy="2442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kumimoji="1" sz="3200">
                <a:solidFill>
                  <a:schemeClr val="tx1"/>
                </a:solidFill>
                <a:latin typeface="+mn-lt"/>
                <a:ea typeface="ＭＳ Ｐゴシック" pitchFamily="50" charset="-128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kumimoji="1" sz="2800">
                <a:solidFill>
                  <a:schemeClr val="tx1"/>
                </a:solidFill>
                <a:latin typeface="+mn-lt"/>
                <a:ea typeface="ＭＳ Ｐゴシック" pitchFamily="50" charset="-128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kumimoji="1" sz="2400">
                <a:solidFill>
                  <a:schemeClr val="tx1"/>
                </a:solidFill>
                <a:latin typeface="+mn-lt"/>
                <a:ea typeface="ＭＳ Ｐゴシック" pitchFamily="50" charset="-128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kumimoji="1" sz="2000">
                <a:solidFill>
                  <a:schemeClr val="tx1"/>
                </a:solidFill>
                <a:latin typeface="+mn-lt"/>
                <a:ea typeface="ＭＳ Ｐゴシック" pitchFamily="50" charset="-128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ＭＳ Ｐゴシック" pitchFamily="50" charset="-128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 algn="just">
              <a:buNone/>
            </a:pPr>
            <a:r>
              <a:rPr lang="ja-JP" altLang="en-US" sz="1300" b="1" kern="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＜実証</a:t>
            </a:r>
            <a:r>
              <a:rPr lang="ja-JP" altLang="en-US" sz="1300" b="1" kern="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事業の背景（実施地域の概要）＞</a:t>
            </a:r>
            <a:endParaRPr lang="en-US" altLang="ja-JP" sz="1300" b="1" kern="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3" name="字幕 2"/>
          <p:cNvSpPr txBox="1">
            <a:spLocks/>
          </p:cNvSpPr>
          <p:nvPr/>
        </p:nvSpPr>
        <p:spPr>
          <a:xfrm>
            <a:off x="-1270" y="3101064"/>
            <a:ext cx="2635250" cy="2868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kumimoji="1" sz="3200">
                <a:solidFill>
                  <a:schemeClr val="tx1"/>
                </a:solidFill>
                <a:latin typeface="+mn-lt"/>
                <a:ea typeface="ＭＳ Ｐゴシック" pitchFamily="50" charset="-128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kumimoji="1" sz="2800">
                <a:solidFill>
                  <a:schemeClr val="tx1"/>
                </a:solidFill>
                <a:latin typeface="+mn-lt"/>
                <a:ea typeface="ＭＳ Ｐゴシック" pitchFamily="50" charset="-128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kumimoji="1" sz="2400">
                <a:solidFill>
                  <a:schemeClr val="tx1"/>
                </a:solidFill>
                <a:latin typeface="+mn-lt"/>
                <a:ea typeface="ＭＳ Ｐゴシック" pitchFamily="50" charset="-128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kumimoji="1" sz="2000">
                <a:solidFill>
                  <a:schemeClr val="tx1"/>
                </a:solidFill>
                <a:latin typeface="+mn-lt"/>
                <a:ea typeface="ＭＳ Ｐゴシック" pitchFamily="50" charset="-128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ＭＳ Ｐゴシック" pitchFamily="50" charset="-128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 algn="just">
              <a:buNone/>
            </a:pPr>
            <a:r>
              <a:rPr lang="ja-JP" altLang="en-US" sz="1300" b="1" kern="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＜</a:t>
            </a:r>
            <a:r>
              <a:rPr lang="ja-JP" altLang="en-US" sz="1300" b="1" kern="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実証事業の概要等＞</a:t>
            </a:r>
            <a:endParaRPr lang="en-US" altLang="ja-JP" sz="1300" b="1" kern="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graphicFrame>
        <p:nvGraphicFramePr>
          <p:cNvPr id="24" name="表 3">
            <a:extLst>
              <a:ext uri="{FF2B5EF4-FFF2-40B4-BE49-F238E27FC236}">
                <a16:creationId xmlns:a16="http://schemas.microsoft.com/office/drawing/2014/main" id="{4EAFF222-F254-4D29-9815-6E54F5A65BE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1590365"/>
              </p:ext>
            </p:extLst>
          </p:nvPr>
        </p:nvGraphicFramePr>
        <p:xfrm>
          <a:off x="5213349" y="3531241"/>
          <a:ext cx="4587876" cy="1800400"/>
        </p:xfrm>
        <a:graphic>
          <a:graphicData uri="http://schemas.openxmlformats.org/drawingml/2006/table">
            <a:tbl>
              <a:tblPr firstRow="1" bandRow="1">
                <a:tableStyleId>{BDBED569-4797-4DF1-A0F4-6AAB3CD982D8}</a:tableStyleId>
              </a:tblPr>
              <a:tblGrid>
                <a:gridCol w="2293938">
                  <a:extLst>
                    <a:ext uri="{9D8B030D-6E8A-4147-A177-3AD203B41FA5}">
                      <a16:colId xmlns:a16="http://schemas.microsoft.com/office/drawing/2014/main" val="1702291927"/>
                    </a:ext>
                  </a:extLst>
                </a:gridCol>
                <a:gridCol w="2293938">
                  <a:extLst>
                    <a:ext uri="{9D8B030D-6E8A-4147-A177-3AD203B41FA5}">
                      <a16:colId xmlns:a16="http://schemas.microsoft.com/office/drawing/2014/main" val="4256568853"/>
                    </a:ext>
                  </a:extLst>
                </a:gridCol>
              </a:tblGrid>
              <a:tr h="9002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b="1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事業内容（</a:t>
                      </a:r>
                      <a:r>
                        <a:rPr kumimoji="1" lang="en-US" altLang="ja-JP" sz="1050" b="1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Product</a:t>
                      </a:r>
                      <a:r>
                        <a:rPr kumimoji="1" lang="ja-JP" altLang="en-US" sz="1050" b="1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）</a:t>
                      </a:r>
                      <a:endParaRPr kumimoji="1" lang="en-US" altLang="ja-JP" sz="1050" b="1" dirty="0" smtClean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algn="l"/>
                      <a:r>
                        <a:rPr kumimoji="1" lang="ja-JP" altLang="en-US" sz="1050" b="1" dirty="0" smtClean="0">
                          <a:solidFill>
                            <a:sysClr val="windowText" lastClr="000000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○</a:t>
                      </a:r>
                      <a:endParaRPr kumimoji="1" lang="en-US" altLang="ja-JP" sz="1050" b="1" dirty="0" smtClean="0">
                        <a:solidFill>
                          <a:sysClr val="windowText" lastClr="00000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algn="l"/>
                      <a:r>
                        <a:rPr kumimoji="1" lang="ja-JP" altLang="en-US" sz="1050" b="1" dirty="0" smtClean="0">
                          <a:solidFill>
                            <a:sysClr val="windowText" lastClr="000000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○</a:t>
                      </a:r>
                      <a:endParaRPr kumimoji="1" lang="en-US" altLang="ja-JP" sz="1050" b="1" dirty="0" smtClean="0">
                        <a:solidFill>
                          <a:sysClr val="windowText" lastClr="00000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algn="l"/>
                      <a:r>
                        <a:rPr kumimoji="1" lang="ja-JP" altLang="en-US" sz="1050" b="1" dirty="0" smtClean="0">
                          <a:solidFill>
                            <a:sysClr val="windowText" lastClr="000000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○</a:t>
                      </a:r>
                      <a:endParaRPr kumimoji="1" lang="en-US" altLang="ja-JP" sz="1050" b="1" dirty="0" smtClean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b="1" dirty="0" smtClean="0">
                          <a:solidFill>
                            <a:sysClr val="windowText" lastClr="000000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価格・採算性等（</a:t>
                      </a:r>
                      <a:r>
                        <a:rPr kumimoji="1" lang="en-US" altLang="ja-JP" sz="1050" b="1" dirty="0" smtClean="0">
                          <a:solidFill>
                            <a:sysClr val="windowText" lastClr="000000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Price</a:t>
                      </a:r>
                      <a:r>
                        <a:rPr kumimoji="1" lang="ja-JP" altLang="en-US" sz="1050" b="1" dirty="0" smtClean="0">
                          <a:solidFill>
                            <a:sysClr val="windowText" lastClr="000000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）</a:t>
                      </a:r>
                      <a:endParaRPr kumimoji="1" lang="en-US" altLang="ja-JP" sz="1050" b="1" dirty="0" smtClean="0">
                        <a:solidFill>
                          <a:sysClr val="windowText" lastClr="00000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algn="l"/>
                      <a:r>
                        <a:rPr kumimoji="1" lang="ja-JP" altLang="en-US" sz="1050" b="1" dirty="0" smtClean="0">
                          <a:solidFill>
                            <a:sysClr val="windowText" lastClr="000000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○</a:t>
                      </a:r>
                      <a:endParaRPr kumimoji="1" lang="en-US" altLang="ja-JP" sz="1050" b="1" dirty="0" smtClean="0">
                        <a:solidFill>
                          <a:sysClr val="windowText" lastClr="00000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algn="l"/>
                      <a:r>
                        <a:rPr kumimoji="1" lang="ja-JP" altLang="en-US" sz="1050" b="1" dirty="0" smtClean="0">
                          <a:solidFill>
                            <a:sysClr val="windowText" lastClr="000000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○</a:t>
                      </a:r>
                      <a:endParaRPr kumimoji="1" lang="en-US" altLang="ja-JP" sz="1050" b="1" dirty="0" smtClean="0">
                        <a:solidFill>
                          <a:sysClr val="windowText" lastClr="00000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algn="l"/>
                      <a:r>
                        <a:rPr kumimoji="1" lang="ja-JP" altLang="en-US" sz="1050" b="1" dirty="0" smtClean="0">
                          <a:solidFill>
                            <a:sysClr val="windowText" lastClr="000000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○</a:t>
                      </a:r>
                      <a:endParaRPr kumimoji="1" lang="en-US" altLang="ja-JP" sz="1050" b="1" dirty="0" smtClean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4031612"/>
                  </a:ext>
                </a:extLst>
              </a:tr>
              <a:tr h="9002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b="1" dirty="0" smtClean="0">
                          <a:solidFill>
                            <a:sysClr val="windowText" lastClr="000000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流通方法（</a:t>
                      </a:r>
                      <a:r>
                        <a:rPr kumimoji="1" lang="en-US" altLang="ja-JP" sz="1050" b="1" dirty="0" smtClean="0">
                          <a:solidFill>
                            <a:sysClr val="windowText" lastClr="000000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Place</a:t>
                      </a:r>
                      <a:r>
                        <a:rPr kumimoji="1" lang="ja-JP" altLang="en-US" sz="1050" b="1" dirty="0" smtClean="0">
                          <a:solidFill>
                            <a:sysClr val="windowText" lastClr="000000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）</a:t>
                      </a:r>
                      <a:endParaRPr kumimoji="1" lang="en-US" altLang="ja-JP" sz="1050" b="1" dirty="0" smtClean="0">
                        <a:solidFill>
                          <a:sysClr val="windowText" lastClr="00000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algn="l"/>
                      <a:r>
                        <a:rPr kumimoji="1" lang="ja-JP" altLang="en-US" sz="1050" b="1" dirty="0" smtClean="0">
                          <a:solidFill>
                            <a:sysClr val="windowText" lastClr="000000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○</a:t>
                      </a:r>
                      <a:endParaRPr kumimoji="1" lang="en-US" altLang="ja-JP" sz="1050" b="1" dirty="0" smtClean="0">
                        <a:solidFill>
                          <a:sysClr val="windowText" lastClr="00000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algn="l"/>
                      <a:r>
                        <a:rPr kumimoji="1" lang="ja-JP" altLang="en-US" sz="1050" b="1" dirty="0" smtClean="0">
                          <a:solidFill>
                            <a:sysClr val="windowText" lastClr="000000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○</a:t>
                      </a:r>
                      <a:endParaRPr kumimoji="1" lang="en-US" altLang="ja-JP" sz="1050" b="1" dirty="0" smtClean="0">
                        <a:solidFill>
                          <a:sysClr val="windowText" lastClr="00000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algn="l"/>
                      <a:r>
                        <a:rPr kumimoji="1" lang="ja-JP" altLang="en-US" sz="1050" b="1" dirty="0" smtClean="0">
                          <a:solidFill>
                            <a:sysClr val="windowText" lastClr="000000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○</a:t>
                      </a:r>
                      <a:endParaRPr kumimoji="1" lang="en-US" altLang="ja-JP" sz="1050" b="1" dirty="0" smtClean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b="1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広告宣伝・販促等（</a:t>
                      </a:r>
                      <a:r>
                        <a:rPr kumimoji="1" lang="en-US" altLang="ja-JP" sz="1050" b="1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Promotion</a:t>
                      </a:r>
                      <a:r>
                        <a:rPr kumimoji="1" lang="ja-JP" altLang="en-US" sz="1050" b="1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）</a:t>
                      </a:r>
                      <a:endParaRPr kumimoji="1" lang="en-US" altLang="ja-JP" sz="1050" b="1" dirty="0" smtClean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algn="l"/>
                      <a:r>
                        <a:rPr kumimoji="1" lang="ja-JP" altLang="en-US" sz="1050" b="1" dirty="0" smtClean="0">
                          <a:solidFill>
                            <a:sysClr val="windowText" lastClr="000000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○</a:t>
                      </a:r>
                      <a:endParaRPr kumimoji="1" lang="en-US" altLang="ja-JP" sz="1050" b="1" dirty="0" smtClean="0">
                        <a:solidFill>
                          <a:sysClr val="windowText" lastClr="00000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algn="l"/>
                      <a:r>
                        <a:rPr kumimoji="1" lang="ja-JP" altLang="en-US" sz="1050" b="1" dirty="0" smtClean="0">
                          <a:solidFill>
                            <a:sysClr val="windowText" lastClr="000000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○</a:t>
                      </a:r>
                      <a:endParaRPr kumimoji="1" lang="en-US" altLang="ja-JP" sz="1050" b="1" dirty="0" smtClean="0">
                        <a:solidFill>
                          <a:sysClr val="windowText" lastClr="00000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algn="l"/>
                      <a:r>
                        <a:rPr kumimoji="1" lang="ja-JP" altLang="en-US" sz="1050" b="1" dirty="0" smtClean="0">
                          <a:solidFill>
                            <a:sysClr val="windowText" lastClr="000000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○</a:t>
                      </a:r>
                      <a:endParaRPr kumimoji="1" lang="en-US" altLang="ja-JP" sz="1050" b="1" dirty="0" smtClean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4995595"/>
                  </a:ext>
                </a:extLst>
              </a:tr>
            </a:tbl>
          </a:graphicData>
        </a:graphic>
      </p:graphicFrame>
      <p:graphicFrame>
        <p:nvGraphicFramePr>
          <p:cNvPr id="25" name="表 3">
            <a:extLst>
              <a:ext uri="{FF2B5EF4-FFF2-40B4-BE49-F238E27FC236}">
                <a16:creationId xmlns:a16="http://schemas.microsoft.com/office/drawing/2014/main" id="{4EAFF222-F254-4D29-9815-6E54F5A65BE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339578"/>
              </p:ext>
            </p:extLst>
          </p:nvPr>
        </p:nvGraphicFramePr>
        <p:xfrm>
          <a:off x="137897" y="3365681"/>
          <a:ext cx="5031003" cy="19735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81378">
                  <a:extLst>
                    <a:ext uri="{9D8B030D-6E8A-4147-A177-3AD203B41FA5}">
                      <a16:colId xmlns:a16="http://schemas.microsoft.com/office/drawing/2014/main" val="1702291927"/>
                    </a:ext>
                  </a:extLst>
                </a:gridCol>
                <a:gridCol w="3349625">
                  <a:extLst>
                    <a:ext uri="{9D8B030D-6E8A-4147-A177-3AD203B41FA5}">
                      <a16:colId xmlns:a16="http://schemas.microsoft.com/office/drawing/2014/main" val="425656885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1" dirty="0">
                          <a:solidFill>
                            <a:schemeClr val="bg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項目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>
                          <a:solidFill>
                            <a:schemeClr val="bg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記載欄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0251394"/>
                  </a:ext>
                </a:extLst>
              </a:tr>
              <a:tr h="24526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1" dirty="0" smtClean="0">
                          <a:solidFill>
                            <a:schemeClr val="bg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事業目的</a:t>
                      </a:r>
                      <a:endParaRPr kumimoji="1" lang="ja-JP" altLang="en-US" sz="1600" b="1" dirty="0">
                        <a:solidFill>
                          <a:schemeClr val="bg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en-US" altLang="ja-JP" sz="1050" dirty="0" smtClean="0">
                        <a:solidFill>
                          <a:sysClr val="windowText" lastClr="00000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algn="l"/>
                      <a:endParaRPr kumimoji="1" lang="en-US" altLang="ja-JP" sz="1600" dirty="0" smtClean="0">
                        <a:solidFill>
                          <a:sysClr val="windowText" lastClr="00000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40316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1" spc="0" dirty="0" smtClean="0">
                          <a:solidFill>
                            <a:schemeClr val="bg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活用予定の</a:t>
                      </a:r>
                      <a:endParaRPr kumimoji="1" lang="en-US" altLang="ja-JP" sz="1600" b="1" spc="0" dirty="0" smtClean="0">
                        <a:solidFill>
                          <a:schemeClr val="bg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algn="ctr"/>
                      <a:r>
                        <a:rPr kumimoji="1" lang="ja-JP" altLang="en-US" sz="1600" b="1" spc="0" dirty="0" smtClean="0">
                          <a:solidFill>
                            <a:schemeClr val="bg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地域資源概要</a:t>
                      </a:r>
                      <a:endParaRPr kumimoji="1" lang="ja-JP" altLang="en-US" sz="1600" b="1" spc="0" dirty="0">
                        <a:solidFill>
                          <a:schemeClr val="bg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050" dirty="0" smtClean="0">
                        <a:solidFill>
                          <a:sysClr val="windowText" lastClr="00000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050" dirty="0" smtClean="0">
                        <a:solidFill>
                          <a:sysClr val="windowText" lastClr="00000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050" dirty="0" smtClean="0">
                        <a:solidFill>
                          <a:sysClr val="windowText" lastClr="00000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050" dirty="0" smtClean="0">
                        <a:solidFill>
                          <a:sysClr val="windowText" lastClr="00000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78966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1" dirty="0" smtClean="0">
                          <a:solidFill>
                            <a:schemeClr val="bg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ＫＰＩ</a:t>
                      </a:r>
                      <a:endParaRPr kumimoji="1" lang="ja-JP" altLang="en-US" sz="1600" b="1" dirty="0">
                        <a:solidFill>
                          <a:schemeClr val="bg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en-US" altLang="ja-JP" sz="1050" dirty="0" smtClean="0">
                        <a:solidFill>
                          <a:sysClr val="windowText" lastClr="00000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algn="l"/>
                      <a:endParaRPr kumimoji="1" lang="en-US" altLang="ja-JP" sz="1050" dirty="0" smtClean="0">
                        <a:solidFill>
                          <a:sysClr val="windowText" lastClr="00000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8632942"/>
                  </a:ext>
                </a:extLst>
              </a:tr>
            </a:tbl>
          </a:graphicData>
        </a:graphic>
      </p:graphicFrame>
      <p:sp>
        <p:nvSpPr>
          <p:cNvPr id="27" name="字幕 2"/>
          <p:cNvSpPr txBox="1">
            <a:spLocks/>
          </p:cNvSpPr>
          <p:nvPr/>
        </p:nvSpPr>
        <p:spPr>
          <a:xfrm>
            <a:off x="-31750" y="5285705"/>
            <a:ext cx="3133090" cy="2868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kumimoji="1" sz="3200">
                <a:solidFill>
                  <a:schemeClr val="tx1"/>
                </a:solidFill>
                <a:latin typeface="+mn-lt"/>
                <a:ea typeface="ＭＳ Ｐゴシック" pitchFamily="50" charset="-128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kumimoji="1" sz="2800">
                <a:solidFill>
                  <a:schemeClr val="tx1"/>
                </a:solidFill>
                <a:latin typeface="+mn-lt"/>
                <a:ea typeface="ＭＳ Ｐゴシック" pitchFamily="50" charset="-128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kumimoji="1" sz="2400">
                <a:solidFill>
                  <a:schemeClr val="tx1"/>
                </a:solidFill>
                <a:latin typeface="+mn-lt"/>
                <a:ea typeface="ＭＳ Ｐゴシック" pitchFamily="50" charset="-128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kumimoji="1" sz="2000">
                <a:solidFill>
                  <a:schemeClr val="tx1"/>
                </a:solidFill>
                <a:latin typeface="+mn-lt"/>
                <a:ea typeface="ＭＳ Ｐゴシック" pitchFamily="50" charset="-128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ＭＳ Ｐゴシック" pitchFamily="50" charset="-128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 algn="just">
              <a:buNone/>
            </a:pPr>
            <a:r>
              <a:rPr lang="ja-JP" altLang="en-US" sz="1300" b="1" kern="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＜実証事業等の実施体制　スキーム図＞</a:t>
            </a:r>
            <a:endParaRPr lang="en-US" altLang="ja-JP" sz="1300" b="1" kern="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137896" y="5564918"/>
            <a:ext cx="5031003" cy="125498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>
            <a:solidFill>
              <a:schemeClr val="tx1"/>
            </a:solidFill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Overflow="overflow" horzOverflow="overflow" wrap="square" lIns="91422" tIns="45710" rIns="91422" bIns="45710" rtlCol="0" anchor="t" anchorCtr="0"/>
          <a:lstStyle/>
          <a:p>
            <a:pPr marL="1338263" algn="ctr">
              <a:lnSpc>
                <a:spcPct val="130000"/>
              </a:lnSpc>
              <a:tabLst>
                <a:tab pos="3136900" algn="ctr"/>
              </a:tabLst>
            </a:pPr>
            <a:endParaRPr kumimoji="1" lang="ja-JP" altLang="en-US" sz="1200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9" name="字幕 2"/>
          <p:cNvSpPr txBox="1">
            <a:spLocks/>
          </p:cNvSpPr>
          <p:nvPr/>
        </p:nvSpPr>
        <p:spPr>
          <a:xfrm>
            <a:off x="5056243" y="5277609"/>
            <a:ext cx="2635250" cy="2827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kumimoji="1" sz="3200">
                <a:solidFill>
                  <a:schemeClr val="tx1"/>
                </a:solidFill>
                <a:latin typeface="+mn-lt"/>
                <a:ea typeface="ＭＳ Ｐゴシック" pitchFamily="50" charset="-128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kumimoji="1" sz="2800">
                <a:solidFill>
                  <a:schemeClr val="tx1"/>
                </a:solidFill>
                <a:latin typeface="+mn-lt"/>
                <a:ea typeface="ＭＳ Ｐゴシック" pitchFamily="50" charset="-128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kumimoji="1" sz="2400">
                <a:solidFill>
                  <a:schemeClr val="tx1"/>
                </a:solidFill>
                <a:latin typeface="+mn-lt"/>
                <a:ea typeface="ＭＳ Ｐゴシック" pitchFamily="50" charset="-128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kumimoji="1" sz="2000">
                <a:solidFill>
                  <a:schemeClr val="tx1"/>
                </a:solidFill>
                <a:latin typeface="+mn-lt"/>
                <a:ea typeface="ＭＳ Ｐゴシック" pitchFamily="50" charset="-128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ＭＳ Ｐゴシック" pitchFamily="50" charset="-128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 algn="just">
              <a:buNone/>
            </a:pPr>
            <a:r>
              <a:rPr lang="ja-JP" altLang="en-US" sz="1300" b="1" kern="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＜スケジュール＞</a:t>
            </a:r>
            <a:endParaRPr lang="en-US" altLang="ja-JP" sz="1300" b="1" kern="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graphicFrame>
        <p:nvGraphicFramePr>
          <p:cNvPr id="32" name="表 3">
            <a:extLst>
              <a:ext uri="{FF2B5EF4-FFF2-40B4-BE49-F238E27FC236}">
                <a16:creationId xmlns:a16="http://schemas.microsoft.com/office/drawing/2014/main" id="{4EAFF222-F254-4D29-9815-6E54F5A65BE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639101"/>
              </p:ext>
            </p:extLst>
          </p:nvPr>
        </p:nvGraphicFramePr>
        <p:xfrm>
          <a:off x="5213350" y="5564918"/>
          <a:ext cx="4587880" cy="126578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25750">
                  <a:extLst>
                    <a:ext uri="{9D8B030D-6E8A-4147-A177-3AD203B41FA5}">
                      <a16:colId xmlns:a16="http://schemas.microsoft.com/office/drawing/2014/main" val="1702291927"/>
                    </a:ext>
                  </a:extLst>
                </a:gridCol>
                <a:gridCol w="1762130">
                  <a:extLst>
                    <a:ext uri="{9D8B030D-6E8A-4147-A177-3AD203B41FA5}">
                      <a16:colId xmlns:a16="http://schemas.microsoft.com/office/drawing/2014/main" val="4256568853"/>
                    </a:ext>
                  </a:extLst>
                </a:gridCol>
              </a:tblGrid>
              <a:tr h="34564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1" spc="-150" dirty="0" smtClean="0">
                          <a:solidFill>
                            <a:schemeClr val="bg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令和４年１月末まで</a:t>
                      </a:r>
                      <a:r>
                        <a:rPr kumimoji="1" lang="ja-JP" altLang="en-US" sz="1200" b="1" spc="0" dirty="0" smtClean="0">
                          <a:solidFill>
                            <a:schemeClr val="bg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（事業実施期間）</a:t>
                      </a:r>
                      <a:endParaRPr kumimoji="1" lang="ja-JP" altLang="en-US" sz="1600" b="1" spc="0" dirty="0">
                        <a:solidFill>
                          <a:schemeClr val="bg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>
                          <a:solidFill>
                            <a:schemeClr val="bg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令和</a:t>
                      </a:r>
                      <a:r>
                        <a:rPr kumimoji="1" lang="en-US" altLang="ja-JP" sz="1600" dirty="0" smtClean="0">
                          <a:solidFill>
                            <a:schemeClr val="bg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4</a:t>
                      </a:r>
                      <a:r>
                        <a:rPr kumimoji="1" lang="ja-JP" altLang="en-US" sz="1600" dirty="0" smtClean="0">
                          <a:solidFill>
                            <a:schemeClr val="bg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年２月以降</a:t>
                      </a:r>
                      <a:endParaRPr kumimoji="1" lang="ja-JP" altLang="en-US" sz="1600" dirty="0">
                        <a:solidFill>
                          <a:schemeClr val="bg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0251394"/>
                  </a:ext>
                </a:extLst>
              </a:tr>
              <a:tr h="920143">
                <a:tc>
                  <a:txBody>
                    <a:bodyPr/>
                    <a:lstStyle/>
                    <a:p>
                      <a:pPr algn="l"/>
                      <a:endParaRPr kumimoji="1" lang="ja-JP" altLang="en-US" sz="1050" b="1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en-US" altLang="ja-JP" sz="1600" dirty="0" smtClean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algn="l"/>
                      <a:endParaRPr kumimoji="1" lang="en-US" altLang="ja-JP" sz="1050" dirty="0" smtClean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4031612"/>
                  </a:ext>
                </a:extLst>
              </a:tr>
            </a:tbl>
          </a:graphicData>
        </a:graphic>
      </p:graphicFrame>
      <p:sp>
        <p:nvSpPr>
          <p:cNvPr id="14" name="字幕 2"/>
          <p:cNvSpPr txBox="1">
            <a:spLocks/>
          </p:cNvSpPr>
          <p:nvPr/>
        </p:nvSpPr>
        <p:spPr>
          <a:xfrm>
            <a:off x="5122918" y="811285"/>
            <a:ext cx="4411607" cy="299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kumimoji="1" sz="3200">
                <a:solidFill>
                  <a:schemeClr val="tx1"/>
                </a:solidFill>
                <a:latin typeface="+mn-lt"/>
                <a:ea typeface="ＭＳ Ｐゴシック" pitchFamily="50" charset="-128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kumimoji="1" sz="2800">
                <a:solidFill>
                  <a:schemeClr val="tx1"/>
                </a:solidFill>
                <a:latin typeface="+mn-lt"/>
                <a:ea typeface="ＭＳ Ｐゴシック" pitchFamily="50" charset="-128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kumimoji="1" sz="2400">
                <a:solidFill>
                  <a:schemeClr val="tx1"/>
                </a:solidFill>
                <a:latin typeface="+mn-lt"/>
                <a:ea typeface="ＭＳ Ｐゴシック" pitchFamily="50" charset="-128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kumimoji="1" sz="2000">
                <a:solidFill>
                  <a:schemeClr val="tx1"/>
                </a:solidFill>
                <a:latin typeface="+mn-lt"/>
                <a:ea typeface="ＭＳ Ｐゴシック" pitchFamily="50" charset="-128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ＭＳ Ｐゴシック" pitchFamily="50" charset="-128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 algn="just">
              <a:buNone/>
            </a:pPr>
            <a:r>
              <a:rPr lang="ja-JP" altLang="en-US" sz="1300" b="1" kern="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＜実証</a:t>
            </a:r>
            <a:r>
              <a:rPr lang="ja-JP" altLang="en-US" sz="1300" b="1" kern="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事業を実施する上での地域の状況</a:t>
            </a:r>
            <a:r>
              <a:rPr lang="en-US" altLang="ja-JP" sz="1300" b="1" kern="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(SWOT</a:t>
            </a:r>
            <a:r>
              <a:rPr lang="ja-JP" altLang="en-US" sz="1300" b="1" kern="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分析</a:t>
            </a:r>
            <a:r>
              <a:rPr lang="en-US" altLang="ja-JP" sz="1300" b="1" kern="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)</a:t>
            </a:r>
            <a:r>
              <a:rPr lang="ja-JP" altLang="en-US" sz="1300" b="1" kern="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＞</a:t>
            </a:r>
            <a:endParaRPr lang="en-US" altLang="ja-JP" sz="1300" b="1" kern="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graphicFrame>
        <p:nvGraphicFramePr>
          <p:cNvPr id="16" name="表 3">
            <a:extLst>
              <a:ext uri="{FF2B5EF4-FFF2-40B4-BE49-F238E27FC236}">
                <a16:creationId xmlns:a16="http://schemas.microsoft.com/office/drawing/2014/main" id="{4EAFF222-F254-4D29-9815-6E54F5A65BE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095860"/>
              </p:ext>
            </p:extLst>
          </p:nvPr>
        </p:nvGraphicFramePr>
        <p:xfrm>
          <a:off x="126609" y="899535"/>
          <a:ext cx="5042291" cy="2255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83141">
                  <a:extLst>
                    <a:ext uri="{9D8B030D-6E8A-4147-A177-3AD203B41FA5}">
                      <a16:colId xmlns:a16="http://schemas.microsoft.com/office/drawing/2014/main" val="1702291927"/>
                    </a:ext>
                  </a:extLst>
                </a:gridCol>
                <a:gridCol w="3359150">
                  <a:extLst>
                    <a:ext uri="{9D8B030D-6E8A-4147-A177-3AD203B41FA5}">
                      <a16:colId xmlns:a16="http://schemas.microsoft.com/office/drawing/2014/main" val="425656885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1" dirty="0">
                          <a:solidFill>
                            <a:schemeClr val="bg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項目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>
                          <a:solidFill>
                            <a:schemeClr val="bg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記載欄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02513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1" dirty="0">
                          <a:solidFill>
                            <a:schemeClr val="bg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地域名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050" dirty="0">
                        <a:solidFill>
                          <a:sysClr val="windowText" lastClr="00000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40316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1" dirty="0" smtClean="0">
                          <a:solidFill>
                            <a:schemeClr val="bg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地域資源</a:t>
                      </a:r>
                      <a:endParaRPr kumimoji="1" lang="en-US" altLang="ja-JP" sz="1600" b="1" dirty="0" smtClean="0">
                        <a:solidFill>
                          <a:schemeClr val="bg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050" dirty="0" smtClean="0">
                        <a:solidFill>
                          <a:sysClr val="windowText" lastClr="00000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050" dirty="0" smtClean="0">
                        <a:solidFill>
                          <a:sysClr val="windowText" lastClr="00000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050" dirty="0" smtClean="0">
                        <a:solidFill>
                          <a:sysClr val="windowText" lastClr="00000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050" dirty="0" smtClean="0">
                        <a:solidFill>
                          <a:sysClr val="windowText" lastClr="00000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49955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1" spc="-300" dirty="0" smtClean="0">
                          <a:solidFill>
                            <a:schemeClr val="bg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旅行者数（宿泊者数）</a:t>
                      </a:r>
                      <a:endParaRPr kumimoji="1" lang="ja-JP" altLang="en-US" sz="1600" b="1" spc="-300" dirty="0">
                        <a:solidFill>
                          <a:schemeClr val="bg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en-US" altLang="ja-JP" sz="1050" dirty="0" smtClean="0">
                        <a:solidFill>
                          <a:sysClr val="windowText" lastClr="00000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algn="l"/>
                      <a:endParaRPr kumimoji="1" lang="en-US" altLang="ja-JP" sz="1050" dirty="0" smtClean="0">
                        <a:solidFill>
                          <a:sysClr val="windowText" lastClr="00000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78966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1" dirty="0" smtClean="0">
                          <a:solidFill>
                            <a:schemeClr val="bg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旅行消費額</a:t>
                      </a:r>
                      <a:endParaRPr kumimoji="1" lang="ja-JP" altLang="en-US" sz="1600" b="1" dirty="0">
                        <a:solidFill>
                          <a:schemeClr val="bg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en-US" altLang="ja-JP" sz="1050" dirty="0" smtClean="0">
                        <a:solidFill>
                          <a:sysClr val="windowText" lastClr="00000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8632942"/>
                  </a:ext>
                </a:extLst>
              </a:tr>
            </a:tbl>
          </a:graphicData>
        </a:graphic>
      </p:graphicFrame>
      <p:sp>
        <p:nvSpPr>
          <p:cNvPr id="15" name="字幕 2"/>
          <p:cNvSpPr txBox="1">
            <a:spLocks/>
          </p:cNvSpPr>
          <p:nvPr/>
        </p:nvSpPr>
        <p:spPr>
          <a:xfrm>
            <a:off x="5122918" y="3252027"/>
            <a:ext cx="3563882" cy="2868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kumimoji="1" sz="3200">
                <a:solidFill>
                  <a:schemeClr val="tx1"/>
                </a:solidFill>
                <a:latin typeface="+mn-lt"/>
                <a:ea typeface="ＭＳ Ｐゴシック" pitchFamily="50" charset="-128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kumimoji="1" sz="2800">
                <a:solidFill>
                  <a:schemeClr val="tx1"/>
                </a:solidFill>
                <a:latin typeface="+mn-lt"/>
                <a:ea typeface="ＭＳ Ｐゴシック" pitchFamily="50" charset="-128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kumimoji="1" sz="2400">
                <a:solidFill>
                  <a:schemeClr val="tx1"/>
                </a:solidFill>
                <a:latin typeface="+mn-lt"/>
                <a:ea typeface="ＭＳ Ｐゴシック" pitchFamily="50" charset="-128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kumimoji="1" sz="2000">
                <a:solidFill>
                  <a:schemeClr val="tx1"/>
                </a:solidFill>
                <a:latin typeface="+mn-lt"/>
                <a:ea typeface="ＭＳ Ｐゴシック" pitchFamily="50" charset="-128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ＭＳ Ｐゴシック" pitchFamily="50" charset="-128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 algn="just">
              <a:buNone/>
            </a:pPr>
            <a:r>
              <a:rPr lang="ja-JP" altLang="en-US" sz="1300" b="1" kern="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＜</a:t>
            </a:r>
            <a:r>
              <a:rPr lang="ja-JP" altLang="en-US" sz="1300" b="1" kern="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実証事業の具体的な内容等（４Ｐ分析）＞</a:t>
            </a:r>
            <a:endParaRPr lang="en-US" altLang="ja-JP" sz="1300" b="1" kern="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4410537"/>
      </p:ext>
    </p:extLst>
  </p:cSld>
  <p:clrMapOvr>
    <a:masterClrMapping/>
  </p:clrMapOvr>
</p:sld>
</file>

<file path=ppt/theme/theme1.xml><?xml version="1.0" encoding="utf-8"?>
<a:theme xmlns:a="http://schemas.openxmlformats.org/drawingml/2006/main" name="テーマ1">
  <a:themeElements>
    <a:clrScheme name="2_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2_標準デザイン">
      <a:majorFont>
        <a:latin typeface="HGP創英角ｺﾞｼｯｸUB"/>
        <a:ea typeface="HGP創英角ｺﾞｼｯｸUB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>
    <a:spDef>
      <a:spPr>
        <a:custGeom>
          <a:avLst/>
          <a:gdLst/>
          <a:ahLst/>
          <a:cxnLst/>
          <a:rect l="l" t="t" r="r" b="b"/>
          <a:pathLst/>
        </a:custGeom>
        <a:solidFill>
          <a:srgbClr val="FFFF00"/>
        </a:solidFill>
        <a:ln w="12700">
          <a:solidFill>
            <a:srgbClr val="FFFF00"/>
          </a:solidFill>
          <a:prstDash val="sysDash"/>
          <a:round/>
          <a:headEnd/>
          <a:tailEnd/>
        </a:ln>
        <a:effectLst/>
      </a:spPr>
      <a:bodyPr vertOverflow="overflow" horzOverflow="overflow" wrap="square" lIns="91422" tIns="45710" rIns="91422" bIns="45710" rtlCol="0" anchor="t" anchorCtr="0"/>
      <a:lstStyle>
        <a:defPPr marL="1338263">
          <a:lnSpc>
            <a:spcPct val="130000"/>
          </a:lnSpc>
          <a:tabLst>
            <a:tab pos="3136900" algn="ctr"/>
          </a:tabLst>
          <a:defRPr kumimoji="1" sz="1200" dirty="0" smtClean="0">
            <a:latin typeface="+mj-ea"/>
            <a:ea typeface="+mj-ea"/>
          </a:defRPr>
        </a:defPPr>
      </a:lstStyle>
    </a:spDef>
    <a:lnDef>
      <a:spPr>
        <a:custGeom>
          <a:avLst/>
          <a:gdLst/>
          <a:ahLst/>
          <a:cxnLst/>
          <a:rect l="0" t="0" r="0" b="0"/>
          <a:pathLst/>
        </a:custGeom>
        <a:solidFill>
          <a:srgbClr val="0066CC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Overflow="overflow" horzOverflow="overflow" wrap="none" numCol="1" anchor="ctr" anchorCtr="0" compatLnSpc="1"/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defRPr kumimoji="1" lang="ja-JP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/>
            <a:ea typeface="ＭＳ Ｐゴシック"/>
          </a:defRPr>
        </a:defPPr>
      </a:lstStyle>
    </a:lnDef>
  </a:objectDefaults>
  <a:extraClrSchemeLst/>
  <a:extLst>
    <a:ext uri="{05A4C25C-085E-4340-85A3-A5531E510DB2}">
      <thm15:themeFamily xmlns:thm15="http://schemas.microsoft.com/office/thememl/2012/main" name="テーマ1" id="{F131A3AE-9FD4-449A-A77E-08135E4C135A}" vid="{81E3889F-47A8-4717-B30C-EFA6B05493BD}"/>
    </a:ext>
  </a:extLst>
</a:theme>
</file>

<file path=ppt/theme/theme2.xml><?xml version="1.0" encoding="utf-8"?>
<a:theme xmlns:a="http://schemas.openxmlformats.org/drawingml/2006/main" name="標準">
  <a:themeElements>
    <a:clrScheme name="標準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標準">
      <a:majorFont>
        <a:latin typeface="游ゴシック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標準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  <a:tileRect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378</TotalTime>
  <Words>244</Words>
  <PresentationFormat>A4 210 x 297 mm</PresentationFormat>
  <Paragraphs>64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BIZ UDPゴシック</vt:lpstr>
      <vt:lpstr>HGP創英角ｺﾞｼｯｸUB</vt:lpstr>
      <vt:lpstr>ＭＳ Ｐゴシック</vt:lpstr>
      <vt:lpstr>游ゴシック</vt:lpstr>
      <vt:lpstr>Arial</vt:lpstr>
      <vt:lpstr>テーマ1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Printed>2021-01-27T08:02:23Z</cp:lastPrinted>
  <dcterms:created xsi:type="dcterms:W3CDTF">2020-11-27T08:07:22Z</dcterms:created>
  <dcterms:modified xsi:type="dcterms:W3CDTF">2021-03-30T13:33:47Z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