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初回申請用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7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42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1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2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03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4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5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5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6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7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8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5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6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0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1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2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3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4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8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9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60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1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3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7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8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1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5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6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7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8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2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3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84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89;p1"/>
          <p:cNvSpPr/>
          <p:nvPr/>
        </p:nvSpPr>
        <p:spPr>
          <a:xfrm>
            <a:off x="72049" y="5839389"/>
            <a:ext cx="5157600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「新しい生活様式」</a:t>
            </a:r>
            <a:r>
              <a:rPr lang="ja-JP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sz="1400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実践</a:t>
            </a:r>
            <a:r>
              <a:rPr lang="ja-JP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に向けて工夫する点</a:t>
            </a:r>
            <a:endParaRPr sz="1400" b="1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08" name="Google Shape;90;p1"/>
          <p:cNvSpPr/>
          <p:nvPr/>
        </p:nvSpPr>
        <p:spPr>
          <a:xfrm>
            <a:off x="6984300" y="676525"/>
            <a:ext cx="2895300" cy="48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地域の現状・課題および事業実施により期待される効果</a:t>
            </a:r>
            <a:endParaRPr sz="1400" b="1" i="0" u="none" strike="noStrike" cap="none" dirty="0"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09" name="Google Shape;91;p1"/>
          <p:cNvSpPr txBox="1"/>
          <p:nvPr/>
        </p:nvSpPr>
        <p:spPr>
          <a:xfrm>
            <a:off x="6984300" y="1159625"/>
            <a:ext cx="2895300" cy="26325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事業実施地域の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現状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や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課題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を記入するとともに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、本事業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することにより、どうやって解決していくのか、期待される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効果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について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0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○事業【○○県○○市】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11" name="Google Shape;93;p1"/>
          <p:cNvSpPr txBox="1"/>
          <p:nvPr/>
        </p:nvSpPr>
        <p:spPr>
          <a:xfrm>
            <a:off x="4555958" y="738071"/>
            <a:ext cx="2297367" cy="286228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必要に応じて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内容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説明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ための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イメージ図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、写真等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ください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2" name="Google Shape;96;p1"/>
          <p:cNvSpPr/>
          <p:nvPr/>
        </p:nvSpPr>
        <p:spPr>
          <a:xfrm>
            <a:off x="6984300" y="3853600"/>
            <a:ext cx="2895300" cy="295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次年度以降の取組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13" name="Google Shape;97;p1"/>
          <p:cNvSpPr txBox="1"/>
          <p:nvPr/>
        </p:nvSpPr>
        <p:spPr>
          <a:xfrm>
            <a:off x="6984294" y="4149080"/>
            <a:ext cx="2895323" cy="267130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本事業の成果を翌年度以降どのように活かし、地域経済の持続的な活性化につなげるかに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ついて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4" name="Google Shape;98;p1"/>
          <p:cNvSpPr txBox="1"/>
          <p:nvPr/>
        </p:nvSpPr>
        <p:spPr>
          <a:xfrm>
            <a:off x="72049" y="6082889"/>
            <a:ext cx="6880200" cy="690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業種ごとに作成された感染拡大予防ガイドラインを踏まえ、独自に工夫する点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箇条書きで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pSp>
        <p:nvGrpSpPr>
          <p:cNvPr id="111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9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20" name="Google Shape;104;p1"/>
          <p:cNvSpPr/>
          <p:nvPr/>
        </p:nvSpPr>
        <p:spPr>
          <a:xfrm>
            <a:off x="33572" y="714661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事業の概要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1" name="Google Shape;105;p1"/>
          <p:cNvSpPr txBox="1"/>
          <p:nvPr/>
        </p:nvSpPr>
        <p:spPr>
          <a:xfrm>
            <a:off x="33571" y="957062"/>
            <a:ext cx="4391411" cy="8001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本事業における取組内容について記載してください。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22" name="Google Shape;104;p1"/>
          <p:cNvSpPr/>
          <p:nvPr/>
        </p:nvSpPr>
        <p:spPr>
          <a:xfrm>
            <a:off x="33572" y="1872557"/>
            <a:ext cx="439141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体制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aphicFrame>
        <p:nvGraphicFramePr>
          <p:cNvPr id="1123" name="Google Shape;88;p1"/>
          <p:cNvGraphicFramePr/>
          <p:nvPr>
            <p:extLst>
              <p:ext uri="{D42A27DB-BD31-4B8C-83A1-F6EECF244321}">
                <p14:modId xmlns:p14="http://schemas.microsoft.com/office/powerpoint/2010/main" val="2891909546"/>
              </p:ext>
            </p:extLst>
          </p:nvPr>
        </p:nvGraphicFramePr>
        <p:xfrm>
          <a:off x="46271" y="2114958"/>
          <a:ext cx="4391411" cy="3336376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158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2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u="none" strike="noStrike" cap="none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実施主体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29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連携団体との役割分担</a:t>
                      </a:r>
                      <a:endParaRPr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906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地域を挙げて観光コンテンツを磨き上げるにあたって工夫する点</a:t>
                      </a:r>
                      <a:endParaRPr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1903068" y="2750235"/>
            <a:ext cx="4950257" cy="1603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2"/>
                </a:solidFill>
              </a:rPr>
              <a:t>[</a:t>
            </a:r>
            <a:r>
              <a:rPr kumimoji="1" lang="ja-JP" altLang="en-US" sz="3200" dirty="0" smtClean="0">
                <a:solidFill>
                  <a:schemeClr val="accent2"/>
                </a:solidFill>
              </a:rPr>
              <a:t>様式</a:t>
            </a:r>
            <a:r>
              <a:rPr kumimoji="1" lang="en-US" altLang="ja-JP" sz="3200" dirty="0" smtClean="0">
                <a:solidFill>
                  <a:schemeClr val="accent2"/>
                </a:solidFill>
              </a:rPr>
              <a:t>4-1]</a:t>
            </a:r>
            <a:r>
              <a:rPr kumimoji="1" lang="ja-JP" altLang="en-US" sz="3200" dirty="0" smtClean="0">
                <a:solidFill>
                  <a:schemeClr val="accent2"/>
                </a:solidFill>
              </a:rPr>
              <a:t>初回申請用</a:t>
            </a:r>
            <a:endParaRPr kumimoji="1" lang="en-US" altLang="ja-JP" sz="5400" dirty="0">
              <a:solidFill>
                <a:schemeClr val="accent2"/>
              </a:solidFill>
            </a:endParaRPr>
          </a:p>
          <a:p>
            <a:pPr algn="ctr"/>
            <a:r>
              <a:rPr kumimoji="1" lang="en-US" altLang="ja-JP" sz="1800" dirty="0">
                <a:solidFill>
                  <a:schemeClr val="accent2"/>
                </a:solidFill>
              </a:rPr>
              <a:t>※</a:t>
            </a:r>
            <a:r>
              <a:rPr kumimoji="1" lang="ja-JP" altLang="en-US" sz="1800" dirty="0">
                <a:solidFill>
                  <a:schemeClr val="accent2"/>
                </a:solidFill>
              </a:rPr>
              <a:t>本枠は削除</a:t>
            </a:r>
            <a:r>
              <a:rPr kumimoji="1" lang="ja-JP" altLang="en-US" sz="1800" dirty="0" smtClean="0">
                <a:solidFill>
                  <a:schemeClr val="accent2"/>
                </a:solidFill>
              </a:rPr>
              <a:t>してご使用ください</a:t>
            </a:r>
            <a:endParaRPr kumimoji="1" lang="en-US" altLang="ja-JP" sz="1800" dirty="0" smtClean="0">
              <a:solidFill>
                <a:schemeClr val="accent2"/>
              </a:solidFill>
            </a:endParaRPr>
          </a:p>
          <a:p>
            <a:pPr algn="ctr"/>
            <a:r>
              <a:rPr kumimoji="1" lang="en-US" altLang="ja-JP" sz="1800" dirty="0" smtClean="0">
                <a:solidFill>
                  <a:schemeClr val="accent2"/>
                </a:solidFill>
              </a:rPr>
              <a:t>※</a:t>
            </a:r>
            <a:r>
              <a:rPr kumimoji="1" lang="ja-JP" altLang="en-US" sz="1800" dirty="0" smtClean="0">
                <a:solidFill>
                  <a:schemeClr val="accent2"/>
                </a:solidFill>
              </a:rPr>
              <a:t>各項目</a:t>
            </a:r>
            <a:r>
              <a:rPr kumimoji="1" lang="ja-JP" altLang="en-US" sz="1800" dirty="0">
                <a:solidFill>
                  <a:schemeClr val="accent2"/>
                </a:solidFill>
              </a:rPr>
              <a:t>の幅や高さは適宜変更して構いません</a:t>
            </a:r>
            <a:endParaRPr kumimoji="1" lang="ja-JP" altLang="en-US" sz="3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214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Yu Gothic UI Semilight</vt:lpstr>
      <vt:lpstr>Meiryo</vt:lpstr>
      <vt:lpstr>Meiryo</vt:lpstr>
      <vt:lpstr>游ゴシック</vt:lpstr>
      <vt:lpstr>Arial</vt:lpstr>
      <vt:lpstr>Office テーマ</vt:lpstr>
      <vt:lpstr>○○○○事業【○○県○○市】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 　</dc:title>
  <dc:creator>行政情報システム室</dc:creator>
  <cp:lastModifiedBy>ㅤ</cp:lastModifiedBy>
  <cp:revision>20</cp:revision>
  <cp:lastPrinted>2021-05-31T04:55:56Z</cp:lastPrinted>
  <dcterms:created xsi:type="dcterms:W3CDTF">2007-11-06T12:19:33Z</dcterms:created>
  <dcterms:modified xsi:type="dcterms:W3CDTF">2021-05-31T05:22:30Z</dcterms:modified>
</cp:coreProperties>
</file>