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trictFirstAndLastChars="0" saveSubsetFonts="1" autoCompressPictures="0">
  <p:sldMasterIdLst>
    <p:sldMasterId id="2147483648" r:id="rId1"/>
  </p:sldMasterIdLst>
  <p:notesMasterIdLst>
    <p:notesMasterId r:id="rId4"/>
  </p:notesMasterIdLst>
  <p:sldIdLst>
    <p:sldId id="257" r:id="rId2"/>
    <p:sldId id="259" r:id="rId3"/>
  </p:sldIdLst>
  <p:sldSz cx="9906000" cy="6858000" type="A4"/>
  <p:notesSz cx="6735763" cy="9866313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521415D9-36F7-43E2-AB2F-B90AF26B5E84}">
      <p14:sectionLst xmlns:p14="http://schemas.microsoft.com/office/powerpoint/2010/main">
        <p14:section name="1次公募応募者用" id="{9423F519-D744-427E-BE37-30E7E4B6BDE4}">
          <p14:sldIdLst>
            <p14:sldId id="257"/>
            <p14:sldId id="25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  <p:ext uri="http://customooxmlschemas.google.com/"/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69F0F748-7AA5-4B90-91AD-3F4FFDBD375E}">
  <a:tblStyle styleId="{69F0F748-7AA5-4B90-91AD-3F4FFDBD375E}" styleName="Table_0">
    <a:wholeTbl>
      <a:tcTxStyle b="off" i="off">
        <a:font>
          <a:latin typeface="游ゴシック"/>
          <a:ea typeface="游ゴシック"/>
          <a:cs typeface="游ゴシック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9EFF7"/>
          </a:solidFill>
        </a:fill>
      </a:tcStyle>
    </a:wholeTbl>
    <a:band1H>
      <a:tcTxStyle/>
      <a:tcStyle>
        <a:tcBdr/>
        <a:fill>
          <a:solidFill>
            <a:srgbClr val="D0DEEF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D0DEEF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游ゴシック"/>
          <a:ea typeface="游ゴシック"/>
          <a:cs typeface="游ゴシック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游ゴシック"/>
          <a:ea typeface="游ゴシック"/>
          <a:cs typeface="游ゴシック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游ゴシック"/>
          <a:ea typeface="游ゴシック"/>
          <a:cs typeface="游ゴシック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游ゴシック"/>
          <a:ea typeface="游ゴシック"/>
          <a:cs typeface="游ゴシック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175" autoAdjust="0"/>
    <p:restoredTop sz="94660"/>
  </p:normalViewPr>
  <p:slideViewPr>
    <p:cSldViewPr snapToGrid="0">
      <p:cViewPr varScale="1">
        <p:scale>
          <a:sx n="69" d="100"/>
          <a:sy n="69" d="100"/>
        </p:scale>
        <p:origin x="942" y="66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0" name="Google Shape;3;n"/>
          <p:cNvSpPr txBox="1">
            <a:spLocks noGrp="1"/>
          </p:cNvSpPr>
          <p:nvPr>
            <p:ph type="hdr" idx="2"/>
          </p:nvPr>
        </p:nvSpPr>
        <p:spPr>
          <a:xfrm>
            <a:off x="2" y="2"/>
            <a:ext cx="2919413" cy="4937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01" name="Google Shape;4;n"/>
          <p:cNvSpPr txBox="1">
            <a:spLocks noGrp="1"/>
          </p:cNvSpPr>
          <p:nvPr>
            <p:ph type="dt" idx="10"/>
          </p:nvPr>
        </p:nvSpPr>
        <p:spPr>
          <a:xfrm>
            <a:off x="3814763" y="2"/>
            <a:ext cx="2919412" cy="4937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02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95325" y="739775"/>
            <a:ext cx="5345113" cy="37004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1103" name="Google Shape;6;n"/>
          <p:cNvSpPr txBox="1">
            <a:spLocks noGrp="1"/>
          </p:cNvSpPr>
          <p:nvPr>
            <p:ph type="body" idx="1"/>
          </p:nvPr>
        </p:nvSpPr>
        <p:spPr>
          <a:xfrm>
            <a:off x="673102" y="4686300"/>
            <a:ext cx="5389563" cy="44402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457200" marR="0" lvl="0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04" name="Google Shape;7;n"/>
          <p:cNvSpPr txBox="1">
            <a:spLocks noGrp="1"/>
          </p:cNvSpPr>
          <p:nvPr>
            <p:ph type="ftr" idx="11"/>
          </p:nvPr>
        </p:nvSpPr>
        <p:spPr>
          <a:xfrm>
            <a:off x="2" y="9371013"/>
            <a:ext cx="2919413" cy="493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05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673102" y="4686300"/>
            <a:ext cx="5389563" cy="4440238"/>
          </a:xfrm>
          <a:prstGeom prst="rect">
            <a:avLst/>
          </a:prstGeom>
        </p:spPr>
        <p:txBody>
          <a:bodyPr spcFirstLastPara="1" wrap="square" lIns="91400" tIns="45700" rIns="91400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673102" y="4686300"/>
            <a:ext cx="5389563" cy="4440238"/>
          </a:xfrm>
          <a:prstGeom prst="rect">
            <a:avLst/>
          </a:prstGeom>
        </p:spPr>
        <p:txBody>
          <a:bodyPr spcFirstLastPara="1" wrap="square" lIns="91400" tIns="45700" rIns="91400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5044121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とコンテンツ" type="obj">
  <p:cSld name="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Google Shape;16;p5"/>
          <p:cNvSpPr txBox="1"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32" name="Google Shape;17;p5"/>
          <p:cNvSpPr txBox="1"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33" name="Google Shape;18;p5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34" name="Google Shape;19;p5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35" name="Google Shape;20;p5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縦書きタイトルと&#10;縦書きテキスト" type="vertTitleAndTx">
  <p:cSld name="VERTICAL_TITLE_AND_VERTICAL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4" name="Google Shape;79;p15"/>
          <p:cNvSpPr txBox="1">
            <a:spLocks noGrp="1"/>
          </p:cNvSpPr>
          <p:nvPr>
            <p:ph type="title"/>
          </p:nvPr>
        </p:nvSpPr>
        <p:spPr>
          <a:xfrm rot="5400000">
            <a:off x="5251052" y="2203053"/>
            <a:ext cx="5811838" cy="21359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95" name="Google Shape;80;p15"/>
          <p:cNvSpPr txBox="1">
            <a:spLocks noGrp="1"/>
          </p:cNvSpPr>
          <p:nvPr>
            <p:ph type="body" idx="1"/>
          </p:nvPr>
        </p:nvSpPr>
        <p:spPr>
          <a:xfrm rot="5400000">
            <a:off x="917178" y="128985"/>
            <a:ext cx="5811838" cy="62841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96" name="Google Shape;81;p15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97" name="Google Shape;82;p15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98" name="Google Shape;83;p15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セクション見出し" type="secHead">
  <p:cSld name="SECTION_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3" name="Google Shape;28;p7"/>
          <p:cNvSpPr txBox="1">
            <a:spLocks noGrp="1"/>
          </p:cNvSpPr>
          <p:nvPr>
            <p:ph type="title"/>
          </p:nvPr>
        </p:nvSpPr>
        <p:spPr>
          <a:xfrm>
            <a:off x="675878" y="1709739"/>
            <a:ext cx="8543925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75"/>
              <a:buFont typeface="Arial"/>
              <a:buNone/>
              <a:defRPr sz="4875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44" name="Google Shape;29;p7"/>
          <p:cNvSpPr txBox="1">
            <a:spLocks noGrp="1"/>
          </p:cNvSpPr>
          <p:nvPr>
            <p:ph type="body" idx="1"/>
          </p:nvPr>
        </p:nvSpPr>
        <p:spPr>
          <a:xfrm>
            <a:off x="675878" y="4589464"/>
            <a:ext cx="8543925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rgbClr val="888888"/>
              </a:buClr>
              <a:buSzPts val="1950"/>
              <a:buNone/>
              <a:defRPr sz="195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rgbClr val="888888"/>
              </a:buClr>
              <a:buSzPts val="1625"/>
              <a:buNone/>
              <a:defRPr sz="1625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rgbClr val="888888"/>
              </a:buClr>
              <a:buSzPts val="1463"/>
              <a:buNone/>
              <a:defRPr sz="1463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rgbClr val="888888"/>
              </a:buClr>
              <a:buSzPts val="1300"/>
              <a:buNone/>
              <a:defRPr sz="13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rgbClr val="888888"/>
              </a:buClr>
              <a:buSzPts val="1300"/>
              <a:buNone/>
              <a:defRPr sz="13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rgbClr val="888888"/>
              </a:buClr>
              <a:buSzPts val="1300"/>
              <a:buNone/>
              <a:defRPr sz="13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rgbClr val="888888"/>
              </a:buClr>
              <a:buSzPts val="1300"/>
              <a:buNone/>
              <a:defRPr sz="13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rgbClr val="888888"/>
              </a:buClr>
              <a:buSzPts val="1300"/>
              <a:buNone/>
              <a:defRPr sz="13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rgbClr val="888888"/>
              </a:buClr>
              <a:buSzPts val="1300"/>
              <a:buNone/>
              <a:defRPr sz="13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045" name="Google Shape;30;p7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46" name="Google Shape;31;p7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47" name="Google Shape;32;p7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 つのコンテンツ" type="twoObj">
  <p:cSld name="TWO_OBJEC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Google Shape;34;p8"/>
          <p:cNvSpPr txBox="1"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50" name="Google Shape;35;p8"/>
          <p:cNvSpPr txBox="1">
            <a:spLocks noGrp="1"/>
          </p:cNvSpPr>
          <p:nvPr>
            <p:ph type="body" idx="1"/>
          </p:nvPr>
        </p:nvSpPr>
        <p:spPr>
          <a:xfrm>
            <a:off x="681038" y="1825625"/>
            <a:ext cx="421005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51" name="Google Shape;36;p8"/>
          <p:cNvSpPr txBox="1">
            <a:spLocks noGrp="1"/>
          </p:cNvSpPr>
          <p:nvPr>
            <p:ph type="body" idx="2"/>
          </p:nvPr>
        </p:nvSpPr>
        <p:spPr>
          <a:xfrm>
            <a:off x="5014913" y="1825625"/>
            <a:ext cx="421005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52" name="Google Shape;37;p8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53" name="Google Shape;38;p8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54" name="Google Shape;39;p8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比較" type="twoTxTwoObj">
  <p:cSld name="TWO_OBJECTS_WITH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6" name="Google Shape;41;p9"/>
          <p:cNvSpPr txBox="1">
            <a:spLocks noGrp="1"/>
          </p:cNvSpPr>
          <p:nvPr>
            <p:ph type="title"/>
          </p:nvPr>
        </p:nvSpPr>
        <p:spPr>
          <a:xfrm>
            <a:off x="682328" y="365126"/>
            <a:ext cx="854392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57" name="Google Shape;42;p9"/>
          <p:cNvSpPr txBox="1">
            <a:spLocks noGrp="1"/>
          </p:cNvSpPr>
          <p:nvPr>
            <p:ph type="body" idx="1"/>
          </p:nvPr>
        </p:nvSpPr>
        <p:spPr>
          <a:xfrm>
            <a:off x="682328" y="1681163"/>
            <a:ext cx="4190702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950"/>
              <a:buNone/>
              <a:defRPr sz="1950" b="1"/>
            </a:lvl1pPr>
            <a:lvl2pPr marL="914400" lvl="1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None/>
              <a:defRPr sz="1625" b="1"/>
            </a:lvl2pPr>
            <a:lvl3pPr marL="1371600" lvl="2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463"/>
              <a:buNone/>
              <a:defRPr sz="1463" b="1"/>
            </a:lvl3pPr>
            <a:lvl4pPr marL="1828800" lvl="3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4pPr>
            <a:lvl5pPr marL="2286000" lvl="4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5pPr>
            <a:lvl6pPr marL="2743200" lvl="5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6pPr>
            <a:lvl7pPr marL="3200400" lvl="6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7pPr>
            <a:lvl8pPr marL="3657600" lvl="7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8pPr>
            <a:lvl9pPr marL="4114800" lvl="8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9pPr>
          </a:lstStyle>
          <a:p>
            <a:endParaRPr/>
          </a:p>
        </p:txBody>
      </p:sp>
      <p:sp>
        <p:nvSpPr>
          <p:cNvPr id="1058" name="Google Shape;43;p9"/>
          <p:cNvSpPr txBox="1">
            <a:spLocks noGrp="1"/>
          </p:cNvSpPr>
          <p:nvPr>
            <p:ph type="body" idx="2"/>
          </p:nvPr>
        </p:nvSpPr>
        <p:spPr>
          <a:xfrm>
            <a:off x="682328" y="2505075"/>
            <a:ext cx="4190702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59" name="Google Shape;44;p9"/>
          <p:cNvSpPr txBox="1">
            <a:spLocks noGrp="1"/>
          </p:cNvSpPr>
          <p:nvPr>
            <p:ph type="body" idx="3"/>
          </p:nvPr>
        </p:nvSpPr>
        <p:spPr>
          <a:xfrm>
            <a:off x="5014913" y="1681163"/>
            <a:ext cx="4211340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950"/>
              <a:buNone/>
              <a:defRPr sz="1950" b="1"/>
            </a:lvl1pPr>
            <a:lvl2pPr marL="914400" lvl="1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None/>
              <a:defRPr sz="1625" b="1"/>
            </a:lvl2pPr>
            <a:lvl3pPr marL="1371600" lvl="2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463"/>
              <a:buNone/>
              <a:defRPr sz="1463" b="1"/>
            </a:lvl3pPr>
            <a:lvl4pPr marL="1828800" lvl="3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4pPr>
            <a:lvl5pPr marL="2286000" lvl="4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5pPr>
            <a:lvl6pPr marL="2743200" lvl="5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6pPr>
            <a:lvl7pPr marL="3200400" lvl="6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7pPr>
            <a:lvl8pPr marL="3657600" lvl="7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8pPr>
            <a:lvl9pPr marL="4114800" lvl="8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9pPr>
          </a:lstStyle>
          <a:p>
            <a:endParaRPr/>
          </a:p>
        </p:txBody>
      </p:sp>
      <p:sp>
        <p:nvSpPr>
          <p:cNvPr id="1060" name="Google Shape;45;p9"/>
          <p:cNvSpPr txBox="1">
            <a:spLocks noGrp="1"/>
          </p:cNvSpPr>
          <p:nvPr>
            <p:ph type="body" idx="4"/>
          </p:nvPr>
        </p:nvSpPr>
        <p:spPr>
          <a:xfrm>
            <a:off x="5014913" y="2505075"/>
            <a:ext cx="4211340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61" name="Google Shape;46;p9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62" name="Google Shape;47;p9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63" name="Google Shape;48;p9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のみ" type="titleOnly">
  <p:cSld name="TITLE_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" name="Google Shape;50;p10"/>
          <p:cNvSpPr txBox="1"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66" name="Google Shape;51;p10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67" name="Google Shape;52;p10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68" name="Google Shape;53;p10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白紙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" name="Google Shape;55;p11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71" name="Google Shape;56;p11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72" name="Google Shape;57;p11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付きの&#10;コンテンツ" type="objTx">
  <p:cSld name="OBJECT_WITH_CAPTION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4" name="Google Shape;59;p12"/>
          <p:cNvSpPr txBox="1"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75" name="Google Shape;60;p12"/>
          <p:cNvSpPr txBox="1">
            <a:spLocks noGrp="1"/>
          </p:cNvSpPr>
          <p:nvPr>
            <p:ph type="body" idx="1"/>
          </p:nvPr>
        </p:nvSpPr>
        <p:spPr>
          <a:xfrm>
            <a:off x="4211340" y="987426"/>
            <a:ext cx="5014913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937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2600"/>
              <a:buChar char="•"/>
              <a:defRPr sz="2600"/>
            </a:lvl1pPr>
            <a:lvl2pPr marL="914400" lvl="1" indent="-373062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2275"/>
              <a:buChar char="•"/>
              <a:defRPr sz="2275"/>
            </a:lvl2pPr>
            <a:lvl3pPr marL="1371600" lvl="2" indent="-352425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950"/>
              <a:buChar char="•"/>
              <a:defRPr sz="1950"/>
            </a:lvl3pPr>
            <a:lvl4pPr marL="1828800" lvl="3" indent="-331787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Char char="•"/>
              <a:defRPr sz="1625"/>
            </a:lvl4pPr>
            <a:lvl5pPr marL="2286000" lvl="4" indent="-331787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Char char="•"/>
              <a:defRPr sz="1625"/>
            </a:lvl5pPr>
            <a:lvl6pPr marL="2743200" lvl="5" indent="-331787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Char char="•"/>
              <a:defRPr sz="1625"/>
            </a:lvl6pPr>
            <a:lvl7pPr marL="3200400" lvl="6" indent="-331787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Char char="•"/>
              <a:defRPr sz="1625"/>
            </a:lvl7pPr>
            <a:lvl8pPr marL="3657600" lvl="7" indent="-331787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Char char="•"/>
              <a:defRPr sz="1625"/>
            </a:lvl8pPr>
            <a:lvl9pPr marL="4114800" lvl="8" indent="-331787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Char char="•"/>
              <a:defRPr sz="1625"/>
            </a:lvl9pPr>
          </a:lstStyle>
          <a:p>
            <a:endParaRPr/>
          </a:p>
        </p:txBody>
      </p:sp>
      <p:sp>
        <p:nvSpPr>
          <p:cNvPr id="1076" name="Google Shape;61;p12"/>
          <p:cNvSpPr txBox="1">
            <a:spLocks noGrp="1"/>
          </p:cNvSpPr>
          <p:nvPr>
            <p:ph type="body" idx="2"/>
          </p:nvPr>
        </p:nvSpPr>
        <p:spPr>
          <a:xfrm>
            <a:off x="682328" y="2057400"/>
            <a:ext cx="3194943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/>
            </a:lvl1pPr>
            <a:lvl2pPr marL="914400" lvl="1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138"/>
              <a:buNone/>
              <a:defRPr sz="1138"/>
            </a:lvl2pPr>
            <a:lvl3pPr marL="1371600" lvl="2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975"/>
              <a:buNone/>
              <a:defRPr sz="975"/>
            </a:lvl3pPr>
            <a:lvl4pPr marL="1828800" lvl="3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4pPr>
            <a:lvl5pPr marL="2286000" lvl="4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5pPr>
            <a:lvl6pPr marL="2743200" lvl="5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6pPr>
            <a:lvl7pPr marL="3200400" lvl="6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7pPr>
            <a:lvl8pPr marL="3657600" lvl="7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8pPr>
            <a:lvl9pPr marL="4114800" lvl="8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9pPr>
          </a:lstStyle>
          <a:p>
            <a:endParaRPr/>
          </a:p>
        </p:txBody>
      </p:sp>
      <p:sp>
        <p:nvSpPr>
          <p:cNvPr id="1077" name="Google Shape;62;p12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78" name="Google Shape;63;p12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79" name="Google Shape;64;p12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付きの図" type="picTx">
  <p:cSld name="PICTURE_WITH_CAPTION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1" name="Google Shape;66;p13"/>
          <p:cNvSpPr txBox="1"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82" name="Google Shape;67;p13"/>
          <p:cNvSpPr>
            <a:spLocks noGrp="1"/>
          </p:cNvSpPr>
          <p:nvPr>
            <p:ph type="pic" idx="2"/>
          </p:nvPr>
        </p:nvSpPr>
        <p:spPr>
          <a:xfrm>
            <a:off x="4211340" y="987426"/>
            <a:ext cx="5014913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None/>
              <a:defRPr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2275"/>
              <a:buFont typeface="Arial"/>
              <a:buNone/>
              <a:defRPr sz="22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950"/>
              <a:buFont typeface="Arial"/>
              <a:buNone/>
              <a:defRPr sz="19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Font typeface="Arial"/>
              <a:buNone/>
              <a:defRPr sz="162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Font typeface="Arial"/>
              <a:buNone/>
              <a:defRPr sz="162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Font typeface="Arial"/>
              <a:buNone/>
              <a:defRPr sz="162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Font typeface="Arial"/>
              <a:buNone/>
              <a:defRPr sz="162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Font typeface="Arial"/>
              <a:buNone/>
              <a:defRPr sz="162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Font typeface="Arial"/>
              <a:buNone/>
              <a:defRPr sz="162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83" name="Google Shape;68;p13"/>
          <p:cNvSpPr txBox="1">
            <a:spLocks noGrp="1"/>
          </p:cNvSpPr>
          <p:nvPr>
            <p:ph type="body" idx="1"/>
          </p:nvPr>
        </p:nvSpPr>
        <p:spPr>
          <a:xfrm>
            <a:off x="682328" y="2057400"/>
            <a:ext cx="3194943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/>
            </a:lvl1pPr>
            <a:lvl2pPr marL="914400" lvl="1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138"/>
              <a:buNone/>
              <a:defRPr sz="1138"/>
            </a:lvl2pPr>
            <a:lvl3pPr marL="1371600" lvl="2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975"/>
              <a:buNone/>
              <a:defRPr sz="975"/>
            </a:lvl3pPr>
            <a:lvl4pPr marL="1828800" lvl="3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4pPr>
            <a:lvl5pPr marL="2286000" lvl="4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5pPr>
            <a:lvl6pPr marL="2743200" lvl="5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6pPr>
            <a:lvl7pPr marL="3200400" lvl="6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7pPr>
            <a:lvl8pPr marL="3657600" lvl="7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8pPr>
            <a:lvl9pPr marL="4114800" lvl="8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9pPr>
          </a:lstStyle>
          <a:p>
            <a:endParaRPr/>
          </a:p>
        </p:txBody>
      </p:sp>
      <p:sp>
        <p:nvSpPr>
          <p:cNvPr id="1084" name="Google Shape;69;p13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85" name="Google Shape;70;p13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86" name="Google Shape;71;p13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と&#10;縦書きテキスト" type="vertTx">
  <p:cSld name="VERTICAL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8" name="Google Shape;73;p14"/>
          <p:cNvSpPr txBox="1"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89" name="Google Shape;74;p14"/>
          <p:cNvSpPr txBox="1">
            <a:spLocks noGrp="1"/>
          </p:cNvSpPr>
          <p:nvPr>
            <p:ph type="body" idx="1"/>
          </p:nvPr>
        </p:nvSpPr>
        <p:spPr>
          <a:xfrm rot="5400000">
            <a:off x="2777332" y="-270669"/>
            <a:ext cx="4351338" cy="8543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90" name="Google Shape;75;p14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91" name="Google Shape;76;p14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92" name="Google Shape;77;p14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Google Shape;10;p4"/>
          <p:cNvSpPr txBox="1"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75"/>
              <a:buFont typeface="Arial"/>
              <a:buNone/>
              <a:defRPr sz="35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026" name="Google Shape;11;p4"/>
          <p:cNvSpPr txBox="1"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73062" algn="l" rtl="0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2275"/>
              <a:buFont typeface="Arial"/>
              <a:buChar char="•"/>
              <a:defRPr sz="22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52425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950"/>
              <a:buFont typeface="Arial"/>
              <a:buChar char="•"/>
              <a:defRPr sz="19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31787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Font typeface="Arial"/>
              <a:buChar char="•"/>
              <a:defRPr sz="162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21500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463"/>
              <a:buFont typeface="Arial"/>
              <a:buChar char="•"/>
              <a:defRPr sz="146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21500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463"/>
              <a:buFont typeface="Arial"/>
              <a:buChar char="•"/>
              <a:defRPr sz="146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21500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463"/>
              <a:buFont typeface="Arial"/>
              <a:buChar char="•"/>
              <a:defRPr sz="146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21500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463"/>
              <a:buFont typeface="Arial"/>
              <a:buChar char="•"/>
              <a:defRPr sz="146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21500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463"/>
              <a:buFont typeface="Arial"/>
              <a:buChar char="•"/>
              <a:defRPr sz="146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21500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463"/>
              <a:buFont typeface="Arial"/>
              <a:buChar char="•"/>
              <a:defRPr sz="146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27" name="Google Shape;12;p4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28" name="Google Shape;13;p4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9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29" name="Google Shape;14;p4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9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spcBef>
                <a:spcPts val="0"/>
              </a:spcBef>
              <a:spcAft>
                <a:spcPts val="0"/>
              </a:spcAft>
              <a:buNone/>
              <a:defRPr sz="9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spcBef>
                <a:spcPts val="0"/>
              </a:spcBef>
              <a:spcAft>
                <a:spcPts val="0"/>
              </a:spcAft>
              <a:buNone/>
              <a:defRPr sz="9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spcBef>
                <a:spcPts val="0"/>
              </a:spcBef>
              <a:spcAft>
                <a:spcPts val="0"/>
              </a:spcAft>
              <a:buNone/>
              <a:defRPr sz="9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spcBef>
                <a:spcPts val="0"/>
              </a:spcBef>
              <a:spcAft>
                <a:spcPts val="0"/>
              </a:spcAft>
              <a:buNone/>
              <a:defRPr sz="9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spcBef>
                <a:spcPts val="0"/>
              </a:spcBef>
              <a:spcAft>
                <a:spcPts val="0"/>
              </a:spcAft>
              <a:buNone/>
              <a:defRPr sz="9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spcBef>
                <a:spcPts val="0"/>
              </a:spcBef>
              <a:spcAft>
                <a:spcPts val="0"/>
              </a:spcAft>
              <a:buNone/>
              <a:defRPr sz="9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spcBef>
                <a:spcPts val="0"/>
              </a:spcBef>
              <a:spcAft>
                <a:spcPts val="0"/>
              </a:spcAft>
              <a:buNone/>
              <a:defRPr sz="9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spcBef>
                <a:spcPts val="0"/>
              </a:spcBef>
              <a:spcAft>
                <a:spcPts val="0"/>
              </a:spcAft>
              <a:buNone/>
              <a:defRPr sz="9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8" name="Google Shape;89;p1"/>
          <p:cNvSpPr/>
          <p:nvPr/>
        </p:nvSpPr>
        <p:spPr>
          <a:xfrm>
            <a:off x="72049" y="5839389"/>
            <a:ext cx="5157600" cy="2424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ap="flat" cmpd="sng">
            <a:solidFill>
              <a:srgbClr val="00206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400" b="1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「新しい生活様式」</a:t>
            </a:r>
            <a:r>
              <a:rPr lang="ja-JP" b="1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の</a:t>
            </a:r>
            <a:r>
              <a:rPr lang="ja-JP" sz="1400" b="1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実践</a:t>
            </a:r>
            <a:r>
              <a:rPr lang="ja-JP" b="1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に向けて工夫する点</a:t>
            </a:r>
            <a:endParaRPr sz="1400" b="1">
              <a:solidFill>
                <a:schemeClr val="dk1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</p:txBody>
      </p:sp>
      <p:sp>
        <p:nvSpPr>
          <p:cNvPr id="1129" name="Google Shape;90;p1"/>
          <p:cNvSpPr/>
          <p:nvPr/>
        </p:nvSpPr>
        <p:spPr>
          <a:xfrm>
            <a:off x="6984300" y="676525"/>
            <a:ext cx="2895300" cy="483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ap="flat" cmpd="sng">
            <a:solidFill>
              <a:srgbClr val="00206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400" b="1" i="0" u="none" strike="noStrike" cap="none" dirty="0"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地域の現状・課題および事業実施により期待される効果</a:t>
            </a:r>
            <a:endParaRPr sz="1400" b="1" i="0" u="none" strike="noStrike" cap="none" dirty="0"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</p:txBody>
      </p:sp>
      <p:sp>
        <p:nvSpPr>
          <p:cNvPr id="1130" name="Google Shape;91;p1"/>
          <p:cNvSpPr txBox="1"/>
          <p:nvPr/>
        </p:nvSpPr>
        <p:spPr>
          <a:xfrm>
            <a:off x="6984300" y="1158397"/>
            <a:ext cx="2895300" cy="2677807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rgbClr val="00206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R="0" lvl="0" algn="l" rtl="0">
              <a:spcBef>
                <a:spcPts val="0"/>
              </a:spcBef>
              <a:spcAft>
                <a:spcPts val="0"/>
              </a:spcAft>
            </a:pPr>
            <a:r>
              <a:rPr lang="ja-JP" sz="1200" b="0" i="0" u="none" strike="noStrike" cap="none" dirty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事業実施地域の</a:t>
            </a:r>
            <a:r>
              <a:rPr lang="ja-JP" sz="1200" b="0" i="0" u="none" strike="noStrike" cap="none" dirty="0" smtClean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現状</a:t>
            </a:r>
            <a:r>
              <a:rPr lang="ja-JP" altLang="en-US" sz="1200" b="0" i="0" u="none" strike="noStrike" cap="none" dirty="0" smtClean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や</a:t>
            </a:r>
            <a:r>
              <a:rPr lang="ja-JP" sz="1200" b="0" i="0" u="none" strike="noStrike" cap="none" dirty="0" smtClean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課題</a:t>
            </a:r>
            <a:r>
              <a:rPr lang="ja-JP" altLang="en-US" sz="1200" b="0" i="0" u="none" strike="noStrike" cap="none" dirty="0" smtClean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を記入するとともに</a:t>
            </a:r>
            <a:r>
              <a:rPr lang="ja-JP" sz="1200" b="0" i="0" u="none" strike="noStrike" cap="none" dirty="0" smtClean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、本事業</a:t>
            </a:r>
            <a:r>
              <a:rPr lang="ja-JP" altLang="en-US" sz="1200" b="0" i="0" u="none" strike="noStrike" cap="none" dirty="0" smtClean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を</a:t>
            </a:r>
            <a:r>
              <a:rPr lang="ja-JP" sz="1200" b="0" i="0" u="none" strike="noStrike" cap="none" dirty="0" smtClean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実施</a:t>
            </a:r>
            <a:r>
              <a:rPr lang="ja-JP" altLang="en-US" sz="1200" b="0" i="0" u="none" strike="noStrike" cap="none" dirty="0" smtClean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することにより、どうやって解決していくのか、期待される</a:t>
            </a:r>
            <a:r>
              <a:rPr lang="ja-JP" sz="1200" b="0" i="0" u="none" strike="noStrike" cap="none" dirty="0" smtClean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効果</a:t>
            </a:r>
            <a:r>
              <a:rPr lang="ja-JP" altLang="en-US" sz="1200" b="0" i="0" u="none" strike="noStrike" cap="none" dirty="0" smtClean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について</a:t>
            </a:r>
            <a:r>
              <a:rPr lang="ja-JP" sz="1200" b="0" i="0" u="none" strike="noStrike" cap="none" dirty="0" smtClean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記載</a:t>
            </a:r>
            <a:r>
              <a:rPr lang="ja-JP" sz="1200" b="0" i="0" u="none" strike="noStrike" cap="none" dirty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してください。</a:t>
            </a:r>
            <a:endParaRPr sz="1200" dirty="0">
              <a:solidFill>
                <a:schemeClr val="dk1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</p:txBody>
      </p:sp>
      <p:sp>
        <p:nvSpPr>
          <p:cNvPr id="1131" name="Google Shape;92;p1"/>
          <p:cNvSpPr txBox="1">
            <a:spLocks noGrp="1"/>
          </p:cNvSpPr>
          <p:nvPr>
            <p:ph type="title"/>
          </p:nvPr>
        </p:nvSpPr>
        <p:spPr>
          <a:xfrm>
            <a:off x="33572" y="8845"/>
            <a:ext cx="898525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Meiryo"/>
              <a:buNone/>
            </a:pPr>
            <a:r>
              <a:rPr lang="ja-JP" sz="1900" dirty="0"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○</a:t>
            </a:r>
            <a:r>
              <a:rPr lang="ja-JP" sz="1900" dirty="0" smtClean="0"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○○</a:t>
            </a:r>
            <a:r>
              <a:rPr lang="ja-JP" sz="1900" dirty="0"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○事業【○○県○○市】 　</a:t>
            </a:r>
            <a:endParaRPr dirty="0">
              <a:latin typeface="Yu Gothic UI Semilight" panose="020B0400000000000000" pitchFamily="50" charset="-128"/>
              <a:ea typeface="Yu Gothic UI Semilight" panose="020B0400000000000000" pitchFamily="50" charset="-128"/>
            </a:endParaRPr>
          </a:p>
        </p:txBody>
      </p:sp>
      <p:sp>
        <p:nvSpPr>
          <p:cNvPr id="1132" name="Google Shape;93;p1"/>
          <p:cNvSpPr txBox="1"/>
          <p:nvPr/>
        </p:nvSpPr>
        <p:spPr>
          <a:xfrm>
            <a:off x="4555958" y="738071"/>
            <a:ext cx="2297367" cy="2862282"/>
          </a:xfrm>
          <a:prstGeom prst="rect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200" dirty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必要に応じて</a:t>
            </a:r>
            <a:r>
              <a:rPr lang="ja-JP" sz="1200" dirty="0" smtClean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事業</a:t>
            </a:r>
            <a:r>
              <a:rPr lang="ja-JP" altLang="en-US" sz="1200" dirty="0" smtClean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の</a:t>
            </a:r>
            <a:r>
              <a:rPr lang="ja-JP" altLang="en-US" sz="1200" dirty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内容</a:t>
            </a:r>
            <a:r>
              <a:rPr lang="ja-JP" sz="1200" dirty="0" smtClean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を</a:t>
            </a:r>
            <a:r>
              <a:rPr lang="ja-JP" sz="1200" dirty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説明</a:t>
            </a:r>
            <a:r>
              <a:rPr lang="ja-JP" sz="1200" dirty="0" smtClean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する</a:t>
            </a:r>
            <a:r>
              <a:rPr lang="ja-JP" altLang="en-US" sz="1200" dirty="0" smtClean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ための</a:t>
            </a:r>
            <a:r>
              <a:rPr lang="ja-JP" sz="1200" dirty="0" smtClean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イメージ図</a:t>
            </a:r>
            <a:r>
              <a:rPr lang="ja-JP" sz="1200" dirty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、写真等</a:t>
            </a:r>
            <a:r>
              <a:rPr lang="ja-JP" sz="1200" dirty="0" smtClean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を</a:t>
            </a:r>
            <a:r>
              <a:rPr lang="ja-JP" altLang="en-US" sz="1200" dirty="0" smtClean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添付</a:t>
            </a:r>
            <a:r>
              <a:rPr lang="ja-JP" sz="1200" dirty="0" smtClean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して</a:t>
            </a:r>
            <a:r>
              <a:rPr lang="ja-JP" sz="1200" dirty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ください</a:t>
            </a:r>
            <a:r>
              <a:rPr lang="ja-JP" sz="1200" dirty="0" smtClean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。</a:t>
            </a:r>
            <a:endParaRPr lang="en-US" altLang="ja-JP" sz="1200" dirty="0" smtClean="0">
              <a:solidFill>
                <a:schemeClr val="dk1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1200" dirty="0">
              <a:solidFill>
                <a:schemeClr val="dk1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1200" dirty="0" smtClean="0">
              <a:solidFill>
                <a:schemeClr val="dk1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1200" dirty="0">
              <a:solidFill>
                <a:schemeClr val="dk1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1200" dirty="0" smtClean="0">
              <a:solidFill>
                <a:schemeClr val="dk1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1200" dirty="0">
              <a:solidFill>
                <a:schemeClr val="dk1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1200" dirty="0" smtClean="0">
              <a:solidFill>
                <a:schemeClr val="dk1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1200" dirty="0">
              <a:solidFill>
                <a:schemeClr val="dk1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1200" dirty="0" smtClean="0">
              <a:solidFill>
                <a:schemeClr val="dk1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1200" dirty="0">
              <a:solidFill>
                <a:schemeClr val="dk1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1200" dirty="0" smtClean="0">
              <a:solidFill>
                <a:schemeClr val="dk1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1200" dirty="0" smtClean="0">
              <a:solidFill>
                <a:schemeClr val="dk1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dirty="0">
              <a:solidFill>
                <a:schemeClr val="dk1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</p:txBody>
      </p:sp>
      <p:sp>
        <p:nvSpPr>
          <p:cNvPr id="1133" name="Google Shape;96;p1"/>
          <p:cNvSpPr/>
          <p:nvPr/>
        </p:nvSpPr>
        <p:spPr>
          <a:xfrm>
            <a:off x="6984300" y="3950702"/>
            <a:ext cx="2895300" cy="2955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ap="flat" cmpd="sng">
            <a:solidFill>
              <a:srgbClr val="00206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400" b="1" dirty="0"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次年度以降の取組</a:t>
            </a:r>
            <a:endParaRPr dirty="0">
              <a:latin typeface="Yu Gothic UI Semilight" panose="020B0400000000000000" pitchFamily="50" charset="-128"/>
              <a:ea typeface="Yu Gothic UI Semilight" panose="020B0400000000000000" pitchFamily="50" charset="-128"/>
            </a:endParaRPr>
          </a:p>
        </p:txBody>
      </p:sp>
      <p:sp>
        <p:nvSpPr>
          <p:cNvPr id="1134" name="Google Shape;97;p1"/>
          <p:cNvSpPr txBox="1"/>
          <p:nvPr/>
        </p:nvSpPr>
        <p:spPr>
          <a:xfrm>
            <a:off x="6984300" y="4246203"/>
            <a:ext cx="2895323" cy="2527286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rgbClr val="00206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R="0" lvl="0" algn="l" rtl="0">
              <a:spcBef>
                <a:spcPts val="0"/>
              </a:spcBef>
              <a:spcAft>
                <a:spcPts val="0"/>
              </a:spcAft>
            </a:pPr>
            <a:r>
              <a:rPr lang="ja-JP" sz="1200" dirty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本事業の成果を翌年度以降どのように活かし、地域経済の持続的な活性化につなげるかに</a:t>
            </a:r>
            <a:r>
              <a:rPr lang="ja-JP" sz="1200" dirty="0" smtClean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ついて</a:t>
            </a:r>
            <a:r>
              <a:rPr lang="ja-JP" altLang="en-US" sz="1200" dirty="0" smtClean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、</a:t>
            </a:r>
            <a:r>
              <a:rPr lang="ja-JP" sz="1200" dirty="0" smtClean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記載</a:t>
            </a:r>
            <a:r>
              <a:rPr lang="ja-JP" sz="1200" dirty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してください。</a:t>
            </a:r>
            <a:endParaRPr sz="1200" dirty="0">
              <a:solidFill>
                <a:schemeClr val="dk1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</p:txBody>
      </p:sp>
      <p:sp>
        <p:nvSpPr>
          <p:cNvPr id="1135" name="Google Shape;98;p1"/>
          <p:cNvSpPr txBox="1"/>
          <p:nvPr/>
        </p:nvSpPr>
        <p:spPr>
          <a:xfrm>
            <a:off x="72049" y="6082889"/>
            <a:ext cx="6880200" cy="690600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rgbClr val="00206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200" dirty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業種ごとに作成された感染拡大予防ガイドラインを踏まえ、独自に工夫する点</a:t>
            </a:r>
            <a:r>
              <a:rPr lang="ja-JP" sz="1200" dirty="0" smtClean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を</a:t>
            </a:r>
            <a:r>
              <a:rPr lang="ja-JP" altLang="en-US" sz="1200" dirty="0" smtClean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箇条書きで</a:t>
            </a:r>
            <a:r>
              <a:rPr lang="ja-JP" sz="1200" dirty="0" smtClean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記載</a:t>
            </a:r>
            <a:r>
              <a:rPr lang="ja-JP" sz="1200" dirty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してください。</a:t>
            </a:r>
            <a:endParaRPr sz="1200" dirty="0">
              <a:solidFill>
                <a:schemeClr val="dk1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</p:txBody>
      </p:sp>
      <p:grpSp>
        <p:nvGrpSpPr>
          <p:cNvPr id="1136" name="Google Shape;99;p1"/>
          <p:cNvGrpSpPr/>
          <p:nvPr/>
        </p:nvGrpSpPr>
        <p:grpSpPr>
          <a:xfrm>
            <a:off x="-3175" y="476672"/>
            <a:ext cx="9910806" cy="110465"/>
            <a:chOff x="-3175" y="476672"/>
            <a:chExt cx="9910806" cy="110465"/>
          </a:xfrm>
        </p:grpSpPr>
        <p:cxnSp>
          <p:nvCxnSpPr>
            <p:cNvPr id="1137" name="Google Shape;100;p1"/>
            <p:cNvCxnSpPr/>
            <p:nvPr/>
          </p:nvCxnSpPr>
          <p:spPr>
            <a:xfrm>
              <a:off x="1631" y="476672"/>
              <a:ext cx="9906000" cy="0"/>
            </a:xfrm>
            <a:prstGeom prst="straightConnector1">
              <a:avLst/>
            </a:prstGeom>
            <a:noFill/>
            <a:ln w="57150" cap="flat" cmpd="sng">
              <a:solidFill>
                <a:srgbClr val="FFCCFF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1138" name="Google Shape;101;p1"/>
            <p:cNvCxnSpPr/>
            <p:nvPr/>
          </p:nvCxnSpPr>
          <p:spPr>
            <a:xfrm>
              <a:off x="-3175" y="535980"/>
              <a:ext cx="9906000" cy="0"/>
            </a:xfrm>
            <a:prstGeom prst="straightConnector1">
              <a:avLst/>
            </a:prstGeom>
            <a:noFill/>
            <a:ln w="63500" cap="flat" cmpd="sng">
              <a:solidFill>
                <a:srgbClr val="FF99CC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1139" name="Google Shape;102;p1"/>
            <p:cNvCxnSpPr/>
            <p:nvPr/>
          </p:nvCxnSpPr>
          <p:spPr>
            <a:xfrm>
              <a:off x="1631" y="587137"/>
              <a:ext cx="9906000" cy="0"/>
            </a:xfrm>
            <a:prstGeom prst="straightConnector1">
              <a:avLst/>
            </a:prstGeom>
            <a:noFill/>
            <a:ln w="60325" cap="flat" cmpd="sng">
              <a:solidFill>
                <a:srgbClr val="FF0000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</p:grpSp>
      <p:sp>
        <p:nvSpPr>
          <p:cNvPr id="1140" name="Google Shape;103;p1"/>
          <p:cNvSpPr txBox="1"/>
          <p:nvPr/>
        </p:nvSpPr>
        <p:spPr>
          <a:xfrm>
            <a:off x="8385062" y="0"/>
            <a:ext cx="1536490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20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【様式４】</a:t>
            </a:r>
            <a:endParaRPr>
              <a:latin typeface="Yu Gothic UI Semilight" panose="020B0400000000000000" pitchFamily="50" charset="-128"/>
              <a:ea typeface="Yu Gothic UI Semilight" panose="020B0400000000000000" pitchFamily="50" charset="-128"/>
            </a:endParaRPr>
          </a:p>
        </p:txBody>
      </p:sp>
      <p:sp>
        <p:nvSpPr>
          <p:cNvPr id="1141" name="Google Shape;104;p1"/>
          <p:cNvSpPr/>
          <p:nvPr/>
        </p:nvSpPr>
        <p:spPr>
          <a:xfrm>
            <a:off x="33572" y="714661"/>
            <a:ext cx="4391411" cy="2424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ap="flat" cmpd="sng">
            <a:solidFill>
              <a:srgbClr val="00206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b="1" dirty="0" smtClean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事業の概要</a:t>
            </a:r>
            <a:endParaRPr sz="1400" b="1" dirty="0">
              <a:solidFill>
                <a:schemeClr val="dk1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</p:txBody>
      </p:sp>
      <p:sp>
        <p:nvSpPr>
          <p:cNvPr id="1142" name="Google Shape;105;p1"/>
          <p:cNvSpPr txBox="1"/>
          <p:nvPr/>
        </p:nvSpPr>
        <p:spPr>
          <a:xfrm>
            <a:off x="33571" y="957062"/>
            <a:ext cx="4391411" cy="800162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rgbClr val="00206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R="0" lvl="0" algn="l" rtl="0">
              <a:spcBef>
                <a:spcPts val="0"/>
              </a:spcBef>
              <a:spcAft>
                <a:spcPts val="0"/>
              </a:spcAft>
            </a:pPr>
            <a:r>
              <a:rPr lang="ja-JP" altLang="en-US" sz="1200" dirty="0" smtClean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本事業における取組内容について記載してください。</a:t>
            </a:r>
            <a:endParaRPr sz="1200" dirty="0">
              <a:solidFill>
                <a:schemeClr val="dk1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</p:txBody>
      </p:sp>
      <p:sp>
        <p:nvSpPr>
          <p:cNvPr id="1143" name="Google Shape;104;p1"/>
          <p:cNvSpPr/>
          <p:nvPr/>
        </p:nvSpPr>
        <p:spPr>
          <a:xfrm>
            <a:off x="33572" y="1872557"/>
            <a:ext cx="4391411" cy="2424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ap="flat" cmpd="sng">
            <a:solidFill>
              <a:srgbClr val="00206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b="1" dirty="0" smtClean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実施</a:t>
            </a:r>
            <a:r>
              <a:rPr lang="ja-JP" altLang="en-US" b="1" dirty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体制</a:t>
            </a:r>
            <a:endParaRPr sz="1400" b="1" dirty="0">
              <a:solidFill>
                <a:schemeClr val="dk1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</p:txBody>
      </p:sp>
      <p:graphicFrame>
        <p:nvGraphicFramePr>
          <p:cNvPr id="1144" name="Google Shape;88;p1"/>
          <p:cNvGraphicFramePr/>
          <p:nvPr>
            <p:extLst>
              <p:ext uri="{D42A27DB-BD31-4B8C-83A1-F6EECF244321}">
                <p14:modId xmlns:p14="http://schemas.microsoft.com/office/powerpoint/2010/main" val="2891909546"/>
              </p:ext>
            </p:extLst>
          </p:nvPr>
        </p:nvGraphicFramePr>
        <p:xfrm>
          <a:off x="46271" y="2114958"/>
          <a:ext cx="4391411" cy="3336376"/>
        </p:xfrm>
        <a:graphic>
          <a:graphicData uri="http://schemas.openxmlformats.org/drawingml/2006/table">
            <a:tbl>
              <a:tblPr firstRow="1" bandRow="1">
                <a:noFill/>
                <a:tableStyleId>{69F0F748-7AA5-4B90-91AD-3F4FFDBD375E}</a:tableStyleId>
              </a:tblPr>
              <a:tblGrid>
                <a:gridCol w="11584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329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3682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altLang="en-US" sz="1200" b="0" u="none" strike="noStrike" cap="none" dirty="0" smtClean="0">
                          <a:solidFill>
                            <a:schemeClr val="dk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"/>
                          <a:sym typeface="Meiryo"/>
                        </a:rPr>
                        <a:t>実施主体</a:t>
                      </a:r>
                      <a:endParaRPr sz="1200" b="0" u="none" strike="noStrike" cap="none" dirty="0">
                        <a:solidFill>
                          <a:schemeClr val="dk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Meiryo"/>
                        <a:sym typeface="Meiryo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7F7F7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7F7F7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7F7F7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7F7F7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dirty="0">
                        <a:latin typeface="Meiryo"/>
                        <a:ea typeface="Meiryo"/>
                        <a:cs typeface="Meiryo"/>
                        <a:sym typeface="Meiryo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rgbClr val="7F7F7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7F7F7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7F7F7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7F7F7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32982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Meiryo"/>
                        <a:buNone/>
                      </a:pPr>
                      <a:r>
                        <a:rPr lang="ja-JP" altLang="en-US" sz="12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連携団体との役割分担</a:t>
                      </a:r>
                      <a:endParaRPr sz="1200" b="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7F7F7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7F7F7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7F7F7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7F7F7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dirty="0">
                        <a:latin typeface="Meiryo"/>
                        <a:ea typeface="Meiryo"/>
                        <a:cs typeface="Meiryo"/>
                        <a:sym typeface="Meiryo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rgbClr val="7F7F7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7F7F7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7F7F7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7F7F7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29064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altLang="en-US" sz="12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"/>
                          <a:sym typeface="Meiryo"/>
                        </a:rPr>
                        <a:t>地域を挙げて観光コンテンツを磨き上げるにあたって工夫する点</a:t>
                      </a:r>
                      <a:endParaRPr sz="1200" b="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Meiryo"/>
                        <a:sym typeface="Meiryo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7F7F7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7F7F7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7F7F7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7F7F7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dirty="0">
                        <a:latin typeface="Meiryo"/>
                        <a:ea typeface="Meiryo"/>
                        <a:cs typeface="Meiryo"/>
                        <a:sym typeface="Meiryo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rgbClr val="7F7F7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7F7F7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7F7F7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7F7F7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" name="正方形/長方形 1"/>
          <p:cNvSpPr/>
          <p:nvPr/>
        </p:nvSpPr>
        <p:spPr>
          <a:xfrm>
            <a:off x="1534389" y="2533134"/>
            <a:ext cx="5384423" cy="160375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3200" dirty="0" smtClean="0">
                <a:solidFill>
                  <a:schemeClr val="accent2"/>
                </a:solidFill>
              </a:rPr>
              <a:t>[</a:t>
            </a:r>
            <a:r>
              <a:rPr kumimoji="1" lang="ja-JP" altLang="en-US" sz="3200" dirty="0" smtClean="0">
                <a:solidFill>
                  <a:schemeClr val="accent2"/>
                </a:solidFill>
              </a:rPr>
              <a:t>様式</a:t>
            </a:r>
            <a:r>
              <a:rPr kumimoji="1" lang="en-US" altLang="ja-JP" sz="3200" dirty="0" smtClean="0">
                <a:solidFill>
                  <a:schemeClr val="accent2"/>
                </a:solidFill>
              </a:rPr>
              <a:t>4-2]1</a:t>
            </a:r>
            <a:r>
              <a:rPr kumimoji="1" lang="ja-JP" altLang="en-US" sz="3200" dirty="0" smtClean="0">
                <a:solidFill>
                  <a:schemeClr val="accent2"/>
                </a:solidFill>
              </a:rPr>
              <a:t>次公募応募者用</a:t>
            </a:r>
            <a:endParaRPr kumimoji="1" lang="en-US" altLang="ja-JP" sz="3200" dirty="0" smtClean="0">
              <a:solidFill>
                <a:schemeClr val="accent2"/>
              </a:solidFill>
            </a:endParaRPr>
          </a:p>
          <a:p>
            <a:pPr algn="ctr"/>
            <a:r>
              <a:rPr kumimoji="1" lang="en-US" altLang="ja-JP" sz="1600" dirty="0" smtClean="0">
                <a:solidFill>
                  <a:schemeClr val="accent2"/>
                </a:solidFill>
              </a:rPr>
              <a:t>※</a:t>
            </a:r>
            <a:r>
              <a:rPr kumimoji="1" lang="ja-JP" altLang="en-US" sz="1600" dirty="0" smtClean="0">
                <a:solidFill>
                  <a:schemeClr val="accent2"/>
                </a:solidFill>
              </a:rPr>
              <a:t>本枠は削除してご使用ください</a:t>
            </a:r>
            <a:endParaRPr kumimoji="1" lang="en-US" altLang="ja-JP" sz="1600" dirty="0" smtClean="0">
              <a:solidFill>
                <a:schemeClr val="accent2"/>
              </a:solidFill>
            </a:endParaRPr>
          </a:p>
          <a:p>
            <a:pPr algn="ctr"/>
            <a:r>
              <a:rPr kumimoji="1" lang="en-US" altLang="ja-JP" sz="1600" dirty="0" smtClean="0">
                <a:solidFill>
                  <a:schemeClr val="accent2"/>
                </a:solidFill>
              </a:rPr>
              <a:t>※</a:t>
            </a:r>
            <a:r>
              <a:rPr kumimoji="1" lang="ja-JP" altLang="en-US" sz="1600" dirty="0">
                <a:solidFill>
                  <a:schemeClr val="accent2"/>
                </a:solidFill>
              </a:rPr>
              <a:t>各項目の幅や高さは適宜変更して構いません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1" name="Google Shape;92;p1"/>
          <p:cNvSpPr txBox="1">
            <a:spLocks noGrp="1"/>
          </p:cNvSpPr>
          <p:nvPr>
            <p:ph type="title"/>
          </p:nvPr>
        </p:nvSpPr>
        <p:spPr>
          <a:xfrm>
            <a:off x="33572" y="8845"/>
            <a:ext cx="898525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Meiryo"/>
              <a:buNone/>
            </a:pPr>
            <a:r>
              <a:rPr lang="ja-JP" sz="1900" dirty="0"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○</a:t>
            </a:r>
            <a:r>
              <a:rPr lang="ja-JP" sz="1900" dirty="0" smtClean="0"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○○</a:t>
            </a:r>
            <a:r>
              <a:rPr lang="ja-JP" sz="1900" dirty="0"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○事業【○○県○○市】 　</a:t>
            </a:r>
            <a:endParaRPr dirty="0">
              <a:latin typeface="Yu Gothic UI Semilight" panose="020B0400000000000000" pitchFamily="50" charset="-128"/>
              <a:ea typeface="Yu Gothic UI Semilight" panose="020B0400000000000000" pitchFamily="50" charset="-128"/>
            </a:endParaRPr>
          </a:p>
        </p:txBody>
      </p:sp>
      <p:grpSp>
        <p:nvGrpSpPr>
          <p:cNvPr id="1136" name="Google Shape;99;p1"/>
          <p:cNvGrpSpPr/>
          <p:nvPr/>
        </p:nvGrpSpPr>
        <p:grpSpPr>
          <a:xfrm>
            <a:off x="-3175" y="476672"/>
            <a:ext cx="9910806" cy="110465"/>
            <a:chOff x="-3175" y="476672"/>
            <a:chExt cx="9910806" cy="110465"/>
          </a:xfrm>
        </p:grpSpPr>
        <p:cxnSp>
          <p:nvCxnSpPr>
            <p:cNvPr id="1137" name="Google Shape;100;p1"/>
            <p:cNvCxnSpPr/>
            <p:nvPr/>
          </p:nvCxnSpPr>
          <p:spPr>
            <a:xfrm>
              <a:off x="1631" y="476672"/>
              <a:ext cx="9906000" cy="0"/>
            </a:xfrm>
            <a:prstGeom prst="straightConnector1">
              <a:avLst/>
            </a:prstGeom>
            <a:noFill/>
            <a:ln w="57150" cap="flat" cmpd="sng">
              <a:solidFill>
                <a:srgbClr val="FFCCFF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1138" name="Google Shape;101;p1"/>
            <p:cNvCxnSpPr/>
            <p:nvPr/>
          </p:nvCxnSpPr>
          <p:spPr>
            <a:xfrm>
              <a:off x="-3175" y="535980"/>
              <a:ext cx="9906000" cy="0"/>
            </a:xfrm>
            <a:prstGeom prst="straightConnector1">
              <a:avLst/>
            </a:prstGeom>
            <a:noFill/>
            <a:ln w="63500" cap="flat" cmpd="sng">
              <a:solidFill>
                <a:srgbClr val="FF99CC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1139" name="Google Shape;102;p1"/>
            <p:cNvCxnSpPr/>
            <p:nvPr/>
          </p:nvCxnSpPr>
          <p:spPr>
            <a:xfrm>
              <a:off x="1631" y="587137"/>
              <a:ext cx="9906000" cy="0"/>
            </a:xfrm>
            <a:prstGeom prst="straightConnector1">
              <a:avLst/>
            </a:prstGeom>
            <a:noFill/>
            <a:ln w="60325" cap="flat" cmpd="sng">
              <a:solidFill>
                <a:srgbClr val="FF0000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</p:grpSp>
      <p:sp>
        <p:nvSpPr>
          <p:cNvPr id="1140" name="Google Shape;103;p1"/>
          <p:cNvSpPr txBox="1"/>
          <p:nvPr/>
        </p:nvSpPr>
        <p:spPr>
          <a:xfrm>
            <a:off x="8385062" y="0"/>
            <a:ext cx="1536490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20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【様式４】</a:t>
            </a:r>
            <a:endParaRPr>
              <a:latin typeface="Yu Gothic UI Semilight" panose="020B0400000000000000" pitchFamily="50" charset="-128"/>
              <a:ea typeface="Yu Gothic UI Semilight" panose="020B0400000000000000" pitchFamily="50" charset="-128"/>
            </a:endParaRPr>
          </a:p>
        </p:txBody>
      </p:sp>
      <p:sp>
        <p:nvSpPr>
          <p:cNvPr id="1145" name="Google Shape;96;p1"/>
          <p:cNvSpPr/>
          <p:nvPr/>
        </p:nvSpPr>
        <p:spPr>
          <a:xfrm>
            <a:off x="153993" y="805172"/>
            <a:ext cx="2895300" cy="2955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ap="flat" cmpd="sng">
            <a:solidFill>
              <a:srgbClr val="00206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400" b="1" dirty="0"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1次公募</a:t>
            </a:r>
            <a:r>
              <a:rPr lang="ja-JP" sz="1400" b="1" dirty="0" smtClean="0"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から</a:t>
            </a:r>
            <a:r>
              <a:rPr lang="ja-JP" altLang="en-US" sz="1400" b="1" dirty="0" smtClean="0"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変更や工夫した</a:t>
            </a:r>
            <a:r>
              <a:rPr lang="ja-JP" sz="1400" b="1" dirty="0" smtClean="0"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点</a:t>
            </a:r>
            <a:endParaRPr dirty="0">
              <a:latin typeface="Yu Gothic UI Semilight" panose="020B0400000000000000" pitchFamily="50" charset="-128"/>
              <a:ea typeface="Yu Gothic UI Semilight" panose="020B0400000000000000" pitchFamily="50" charset="-128"/>
            </a:endParaRPr>
          </a:p>
        </p:txBody>
      </p:sp>
      <p:sp>
        <p:nvSpPr>
          <p:cNvPr id="1146" name="Google Shape;97;p1"/>
          <p:cNvSpPr txBox="1"/>
          <p:nvPr/>
        </p:nvSpPr>
        <p:spPr>
          <a:xfrm>
            <a:off x="153993" y="1100672"/>
            <a:ext cx="9571898" cy="1547858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rgbClr val="00206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r>
              <a:rPr lang="ja-JP" altLang="en-US" sz="1200" dirty="0" smtClean="0">
                <a:latin typeface="Yu Gothic UI Semilight"/>
                <a:ea typeface="Yu Gothic UI Semilight"/>
                <a:cs typeface="メイリオ" panose="020B0604030504040204" pitchFamily="50" charset="-128"/>
              </a:rPr>
              <a:t>「１次公募で提案した事業の名称」と２次公募における「変更や工夫した点」について記載ください。</a:t>
            </a:r>
            <a:endParaRPr lang="en-US" altLang="ja-JP" sz="1200" dirty="0" smtClean="0">
              <a:latin typeface="Yu Gothic UI Semilight"/>
              <a:ea typeface="Yu Gothic UI Semilight"/>
              <a:cs typeface="メイリオ" panose="020B0604030504040204" pitchFamily="50" charset="-128"/>
            </a:endParaRPr>
          </a:p>
          <a:p>
            <a:pPr marR="0" lvl="0" algn="l" rtl="0">
              <a:spcBef>
                <a:spcPts val="0"/>
              </a:spcBef>
              <a:spcAft>
                <a:spcPts val="0"/>
              </a:spcAft>
            </a:pPr>
            <a:endParaRPr sz="1200" dirty="0">
              <a:solidFill>
                <a:schemeClr val="dk1"/>
              </a:solidFill>
              <a:latin typeface="Yu Gothic UI Semilight"/>
              <a:ea typeface="Yu Gothic UI Semilight"/>
              <a:cs typeface="Meiryo"/>
              <a:sym typeface="Meiryo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2174326" y="2944030"/>
            <a:ext cx="5550998" cy="160375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3200" dirty="0" smtClean="0">
                <a:solidFill>
                  <a:schemeClr val="accent2"/>
                </a:solidFill>
              </a:rPr>
              <a:t>[</a:t>
            </a:r>
            <a:r>
              <a:rPr kumimoji="1" lang="ja-JP" altLang="en-US" sz="3200" dirty="0" smtClean="0">
                <a:solidFill>
                  <a:schemeClr val="accent2"/>
                </a:solidFill>
              </a:rPr>
              <a:t>様式</a:t>
            </a:r>
            <a:r>
              <a:rPr kumimoji="1" lang="en-US" altLang="ja-JP" sz="3200" dirty="0" smtClean="0">
                <a:solidFill>
                  <a:schemeClr val="accent2"/>
                </a:solidFill>
              </a:rPr>
              <a:t>4-2]1</a:t>
            </a:r>
            <a:r>
              <a:rPr kumimoji="1" lang="ja-JP" altLang="en-US" sz="3200" dirty="0" smtClean="0">
                <a:solidFill>
                  <a:schemeClr val="accent2"/>
                </a:solidFill>
              </a:rPr>
              <a:t>次公募応募者用</a:t>
            </a:r>
            <a:endParaRPr kumimoji="1" lang="en-US" altLang="ja-JP" sz="3200" dirty="0" smtClean="0">
              <a:solidFill>
                <a:schemeClr val="accent2"/>
              </a:solidFill>
            </a:endParaRPr>
          </a:p>
          <a:p>
            <a:pPr algn="ctr"/>
            <a:r>
              <a:rPr kumimoji="1" lang="en-US" altLang="ja-JP" sz="1600" dirty="0" smtClean="0">
                <a:solidFill>
                  <a:schemeClr val="accent2"/>
                </a:solidFill>
              </a:rPr>
              <a:t>※</a:t>
            </a:r>
            <a:r>
              <a:rPr kumimoji="1" lang="ja-JP" altLang="en-US" sz="1600" dirty="0" smtClean="0">
                <a:solidFill>
                  <a:schemeClr val="accent2"/>
                </a:solidFill>
              </a:rPr>
              <a:t>本枠は削除してご使用ください</a:t>
            </a:r>
            <a:endParaRPr kumimoji="1" lang="en-US" altLang="ja-JP" sz="1600" dirty="0" smtClean="0">
              <a:solidFill>
                <a:schemeClr val="accent2"/>
              </a:solidFill>
            </a:endParaRPr>
          </a:p>
          <a:p>
            <a:pPr algn="ctr"/>
            <a:r>
              <a:rPr kumimoji="1" lang="en-US" altLang="ja-JP" sz="1600" dirty="0" smtClean="0">
                <a:solidFill>
                  <a:schemeClr val="accent2"/>
                </a:solidFill>
              </a:rPr>
              <a:t>※</a:t>
            </a:r>
            <a:r>
              <a:rPr kumimoji="1" lang="ja-JP" altLang="en-US" sz="1600" dirty="0">
                <a:solidFill>
                  <a:schemeClr val="accent2"/>
                </a:solidFill>
              </a:rPr>
              <a:t>各項目の幅や高さは適宜変更して構いません</a:t>
            </a:r>
          </a:p>
        </p:txBody>
      </p:sp>
    </p:spTree>
    <p:extLst>
      <p:ext uri="{BB962C8B-B14F-4D97-AF65-F5344CB8AC3E}">
        <p14:creationId xmlns:p14="http://schemas.microsoft.com/office/powerpoint/2010/main" val="26449901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atMod val="130000"/>
              </a:schemeClr>
            </a:gs>
            <a:gs pos="100000">
              <a:schemeClr val="phClr">
                <a:tint val="50000"/>
                <a:satMod val="35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atMod val="130000"/>
              </a:schemeClr>
            </a:gs>
            <a:gs pos="100000">
              <a:schemeClr val="phClr">
                <a:tint val="50000"/>
                <a:satMod val="35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287</Words>
  <Application>Microsoft Office PowerPoint</Application>
  <PresentationFormat>A4 210 x 297 mm</PresentationFormat>
  <Paragraphs>35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ＭＳ Ｐゴシック</vt:lpstr>
      <vt:lpstr>Yu Gothic UI Semilight</vt:lpstr>
      <vt:lpstr>Meiryo</vt:lpstr>
      <vt:lpstr>Meiryo</vt:lpstr>
      <vt:lpstr>游ゴシック</vt:lpstr>
      <vt:lpstr>Arial</vt:lpstr>
      <vt:lpstr>Office テーマ</vt:lpstr>
      <vt:lpstr>○○○○事業【○○県○○市】 　</vt:lpstr>
      <vt:lpstr>○○○○事業【○○県○○市】 　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○○を活用した○○事業【○○県○○市】 　</dc:title>
  <dc:creator>行政情報システム室</dc:creator>
  <cp:lastModifiedBy>ㅤ</cp:lastModifiedBy>
  <cp:revision>20</cp:revision>
  <cp:lastPrinted>2021-05-31T04:55:56Z</cp:lastPrinted>
  <dcterms:created xsi:type="dcterms:W3CDTF">2007-11-06T12:19:33Z</dcterms:created>
  <dcterms:modified xsi:type="dcterms:W3CDTF">2021-05-31T05:23:38Z</dcterms:modified>
</cp:coreProperties>
</file>