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6"/>
    <p:restoredTop sz="94660"/>
  </p:normalViewPr>
  <p:slideViewPr>
    <p:cSldViewPr snapToGrid="0">
      <p:cViewPr varScale="1">
        <p:scale>
          <a:sx n="65" d="100"/>
          <a:sy n="65" d="100"/>
        </p:scale>
        <p:origin x="144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0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altLang="en-US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事業名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：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○【○○県○○市】 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02" name="Google Shape;93;p1"/>
          <p:cNvSpPr txBox="1"/>
          <p:nvPr/>
        </p:nvSpPr>
        <p:spPr>
          <a:xfrm>
            <a:off x="4927430" y="2092563"/>
            <a:ext cx="4860000" cy="3416279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</a:t>
            </a:r>
            <a:r>
              <a:rPr lang="ja-JP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地域のマップ上にイメージ図</a:t>
            </a:r>
            <a:r>
              <a:rPr lang="ja-JP" sz="1200" dirty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、写真等</a:t>
            </a:r>
            <a:r>
              <a:rPr lang="ja-JP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添付</a:t>
            </a:r>
            <a:r>
              <a:rPr lang="ja-JP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</a:t>
            </a:r>
            <a:r>
              <a:rPr lang="ja-JP" sz="1200" dirty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ください</a:t>
            </a:r>
            <a:r>
              <a:rPr lang="ja-JP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lang="en-US" altLang="ja-JP" sz="1200" dirty="0" smtClean="0">
              <a:solidFill>
                <a:srgbClr val="00206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grpSp>
        <p:nvGrpSpPr>
          <p:cNvPr id="110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0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09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【様式４】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110" name="Google Shape;104;p1"/>
          <p:cNvSpPr/>
          <p:nvPr/>
        </p:nvSpPr>
        <p:spPr>
          <a:xfrm>
            <a:off x="77534" y="685165"/>
            <a:ext cx="4730441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事業概要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1" name="Google Shape;105;p1"/>
          <p:cNvSpPr txBox="1"/>
          <p:nvPr/>
        </p:nvSpPr>
        <p:spPr>
          <a:xfrm>
            <a:off x="77533" y="910753"/>
            <a:ext cx="4730441" cy="20056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2" name="Google Shape;104;p1"/>
          <p:cNvSpPr/>
          <p:nvPr/>
        </p:nvSpPr>
        <p:spPr>
          <a:xfrm>
            <a:off x="4927430" y="670416"/>
            <a:ext cx="4860000" cy="2008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体制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4" name="Google Shape;104;p1"/>
          <p:cNvSpPr/>
          <p:nvPr/>
        </p:nvSpPr>
        <p:spPr>
          <a:xfrm>
            <a:off x="77533" y="3019621"/>
            <a:ext cx="4730439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新</a:t>
            </a: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たな市場創出におけるターゲット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115" name="Google Shape;105;p1"/>
          <p:cNvSpPr txBox="1"/>
          <p:nvPr/>
        </p:nvSpPr>
        <p:spPr>
          <a:xfrm>
            <a:off x="77535" y="3259738"/>
            <a:ext cx="4730439" cy="50685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9" name="Google Shape;105;p1"/>
          <p:cNvSpPr txBox="1"/>
          <p:nvPr/>
        </p:nvSpPr>
        <p:spPr>
          <a:xfrm>
            <a:off x="4927430" y="871275"/>
            <a:ext cx="4860000" cy="116589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srgbClr val="00206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代表主体、連携事業者及び各事業者の役割を記載してください。</a:t>
            </a:r>
            <a:endParaRPr sz="1200" dirty="0">
              <a:solidFill>
                <a:srgbClr val="00206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7" name="Google Shape;96;p1"/>
          <p:cNvSpPr/>
          <p:nvPr/>
        </p:nvSpPr>
        <p:spPr>
          <a:xfrm>
            <a:off x="4927430" y="5584512"/>
            <a:ext cx="4860000" cy="295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ja-JP" altLang="en-US" b="1" dirty="0"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今年度</a:t>
            </a:r>
            <a:r>
              <a:rPr lang="ja-JP" altLang="en-US" b="1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事業の目標・</a:t>
            </a:r>
            <a:r>
              <a:rPr lang="en-US" altLang="ja-JP" b="1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KPI</a:t>
            </a:r>
            <a:endParaRPr lang="ja-JP" altLang="en-US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18" name="Google Shape;97;p1"/>
          <p:cNvSpPr txBox="1"/>
          <p:nvPr/>
        </p:nvSpPr>
        <p:spPr>
          <a:xfrm>
            <a:off x="4927430" y="5880012"/>
            <a:ext cx="4860000" cy="92313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77533" y="3849544"/>
            <a:ext cx="4730439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取組内容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77535" y="4089661"/>
            <a:ext cx="4730439" cy="76405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①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初来訪、再来訪を促す要素・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仕組み作り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2" name="Google Shape;105;p1"/>
          <p:cNvSpPr txBox="1"/>
          <p:nvPr/>
        </p:nvSpPr>
        <p:spPr>
          <a:xfrm>
            <a:off x="77535" y="4851621"/>
            <a:ext cx="4730439" cy="76405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②「何度も地域に通う旅、帰る旅」を実現するマーケティング手法の活用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3" name="Google Shape;105;p1"/>
          <p:cNvSpPr txBox="1"/>
          <p:nvPr/>
        </p:nvSpPr>
        <p:spPr>
          <a:xfrm>
            <a:off x="77535" y="5613392"/>
            <a:ext cx="4730439" cy="118975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③「何度も地域に通う旅、帰る旅」に求められる滞在・移動環境の整備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4" name="Google Shape;92;p1"/>
          <p:cNvSpPr txBox="1">
            <a:spLocks/>
          </p:cNvSpPr>
          <p:nvPr/>
        </p:nvSpPr>
        <p:spPr>
          <a:xfrm>
            <a:off x="4927430" y="-44438"/>
            <a:ext cx="4344106" cy="659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観光庁等により公表することを前提として作成してください。</a:t>
            </a:r>
            <a:endParaRPr lang="en-US" altLang="ja-JP" sz="1200" dirty="0" smtClean="0">
              <a:solidFill>
                <a:srgbClr val="FF000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en-US" altLang="ja-JP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フォントは</a:t>
            </a:r>
            <a:r>
              <a:rPr lang="en-US" altLang="ja-JP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12pt</a:t>
            </a:r>
            <a:r>
              <a:rPr lang="ja-JP" altLang="en-US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以上で作成してください。</a:t>
            </a:r>
            <a:endParaRPr lang="en-US" altLang="ja-JP" sz="1200" dirty="0" smtClean="0">
              <a:solidFill>
                <a:srgbClr val="FF000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ja-JP" altLang="en-US" sz="1200" dirty="0" smtClean="0">
                <a:solidFill>
                  <a:srgbClr val="FF0000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sym typeface="Meiryo"/>
              </a:rPr>
              <a:t>（本テキストボックスは提出時に削除してください。）</a:t>
            </a:r>
            <a:endParaRPr lang="zh-TW" altLang="en-US" sz="2400" dirty="0">
              <a:solidFill>
                <a:srgbClr val="FF0000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7532" y="5831910"/>
            <a:ext cx="4877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重点的に取り組む機能（　ヤド　・　マチ　・　アシ　）</a:t>
            </a:r>
            <a:endParaRPr kumimoji="1" lang="ja-JP" altLang="en-US" sz="1200" b="1" u="sng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-1478830" y="5831910"/>
            <a:ext cx="1574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〇を付けてください→</a:t>
            </a:r>
            <a:endParaRPr kumimoji="1" lang="ja-JP" altLang="en-US" sz="1200" b="1" dirty="0">
              <a:solidFill>
                <a:srgbClr val="FF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170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</vt:lpstr>
      <vt:lpstr>Yu Gothic UI Semilight</vt:lpstr>
      <vt:lpstr>Meiryo</vt:lpstr>
      <vt:lpstr>Arial</vt:lpstr>
      <vt:lpstr>Office テーマ</vt:lpstr>
      <vt:lpstr>事業名：○○○○【○○県○○市】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若林 ゆきこ</cp:lastModifiedBy>
  <cp:revision>29</cp:revision>
  <cp:lastPrinted>2022-01-26T10:28:13Z</cp:lastPrinted>
  <dcterms:created xsi:type="dcterms:W3CDTF">2007-11-06T12:19:33Z</dcterms:created>
  <dcterms:modified xsi:type="dcterms:W3CDTF">2022-01-28T07:08:15Z</dcterms:modified>
</cp:coreProperties>
</file>