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autoCompressPictures="0">
  <p:sldMasterIdLst>
    <p:sldMasterId id="2147483648" r:id="rId1"/>
  </p:sldMasterIdLst>
  <p:notesMasterIdLst>
    <p:notesMasterId r:id="rId4"/>
  </p:notesMasterIdLst>
  <p:sldIdLst>
    <p:sldId id="256" r:id="rId2"/>
    <p:sldId id="257" r:id="rId3"/>
  </p:sldIdLst>
  <p:sldSz cx="9906000" cy="6858000" type="A4"/>
  <p:notesSz cx="6735763" cy="98663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http://customooxmlschemas.google.com/"/>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F0F748-7AA5-4B90-91AD-3F4FFDBD375E}">
  <a:tblStyle styleId="{69F0F748-7AA5-4B90-91AD-3F4FFDBD375E}" styleName="Table_0">
    <a:wholeTbl>
      <a:tcTxStyle b="off" i="off">
        <a:font>
          <a:latin typeface="游ゴシック"/>
          <a:ea typeface="游ゴシック"/>
          <a:cs typeface="游ゴシック"/>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游ゴシック"/>
          <a:ea typeface="游ゴシック"/>
          <a:cs typeface="游ゴシック"/>
        </a:font>
        <a:schemeClr val="lt1"/>
      </a:tcTxStyle>
      <a:tcStyle>
        <a:tcBdr/>
        <a:fill>
          <a:solidFill>
            <a:schemeClr val="accent1"/>
          </a:solidFill>
        </a:fill>
      </a:tcStyle>
    </a:lastCol>
    <a:firstCol>
      <a:tcTxStyle b="on" i="off">
        <a:font>
          <a:latin typeface="游ゴシック"/>
          <a:ea typeface="游ゴシック"/>
          <a:cs typeface="游ゴシック"/>
        </a:font>
        <a:schemeClr val="lt1"/>
      </a:tcTxStyle>
      <a:tcStyle>
        <a:tcBdr/>
        <a:fill>
          <a:solidFill>
            <a:schemeClr val="accent1"/>
          </a:solidFill>
        </a:fill>
      </a:tcStyle>
    </a:firstCol>
    <a:lastRow>
      <a:tcTxStyle b="on" i="off">
        <a:font>
          <a:latin typeface="游ゴシック"/>
          <a:ea typeface="游ゴシック"/>
          <a:cs typeface="游ゴシック"/>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游ゴシック"/>
          <a:ea typeface="游ゴシック"/>
          <a:cs typeface="游ゴシック"/>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175" autoAdjust="0"/>
    <p:restoredTop sz="95110" autoAdjust="0"/>
  </p:normalViewPr>
  <p:slideViewPr>
    <p:cSldViewPr snapToGrid="0">
      <p:cViewPr>
        <p:scale>
          <a:sx n="75" d="100"/>
          <a:sy n="75" d="100"/>
        </p:scale>
        <p:origin x="744" y="-1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100" name="Google Shape;3;n"/>
          <p:cNvSpPr txBox="1">
            <a:spLocks noGrp="1"/>
          </p:cNvSpPr>
          <p:nvPr>
            <p:ph type="hdr" idx="2"/>
          </p:nvPr>
        </p:nvSpPr>
        <p:spPr>
          <a:xfrm>
            <a:off x="2" y="2"/>
            <a:ext cx="2919413" cy="493713"/>
          </a:xfrm>
          <a:prstGeom prst="rect">
            <a:avLst/>
          </a:prstGeom>
          <a:noFill/>
          <a:ln>
            <a:noFill/>
          </a:ln>
        </p:spPr>
        <p:txBody>
          <a:bodyPr spcFirstLastPara="1" wrap="square" lIns="91400" tIns="45700" rIns="91400"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101" name="Google Shape;4;n"/>
          <p:cNvSpPr txBox="1">
            <a:spLocks noGrp="1"/>
          </p:cNvSpPr>
          <p:nvPr>
            <p:ph type="dt" idx="10"/>
          </p:nvPr>
        </p:nvSpPr>
        <p:spPr>
          <a:xfrm>
            <a:off x="3814763" y="2"/>
            <a:ext cx="2919412" cy="493713"/>
          </a:xfrm>
          <a:prstGeom prst="rect">
            <a:avLst/>
          </a:prstGeom>
          <a:noFill/>
          <a:ln>
            <a:noFill/>
          </a:ln>
        </p:spPr>
        <p:txBody>
          <a:bodyPr spcFirstLastPara="1" wrap="square" lIns="91400" tIns="45700" rIns="91400"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102" name="Google Shape;5;n"/>
          <p:cNvSpPr>
            <a:spLocks noGrp="1" noRot="1" noChangeAspect="1"/>
          </p:cNvSpPr>
          <p:nvPr>
            <p:ph type="sldImg" idx="3"/>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103" name="Google Shape;6;n"/>
          <p:cNvSpPr txBox="1">
            <a:spLocks noGrp="1"/>
          </p:cNvSpPr>
          <p:nvPr>
            <p:ph type="body" idx="1"/>
          </p:nvPr>
        </p:nvSpPr>
        <p:spPr>
          <a:xfrm>
            <a:off x="673102" y="4686300"/>
            <a:ext cx="5389563" cy="4440238"/>
          </a:xfrm>
          <a:prstGeom prst="rect">
            <a:avLst/>
          </a:prstGeom>
          <a:noFill/>
          <a:ln>
            <a:noFill/>
          </a:ln>
        </p:spPr>
        <p:txBody>
          <a:bodyPr spcFirstLastPara="1" wrap="square" lIns="91400" tIns="45700" rIns="91400"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1104" name="Google Shape;7;n"/>
          <p:cNvSpPr txBox="1">
            <a:spLocks noGrp="1"/>
          </p:cNvSpPr>
          <p:nvPr>
            <p:ph type="ftr" idx="11"/>
          </p:nvPr>
        </p:nvSpPr>
        <p:spPr>
          <a:xfrm>
            <a:off x="2" y="9371013"/>
            <a:ext cx="2919413" cy="493712"/>
          </a:xfrm>
          <a:prstGeom prst="rect">
            <a:avLst/>
          </a:prstGeom>
          <a:noFill/>
          <a:ln>
            <a:noFill/>
          </a:ln>
        </p:spPr>
        <p:txBody>
          <a:bodyPr spcFirstLastPara="1" wrap="square" lIns="91400" tIns="45700" rIns="91400"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105" name="Google Shape;8;n"/>
          <p:cNvSpPr txBox="1">
            <a:spLocks noGrp="1"/>
          </p:cNvSpPr>
          <p:nvPr>
            <p:ph type="sldNum" idx="12"/>
          </p:nvPr>
        </p:nvSpPr>
        <p:spPr>
          <a:xfrm>
            <a:off x="3814763" y="9371013"/>
            <a:ext cx="2919412" cy="493712"/>
          </a:xfrm>
          <a:prstGeom prst="rect">
            <a:avLst/>
          </a:prstGeom>
          <a:noFill/>
          <a:ln>
            <a:noFill/>
          </a:ln>
        </p:spPr>
        <p:txBody>
          <a:bodyPr spcFirstLastPara="1" wrap="square" lIns="91400" tIns="45700" rIns="91400" bIns="45700" anchor="b" anchorCtr="0">
            <a:noAutofit/>
          </a:bodyPr>
          <a:lstStyle/>
          <a:p>
            <a:pPr marL="0" marR="0" lvl="0" indent="0" algn="r" rtl="0">
              <a:spcBef>
                <a:spcPts val="0"/>
              </a:spcBef>
              <a:spcAft>
                <a:spcPts val="0"/>
              </a:spcAft>
              <a:buNone/>
            </a:pPr>
            <a:fld id="{00000000-1234-1234-1234-123412341234}" type="slidenum">
              <a:rPr lang="ja-JP"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25" name="Google Shape;85;p1:notes"/>
          <p:cNvSpPr txBox="1">
            <a:spLocks noGrp="1"/>
          </p:cNvSpPr>
          <p:nvPr>
            <p:ph type="body" idx="1"/>
          </p:nvPr>
        </p:nvSpPr>
        <p:spPr>
          <a:xfrm>
            <a:off x="673102" y="4686300"/>
            <a:ext cx="5389563" cy="4440238"/>
          </a:xfrm>
          <a:prstGeom prst="rect">
            <a:avLst/>
          </a:prstGeom>
        </p:spPr>
        <p:txBody>
          <a:bodyPr spcFirstLastPara="1" wrap="square" lIns="91400" tIns="45700" rIns="91400" bIns="45700" anchor="t" anchorCtr="0">
            <a:noAutofit/>
          </a:bodyPr>
          <a:lstStyle/>
          <a:p>
            <a:pPr marL="0" lvl="0" indent="0" algn="l" rtl="0">
              <a:spcBef>
                <a:spcPts val="360"/>
              </a:spcBef>
              <a:spcAft>
                <a:spcPts val="0"/>
              </a:spcAft>
              <a:buNone/>
            </a:pPr>
            <a:endParaRPr/>
          </a:p>
        </p:txBody>
      </p:sp>
      <p:sp>
        <p:nvSpPr>
          <p:cNvPr id="1126" name="Google Shape;86;p1: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25" name="Google Shape;85;p1:notes"/>
          <p:cNvSpPr txBox="1">
            <a:spLocks noGrp="1"/>
          </p:cNvSpPr>
          <p:nvPr>
            <p:ph type="body" idx="1"/>
          </p:nvPr>
        </p:nvSpPr>
        <p:spPr>
          <a:xfrm>
            <a:off x="673102" y="4686300"/>
            <a:ext cx="5389563" cy="4440238"/>
          </a:xfrm>
          <a:prstGeom prst="rect">
            <a:avLst/>
          </a:prstGeom>
        </p:spPr>
        <p:txBody>
          <a:bodyPr spcFirstLastPara="1" wrap="square" lIns="91400" tIns="45700" rIns="91400" bIns="45700" anchor="t" anchorCtr="0">
            <a:noAutofit/>
          </a:bodyPr>
          <a:lstStyle/>
          <a:p>
            <a:pPr marL="0" lvl="0" indent="0" algn="l" rtl="0">
              <a:spcBef>
                <a:spcPts val="360"/>
              </a:spcBef>
              <a:spcAft>
                <a:spcPts val="0"/>
              </a:spcAft>
              <a:buNone/>
            </a:pPr>
            <a:endParaRPr/>
          </a:p>
        </p:txBody>
      </p:sp>
      <p:sp>
        <p:nvSpPr>
          <p:cNvPr id="1126" name="Google Shape;86;p1: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91464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とコンテンツ" type="obj">
  <p:cSld name="OBJECT">
    <p:spTree>
      <p:nvGrpSpPr>
        <p:cNvPr id="1" name=""/>
        <p:cNvGrpSpPr/>
        <p:nvPr/>
      </p:nvGrpSpPr>
      <p:grpSpPr>
        <a:xfrm>
          <a:off x="0" y="0"/>
          <a:ext cx="0" cy="0"/>
          <a:chOff x="0" y="0"/>
          <a:chExt cx="0" cy="0"/>
        </a:xfrm>
      </p:grpSpPr>
      <p:sp>
        <p:nvSpPr>
          <p:cNvPr id="1031" name="Google Shape;16;p5"/>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32" name="Google Shape;17;p5"/>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33" name="Google Shape;18;p5"/>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34" name="Google Shape;19;p5"/>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35" name="Google Shape;20;p5"/>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縦書きタイトルと&#10;縦書きテキスト" type="vertTitleAndTx">
  <p:cSld name="VERTICAL_TITLE_AND_VERTICAL_TEXT">
    <p:spTree>
      <p:nvGrpSpPr>
        <p:cNvPr id="1" name=""/>
        <p:cNvGrpSpPr/>
        <p:nvPr/>
      </p:nvGrpSpPr>
      <p:grpSpPr>
        <a:xfrm>
          <a:off x="0" y="0"/>
          <a:ext cx="0" cy="0"/>
          <a:chOff x="0" y="0"/>
          <a:chExt cx="0" cy="0"/>
        </a:xfrm>
      </p:grpSpPr>
      <p:sp>
        <p:nvSpPr>
          <p:cNvPr id="1094" name="Google Shape;79;p15"/>
          <p:cNvSpPr txBox="1">
            <a:spLocks noGrp="1"/>
          </p:cNvSpPr>
          <p:nvPr>
            <p:ph type="title"/>
          </p:nvPr>
        </p:nvSpPr>
        <p:spPr>
          <a:xfrm rot="5400000">
            <a:off x="5251052" y="2203053"/>
            <a:ext cx="5811838" cy="2135981"/>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95" name="Google Shape;80;p15"/>
          <p:cNvSpPr txBox="1">
            <a:spLocks noGrp="1"/>
          </p:cNvSpPr>
          <p:nvPr>
            <p:ph type="body" idx="1"/>
          </p:nvPr>
        </p:nvSpPr>
        <p:spPr>
          <a:xfrm rot="5400000">
            <a:off x="917178" y="128985"/>
            <a:ext cx="5811838" cy="628411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96" name="Google Shape;81;p15"/>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7" name="Google Shape;82;p15"/>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8" name="Google Shape;83;p15"/>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セクション見出し" type="secHead">
  <p:cSld name="SECTION_HEADER">
    <p:spTree>
      <p:nvGrpSpPr>
        <p:cNvPr id="1" name=""/>
        <p:cNvGrpSpPr/>
        <p:nvPr/>
      </p:nvGrpSpPr>
      <p:grpSpPr>
        <a:xfrm>
          <a:off x="0" y="0"/>
          <a:ext cx="0" cy="0"/>
          <a:chOff x="0" y="0"/>
          <a:chExt cx="0" cy="0"/>
        </a:xfrm>
      </p:grpSpPr>
      <p:sp>
        <p:nvSpPr>
          <p:cNvPr id="1043" name="Google Shape;28;p7"/>
          <p:cNvSpPr txBox="1">
            <a:spLocks noGrp="1"/>
          </p:cNvSpPr>
          <p:nvPr>
            <p:ph type="title"/>
          </p:nvPr>
        </p:nvSpPr>
        <p:spPr>
          <a:xfrm>
            <a:off x="675878" y="1709739"/>
            <a:ext cx="8543925"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875"/>
              <a:buFont typeface="Arial"/>
              <a:buNone/>
              <a:defRPr sz="4875"/>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44" name="Google Shape;29;p7"/>
          <p:cNvSpPr txBox="1">
            <a:spLocks noGrp="1"/>
          </p:cNvSpPr>
          <p:nvPr>
            <p:ph type="body" idx="1"/>
          </p:nvPr>
        </p:nvSpPr>
        <p:spPr>
          <a:xfrm>
            <a:off x="675878" y="4589464"/>
            <a:ext cx="8543925"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rgbClr val="888888"/>
              </a:buClr>
              <a:buSzPts val="1950"/>
              <a:buNone/>
              <a:defRPr sz="1950">
                <a:solidFill>
                  <a:srgbClr val="888888"/>
                </a:solidFill>
              </a:defRPr>
            </a:lvl1pPr>
            <a:lvl2pPr marL="914400" lvl="1" indent="-228600" algn="l">
              <a:lnSpc>
                <a:spcPct val="90000"/>
              </a:lnSpc>
              <a:spcBef>
                <a:spcPts val="406"/>
              </a:spcBef>
              <a:spcAft>
                <a:spcPts val="0"/>
              </a:spcAft>
              <a:buClr>
                <a:srgbClr val="888888"/>
              </a:buClr>
              <a:buSzPts val="1625"/>
              <a:buNone/>
              <a:defRPr sz="1625">
                <a:solidFill>
                  <a:srgbClr val="888888"/>
                </a:solidFill>
              </a:defRPr>
            </a:lvl2pPr>
            <a:lvl3pPr marL="1371600" lvl="2" indent="-228600" algn="l">
              <a:lnSpc>
                <a:spcPct val="90000"/>
              </a:lnSpc>
              <a:spcBef>
                <a:spcPts val="406"/>
              </a:spcBef>
              <a:spcAft>
                <a:spcPts val="0"/>
              </a:spcAft>
              <a:buClr>
                <a:srgbClr val="888888"/>
              </a:buClr>
              <a:buSzPts val="1463"/>
              <a:buNone/>
              <a:defRPr sz="1463">
                <a:solidFill>
                  <a:srgbClr val="888888"/>
                </a:solidFill>
              </a:defRPr>
            </a:lvl3pPr>
            <a:lvl4pPr marL="1828800" lvl="3" indent="-228600" algn="l">
              <a:lnSpc>
                <a:spcPct val="90000"/>
              </a:lnSpc>
              <a:spcBef>
                <a:spcPts val="406"/>
              </a:spcBef>
              <a:spcAft>
                <a:spcPts val="0"/>
              </a:spcAft>
              <a:buClr>
                <a:srgbClr val="888888"/>
              </a:buClr>
              <a:buSzPts val="1300"/>
              <a:buNone/>
              <a:defRPr sz="1300">
                <a:solidFill>
                  <a:srgbClr val="888888"/>
                </a:solidFill>
              </a:defRPr>
            </a:lvl4pPr>
            <a:lvl5pPr marL="2286000" lvl="4" indent="-228600" algn="l">
              <a:lnSpc>
                <a:spcPct val="90000"/>
              </a:lnSpc>
              <a:spcBef>
                <a:spcPts val="406"/>
              </a:spcBef>
              <a:spcAft>
                <a:spcPts val="0"/>
              </a:spcAft>
              <a:buClr>
                <a:srgbClr val="888888"/>
              </a:buClr>
              <a:buSzPts val="1300"/>
              <a:buNone/>
              <a:defRPr sz="1300">
                <a:solidFill>
                  <a:srgbClr val="888888"/>
                </a:solidFill>
              </a:defRPr>
            </a:lvl5pPr>
            <a:lvl6pPr marL="2743200" lvl="5" indent="-228600" algn="l">
              <a:lnSpc>
                <a:spcPct val="90000"/>
              </a:lnSpc>
              <a:spcBef>
                <a:spcPts val="406"/>
              </a:spcBef>
              <a:spcAft>
                <a:spcPts val="0"/>
              </a:spcAft>
              <a:buClr>
                <a:srgbClr val="888888"/>
              </a:buClr>
              <a:buSzPts val="1300"/>
              <a:buNone/>
              <a:defRPr sz="1300">
                <a:solidFill>
                  <a:srgbClr val="888888"/>
                </a:solidFill>
              </a:defRPr>
            </a:lvl6pPr>
            <a:lvl7pPr marL="3200400" lvl="6" indent="-228600" algn="l">
              <a:lnSpc>
                <a:spcPct val="90000"/>
              </a:lnSpc>
              <a:spcBef>
                <a:spcPts val="406"/>
              </a:spcBef>
              <a:spcAft>
                <a:spcPts val="0"/>
              </a:spcAft>
              <a:buClr>
                <a:srgbClr val="888888"/>
              </a:buClr>
              <a:buSzPts val="1300"/>
              <a:buNone/>
              <a:defRPr sz="1300">
                <a:solidFill>
                  <a:srgbClr val="888888"/>
                </a:solidFill>
              </a:defRPr>
            </a:lvl7pPr>
            <a:lvl8pPr marL="3657600" lvl="7" indent="-228600" algn="l">
              <a:lnSpc>
                <a:spcPct val="90000"/>
              </a:lnSpc>
              <a:spcBef>
                <a:spcPts val="406"/>
              </a:spcBef>
              <a:spcAft>
                <a:spcPts val="0"/>
              </a:spcAft>
              <a:buClr>
                <a:srgbClr val="888888"/>
              </a:buClr>
              <a:buSzPts val="1300"/>
              <a:buNone/>
              <a:defRPr sz="1300">
                <a:solidFill>
                  <a:srgbClr val="888888"/>
                </a:solidFill>
              </a:defRPr>
            </a:lvl8pPr>
            <a:lvl9pPr marL="4114800" lvl="8" indent="-228600" algn="l">
              <a:lnSpc>
                <a:spcPct val="90000"/>
              </a:lnSpc>
              <a:spcBef>
                <a:spcPts val="406"/>
              </a:spcBef>
              <a:spcAft>
                <a:spcPts val="0"/>
              </a:spcAft>
              <a:buClr>
                <a:srgbClr val="888888"/>
              </a:buClr>
              <a:buSzPts val="1300"/>
              <a:buNone/>
              <a:defRPr sz="1300">
                <a:solidFill>
                  <a:srgbClr val="888888"/>
                </a:solidFill>
              </a:defRPr>
            </a:lvl9pPr>
          </a:lstStyle>
          <a:p>
            <a:endParaRPr/>
          </a:p>
        </p:txBody>
      </p:sp>
      <p:sp>
        <p:nvSpPr>
          <p:cNvPr id="1045" name="Google Shape;30;p7"/>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46" name="Google Shape;31;p7"/>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47" name="Google Shape;32;p7"/>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2 つのコンテンツ" type="twoObj">
  <p:cSld name="TWO_OBJECTS">
    <p:spTree>
      <p:nvGrpSpPr>
        <p:cNvPr id="1" name=""/>
        <p:cNvGrpSpPr/>
        <p:nvPr/>
      </p:nvGrpSpPr>
      <p:grpSpPr>
        <a:xfrm>
          <a:off x="0" y="0"/>
          <a:ext cx="0" cy="0"/>
          <a:chOff x="0" y="0"/>
          <a:chExt cx="0" cy="0"/>
        </a:xfrm>
      </p:grpSpPr>
      <p:sp>
        <p:nvSpPr>
          <p:cNvPr id="1049" name="Google Shape;34;p8"/>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50" name="Google Shape;35;p8"/>
          <p:cNvSpPr txBox="1">
            <a:spLocks noGrp="1"/>
          </p:cNvSpPr>
          <p:nvPr>
            <p:ph type="body" idx="1"/>
          </p:nvPr>
        </p:nvSpPr>
        <p:spPr>
          <a:xfrm>
            <a:off x="681038"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51" name="Google Shape;36;p8"/>
          <p:cNvSpPr txBox="1">
            <a:spLocks noGrp="1"/>
          </p:cNvSpPr>
          <p:nvPr>
            <p:ph type="body" idx="2"/>
          </p:nvPr>
        </p:nvSpPr>
        <p:spPr>
          <a:xfrm>
            <a:off x="5014913"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52" name="Google Shape;37;p8"/>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3" name="Google Shape;38;p8"/>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4" name="Google Shape;39;p8"/>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比較" type="twoTxTwoObj">
  <p:cSld name="TWO_OBJECTS_WITH_TEXT">
    <p:spTree>
      <p:nvGrpSpPr>
        <p:cNvPr id="1" name=""/>
        <p:cNvGrpSpPr/>
        <p:nvPr/>
      </p:nvGrpSpPr>
      <p:grpSpPr>
        <a:xfrm>
          <a:off x="0" y="0"/>
          <a:ext cx="0" cy="0"/>
          <a:chOff x="0" y="0"/>
          <a:chExt cx="0" cy="0"/>
        </a:xfrm>
      </p:grpSpPr>
      <p:sp>
        <p:nvSpPr>
          <p:cNvPr id="1056" name="Google Shape;41;p9"/>
          <p:cNvSpPr txBox="1">
            <a:spLocks noGrp="1"/>
          </p:cNvSpPr>
          <p:nvPr>
            <p:ph type="title"/>
          </p:nvPr>
        </p:nvSpPr>
        <p:spPr>
          <a:xfrm>
            <a:off x="68232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57" name="Google Shape;42;p9"/>
          <p:cNvSpPr txBox="1">
            <a:spLocks noGrp="1"/>
          </p:cNvSpPr>
          <p:nvPr>
            <p:ph type="body" idx="1"/>
          </p:nvPr>
        </p:nvSpPr>
        <p:spPr>
          <a:xfrm>
            <a:off x="682328" y="1681163"/>
            <a:ext cx="4190702"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13"/>
              </a:spcBef>
              <a:spcAft>
                <a:spcPts val="0"/>
              </a:spcAft>
              <a:buClr>
                <a:schemeClr val="dk1"/>
              </a:buClr>
              <a:buSzPts val="1950"/>
              <a:buNone/>
              <a:defRPr sz="1950" b="1"/>
            </a:lvl1pPr>
            <a:lvl2pPr marL="914400" lvl="1" indent="-228600" algn="l">
              <a:lnSpc>
                <a:spcPct val="90000"/>
              </a:lnSpc>
              <a:spcBef>
                <a:spcPts val="406"/>
              </a:spcBef>
              <a:spcAft>
                <a:spcPts val="0"/>
              </a:spcAft>
              <a:buClr>
                <a:schemeClr val="dk1"/>
              </a:buClr>
              <a:buSzPts val="1625"/>
              <a:buNone/>
              <a:defRPr sz="1625" b="1"/>
            </a:lvl2pPr>
            <a:lvl3pPr marL="1371600" lvl="2" indent="-228600" algn="l">
              <a:lnSpc>
                <a:spcPct val="90000"/>
              </a:lnSpc>
              <a:spcBef>
                <a:spcPts val="406"/>
              </a:spcBef>
              <a:spcAft>
                <a:spcPts val="0"/>
              </a:spcAft>
              <a:buClr>
                <a:schemeClr val="dk1"/>
              </a:buClr>
              <a:buSzPts val="1463"/>
              <a:buNone/>
              <a:defRPr sz="1463" b="1"/>
            </a:lvl3pPr>
            <a:lvl4pPr marL="1828800" lvl="3" indent="-228600" algn="l">
              <a:lnSpc>
                <a:spcPct val="90000"/>
              </a:lnSpc>
              <a:spcBef>
                <a:spcPts val="406"/>
              </a:spcBef>
              <a:spcAft>
                <a:spcPts val="0"/>
              </a:spcAft>
              <a:buClr>
                <a:schemeClr val="dk1"/>
              </a:buClr>
              <a:buSzPts val="1300"/>
              <a:buNone/>
              <a:defRPr sz="1300" b="1"/>
            </a:lvl4pPr>
            <a:lvl5pPr marL="2286000" lvl="4" indent="-228600" algn="l">
              <a:lnSpc>
                <a:spcPct val="90000"/>
              </a:lnSpc>
              <a:spcBef>
                <a:spcPts val="406"/>
              </a:spcBef>
              <a:spcAft>
                <a:spcPts val="0"/>
              </a:spcAft>
              <a:buClr>
                <a:schemeClr val="dk1"/>
              </a:buClr>
              <a:buSzPts val="1300"/>
              <a:buNone/>
              <a:defRPr sz="1300" b="1"/>
            </a:lvl5pPr>
            <a:lvl6pPr marL="2743200" lvl="5" indent="-228600" algn="l">
              <a:lnSpc>
                <a:spcPct val="90000"/>
              </a:lnSpc>
              <a:spcBef>
                <a:spcPts val="406"/>
              </a:spcBef>
              <a:spcAft>
                <a:spcPts val="0"/>
              </a:spcAft>
              <a:buClr>
                <a:schemeClr val="dk1"/>
              </a:buClr>
              <a:buSzPts val="1300"/>
              <a:buNone/>
              <a:defRPr sz="1300" b="1"/>
            </a:lvl6pPr>
            <a:lvl7pPr marL="3200400" lvl="6" indent="-228600" algn="l">
              <a:lnSpc>
                <a:spcPct val="90000"/>
              </a:lnSpc>
              <a:spcBef>
                <a:spcPts val="406"/>
              </a:spcBef>
              <a:spcAft>
                <a:spcPts val="0"/>
              </a:spcAft>
              <a:buClr>
                <a:schemeClr val="dk1"/>
              </a:buClr>
              <a:buSzPts val="1300"/>
              <a:buNone/>
              <a:defRPr sz="1300" b="1"/>
            </a:lvl7pPr>
            <a:lvl8pPr marL="3657600" lvl="7" indent="-228600" algn="l">
              <a:lnSpc>
                <a:spcPct val="90000"/>
              </a:lnSpc>
              <a:spcBef>
                <a:spcPts val="406"/>
              </a:spcBef>
              <a:spcAft>
                <a:spcPts val="0"/>
              </a:spcAft>
              <a:buClr>
                <a:schemeClr val="dk1"/>
              </a:buClr>
              <a:buSzPts val="1300"/>
              <a:buNone/>
              <a:defRPr sz="1300" b="1"/>
            </a:lvl8pPr>
            <a:lvl9pPr marL="4114800" lvl="8" indent="-228600" algn="l">
              <a:lnSpc>
                <a:spcPct val="90000"/>
              </a:lnSpc>
              <a:spcBef>
                <a:spcPts val="406"/>
              </a:spcBef>
              <a:spcAft>
                <a:spcPts val="0"/>
              </a:spcAft>
              <a:buClr>
                <a:schemeClr val="dk1"/>
              </a:buClr>
              <a:buSzPts val="1300"/>
              <a:buNone/>
              <a:defRPr sz="1300" b="1"/>
            </a:lvl9pPr>
          </a:lstStyle>
          <a:p>
            <a:endParaRPr/>
          </a:p>
        </p:txBody>
      </p:sp>
      <p:sp>
        <p:nvSpPr>
          <p:cNvPr id="1058" name="Google Shape;43;p9"/>
          <p:cNvSpPr txBox="1">
            <a:spLocks noGrp="1"/>
          </p:cNvSpPr>
          <p:nvPr>
            <p:ph type="body" idx="2"/>
          </p:nvPr>
        </p:nvSpPr>
        <p:spPr>
          <a:xfrm>
            <a:off x="682328" y="2505075"/>
            <a:ext cx="4190702"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59" name="Google Shape;44;p9"/>
          <p:cNvSpPr txBox="1">
            <a:spLocks noGrp="1"/>
          </p:cNvSpPr>
          <p:nvPr>
            <p:ph type="body" idx="3"/>
          </p:nvPr>
        </p:nvSpPr>
        <p:spPr>
          <a:xfrm>
            <a:off x="5014913" y="1681163"/>
            <a:ext cx="4211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13"/>
              </a:spcBef>
              <a:spcAft>
                <a:spcPts val="0"/>
              </a:spcAft>
              <a:buClr>
                <a:schemeClr val="dk1"/>
              </a:buClr>
              <a:buSzPts val="1950"/>
              <a:buNone/>
              <a:defRPr sz="1950" b="1"/>
            </a:lvl1pPr>
            <a:lvl2pPr marL="914400" lvl="1" indent="-228600" algn="l">
              <a:lnSpc>
                <a:spcPct val="90000"/>
              </a:lnSpc>
              <a:spcBef>
                <a:spcPts val="406"/>
              </a:spcBef>
              <a:spcAft>
                <a:spcPts val="0"/>
              </a:spcAft>
              <a:buClr>
                <a:schemeClr val="dk1"/>
              </a:buClr>
              <a:buSzPts val="1625"/>
              <a:buNone/>
              <a:defRPr sz="1625" b="1"/>
            </a:lvl2pPr>
            <a:lvl3pPr marL="1371600" lvl="2" indent="-228600" algn="l">
              <a:lnSpc>
                <a:spcPct val="90000"/>
              </a:lnSpc>
              <a:spcBef>
                <a:spcPts val="406"/>
              </a:spcBef>
              <a:spcAft>
                <a:spcPts val="0"/>
              </a:spcAft>
              <a:buClr>
                <a:schemeClr val="dk1"/>
              </a:buClr>
              <a:buSzPts val="1463"/>
              <a:buNone/>
              <a:defRPr sz="1463" b="1"/>
            </a:lvl3pPr>
            <a:lvl4pPr marL="1828800" lvl="3" indent="-228600" algn="l">
              <a:lnSpc>
                <a:spcPct val="90000"/>
              </a:lnSpc>
              <a:spcBef>
                <a:spcPts val="406"/>
              </a:spcBef>
              <a:spcAft>
                <a:spcPts val="0"/>
              </a:spcAft>
              <a:buClr>
                <a:schemeClr val="dk1"/>
              </a:buClr>
              <a:buSzPts val="1300"/>
              <a:buNone/>
              <a:defRPr sz="1300" b="1"/>
            </a:lvl4pPr>
            <a:lvl5pPr marL="2286000" lvl="4" indent="-228600" algn="l">
              <a:lnSpc>
                <a:spcPct val="90000"/>
              </a:lnSpc>
              <a:spcBef>
                <a:spcPts val="406"/>
              </a:spcBef>
              <a:spcAft>
                <a:spcPts val="0"/>
              </a:spcAft>
              <a:buClr>
                <a:schemeClr val="dk1"/>
              </a:buClr>
              <a:buSzPts val="1300"/>
              <a:buNone/>
              <a:defRPr sz="1300" b="1"/>
            </a:lvl5pPr>
            <a:lvl6pPr marL="2743200" lvl="5" indent="-228600" algn="l">
              <a:lnSpc>
                <a:spcPct val="90000"/>
              </a:lnSpc>
              <a:spcBef>
                <a:spcPts val="406"/>
              </a:spcBef>
              <a:spcAft>
                <a:spcPts val="0"/>
              </a:spcAft>
              <a:buClr>
                <a:schemeClr val="dk1"/>
              </a:buClr>
              <a:buSzPts val="1300"/>
              <a:buNone/>
              <a:defRPr sz="1300" b="1"/>
            </a:lvl6pPr>
            <a:lvl7pPr marL="3200400" lvl="6" indent="-228600" algn="l">
              <a:lnSpc>
                <a:spcPct val="90000"/>
              </a:lnSpc>
              <a:spcBef>
                <a:spcPts val="406"/>
              </a:spcBef>
              <a:spcAft>
                <a:spcPts val="0"/>
              </a:spcAft>
              <a:buClr>
                <a:schemeClr val="dk1"/>
              </a:buClr>
              <a:buSzPts val="1300"/>
              <a:buNone/>
              <a:defRPr sz="1300" b="1"/>
            </a:lvl7pPr>
            <a:lvl8pPr marL="3657600" lvl="7" indent="-228600" algn="l">
              <a:lnSpc>
                <a:spcPct val="90000"/>
              </a:lnSpc>
              <a:spcBef>
                <a:spcPts val="406"/>
              </a:spcBef>
              <a:spcAft>
                <a:spcPts val="0"/>
              </a:spcAft>
              <a:buClr>
                <a:schemeClr val="dk1"/>
              </a:buClr>
              <a:buSzPts val="1300"/>
              <a:buNone/>
              <a:defRPr sz="1300" b="1"/>
            </a:lvl8pPr>
            <a:lvl9pPr marL="4114800" lvl="8" indent="-228600" algn="l">
              <a:lnSpc>
                <a:spcPct val="90000"/>
              </a:lnSpc>
              <a:spcBef>
                <a:spcPts val="406"/>
              </a:spcBef>
              <a:spcAft>
                <a:spcPts val="0"/>
              </a:spcAft>
              <a:buClr>
                <a:schemeClr val="dk1"/>
              </a:buClr>
              <a:buSzPts val="1300"/>
              <a:buNone/>
              <a:defRPr sz="1300" b="1"/>
            </a:lvl9pPr>
          </a:lstStyle>
          <a:p>
            <a:endParaRPr/>
          </a:p>
        </p:txBody>
      </p:sp>
      <p:sp>
        <p:nvSpPr>
          <p:cNvPr id="1060" name="Google Shape;45;p9"/>
          <p:cNvSpPr txBox="1">
            <a:spLocks noGrp="1"/>
          </p:cNvSpPr>
          <p:nvPr>
            <p:ph type="body" idx="4"/>
          </p:nvPr>
        </p:nvSpPr>
        <p:spPr>
          <a:xfrm>
            <a:off x="5014913" y="2505075"/>
            <a:ext cx="4211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61" name="Google Shape;46;p9"/>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2" name="Google Shape;47;p9"/>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3" name="Google Shape;48;p9"/>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タイトルのみ" type="titleOnly">
  <p:cSld name="TITLE_ONLY">
    <p:spTree>
      <p:nvGrpSpPr>
        <p:cNvPr id="1" name=""/>
        <p:cNvGrpSpPr/>
        <p:nvPr/>
      </p:nvGrpSpPr>
      <p:grpSpPr>
        <a:xfrm>
          <a:off x="0" y="0"/>
          <a:ext cx="0" cy="0"/>
          <a:chOff x="0" y="0"/>
          <a:chExt cx="0" cy="0"/>
        </a:xfrm>
      </p:grpSpPr>
      <p:sp>
        <p:nvSpPr>
          <p:cNvPr id="1065" name="Google Shape;50;p10"/>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66" name="Google Shape;51;p10"/>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7" name="Google Shape;52;p10"/>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8" name="Google Shape;53;p10"/>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白紙" type="blank">
  <p:cSld name="BLANK">
    <p:spTree>
      <p:nvGrpSpPr>
        <p:cNvPr id="1" name=""/>
        <p:cNvGrpSpPr/>
        <p:nvPr/>
      </p:nvGrpSpPr>
      <p:grpSpPr>
        <a:xfrm>
          <a:off x="0" y="0"/>
          <a:ext cx="0" cy="0"/>
          <a:chOff x="0" y="0"/>
          <a:chExt cx="0" cy="0"/>
        </a:xfrm>
      </p:grpSpPr>
      <p:sp>
        <p:nvSpPr>
          <p:cNvPr id="1070" name="Google Shape;55;p11"/>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1" name="Google Shape;56;p11"/>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2" name="Google Shape;57;p11"/>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タイトル付きの&#10;コンテンツ" type="objTx">
  <p:cSld name="OBJECT_WITH_CAPTION_TEXT">
    <p:spTree>
      <p:nvGrpSpPr>
        <p:cNvPr id="1" name=""/>
        <p:cNvGrpSpPr/>
        <p:nvPr/>
      </p:nvGrpSpPr>
      <p:grpSpPr>
        <a:xfrm>
          <a:off x="0" y="0"/>
          <a:ext cx="0" cy="0"/>
          <a:chOff x="0" y="0"/>
          <a:chExt cx="0" cy="0"/>
        </a:xfrm>
      </p:grpSpPr>
      <p:sp>
        <p:nvSpPr>
          <p:cNvPr id="1074" name="Google Shape;59;p12"/>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600"/>
              <a:buFont typeface="Arial"/>
              <a:buNone/>
              <a:defRPr sz="2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75" name="Google Shape;60;p12"/>
          <p:cNvSpPr txBox="1">
            <a:spLocks noGrp="1"/>
          </p:cNvSpPr>
          <p:nvPr>
            <p:ph type="body" idx="1"/>
          </p:nvPr>
        </p:nvSpPr>
        <p:spPr>
          <a:xfrm>
            <a:off x="4211340" y="987426"/>
            <a:ext cx="5014913" cy="4873625"/>
          </a:xfrm>
          <a:prstGeom prst="rect">
            <a:avLst/>
          </a:prstGeom>
          <a:noFill/>
          <a:ln>
            <a:noFill/>
          </a:ln>
        </p:spPr>
        <p:txBody>
          <a:bodyPr spcFirstLastPara="1" wrap="square" lIns="91425" tIns="45700" rIns="91425" bIns="45700" anchor="t" anchorCtr="0">
            <a:normAutofit/>
          </a:bodyPr>
          <a:lstStyle>
            <a:lvl1pPr marL="457200" lvl="0" indent="-393700" algn="l">
              <a:lnSpc>
                <a:spcPct val="90000"/>
              </a:lnSpc>
              <a:spcBef>
                <a:spcPts val="813"/>
              </a:spcBef>
              <a:spcAft>
                <a:spcPts val="0"/>
              </a:spcAft>
              <a:buClr>
                <a:schemeClr val="dk1"/>
              </a:buClr>
              <a:buSzPts val="2600"/>
              <a:buChar char="•"/>
              <a:defRPr sz="2600"/>
            </a:lvl1pPr>
            <a:lvl2pPr marL="914400" lvl="1" indent="-373062" algn="l">
              <a:lnSpc>
                <a:spcPct val="90000"/>
              </a:lnSpc>
              <a:spcBef>
                <a:spcPts val="406"/>
              </a:spcBef>
              <a:spcAft>
                <a:spcPts val="0"/>
              </a:spcAft>
              <a:buClr>
                <a:schemeClr val="dk1"/>
              </a:buClr>
              <a:buSzPts val="2275"/>
              <a:buChar char="•"/>
              <a:defRPr sz="2275"/>
            </a:lvl2pPr>
            <a:lvl3pPr marL="1371600" lvl="2" indent="-352425" algn="l">
              <a:lnSpc>
                <a:spcPct val="90000"/>
              </a:lnSpc>
              <a:spcBef>
                <a:spcPts val="406"/>
              </a:spcBef>
              <a:spcAft>
                <a:spcPts val="0"/>
              </a:spcAft>
              <a:buClr>
                <a:schemeClr val="dk1"/>
              </a:buClr>
              <a:buSzPts val="1950"/>
              <a:buChar char="•"/>
              <a:defRPr sz="1950"/>
            </a:lvl3pPr>
            <a:lvl4pPr marL="1828800" lvl="3" indent="-331787" algn="l">
              <a:lnSpc>
                <a:spcPct val="90000"/>
              </a:lnSpc>
              <a:spcBef>
                <a:spcPts val="406"/>
              </a:spcBef>
              <a:spcAft>
                <a:spcPts val="0"/>
              </a:spcAft>
              <a:buClr>
                <a:schemeClr val="dk1"/>
              </a:buClr>
              <a:buSzPts val="1625"/>
              <a:buChar char="•"/>
              <a:defRPr sz="1625"/>
            </a:lvl4pPr>
            <a:lvl5pPr marL="2286000" lvl="4" indent="-331787" algn="l">
              <a:lnSpc>
                <a:spcPct val="90000"/>
              </a:lnSpc>
              <a:spcBef>
                <a:spcPts val="406"/>
              </a:spcBef>
              <a:spcAft>
                <a:spcPts val="0"/>
              </a:spcAft>
              <a:buClr>
                <a:schemeClr val="dk1"/>
              </a:buClr>
              <a:buSzPts val="1625"/>
              <a:buChar char="•"/>
              <a:defRPr sz="1625"/>
            </a:lvl5pPr>
            <a:lvl6pPr marL="2743200" lvl="5" indent="-331787" algn="l">
              <a:lnSpc>
                <a:spcPct val="90000"/>
              </a:lnSpc>
              <a:spcBef>
                <a:spcPts val="406"/>
              </a:spcBef>
              <a:spcAft>
                <a:spcPts val="0"/>
              </a:spcAft>
              <a:buClr>
                <a:schemeClr val="dk1"/>
              </a:buClr>
              <a:buSzPts val="1625"/>
              <a:buChar char="•"/>
              <a:defRPr sz="1625"/>
            </a:lvl6pPr>
            <a:lvl7pPr marL="3200400" lvl="6" indent="-331787" algn="l">
              <a:lnSpc>
                <a:spcPct val="90000"/>
              </a:lnSpc>
              <a:spcBef>
                <a:spcPts val="406"/>
              </a:spcBef>
              <a:spcAft>
                <a:spcPts val="0"/>
              </a:spcAft>
              <a:buClr>
                <a:schemeClr val="dk1"/>
              </a:buClr>
              <a:buSzPts val="1625"/>
              <a:buChar char="•"/>
              <a:defRPr sz="1625"/>
            </a:lvl7pPr>
            <a:lvl8pPr marL="3657600" lvl="7" indent="-331787" algn="l">
              <a:lnSpc>
                <a:spcPct val="90000"/>
              </a:lnSpc>
              <a:spcBef>
                <a:spcPts val="406"/>
              </a:spcBef>
              <a:spcAft>
                <a:spcPts val="0"/>
              </a:spcAft>
              <a:buClr>
                <a:schemeClr val="dk1"/>
              </a:buClr>
              <a:buSzPts val="1625"/>
              <a:buChar char="•"/>
              <a:defRPr sz="1625"/>
            </a:lvl8pPr>
            <a:lvl9pPr marL="4114800" lvl="8" indent="-331787" algn="l">
              <a:lnSpc>
                <a:spcPct val="90000"/>
              </a:lnSpc>
              <a:spcBef>
                <a:spcPts val="406"/>
              </a:spcBef>
              <a:spcAft>
                <a:spcPts val="0"/>
              </a:spcAft>
              <a:buClr>
                <a:schemeClr val="dk1"/>
              </a:buClr>
              <a:buSzPts val="1625"/>
              <a:buChar char="•"/>
              <a:defRPr sz="1625"/>
            </a:lvl9pPr>
          </a:lstStyle>
          <a:p>
            <a:endParaRPr/>
          </a:p>
        </p:txBody>
      </p:sp>
      <p:sp>
        <p:nvSpPr>
          <p:cNvPr id="1076" name="Google Shape;61;p12"/>
          <p:cNvSpPr txBox="1">
            <a:spLocks noGrp="1"/>
          </p:cNvSpPr>
          <p:nvPr>
            <p:ph type="body" idx="2"/>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chemeClr val="dk1"/>
              </a:buClr>
              <a:buSzPts val="1300"/>
              <a:buNone/>
              <a:defRPr sz="1300"/>
            </a:lvl1pPr>
            <a:lvl2pPr marL="914400" lvl="1" indent="-228600" algn="l">
              <a:lnSpc>
                <a:spcPct val="90000"/>
              </a:lnSpc>
              <a:spcBef>
                <a:spcPts val="406"/>
              </a:spcBef>
              <a:spcAft>
                <a:spcPts val="0"/>
              </a:spcAft>
              <a:buClr>
                <a:schemeClr val="dk1"/>
              </a:buClr>
              <a:buSzPts val="1138"/>
              <a:buNone/>
              <a:defRPr sz="1138"/>
            </a:lvl2pPr>
            <a:lvl3pPr marL="1371600" lvl="2" indent="-228600" algn="l">
              <a:lnSpc>
                <a:spcPct val="90000"/>
              </a:lnSpc>
              <a:spcBef>
                <a:spcPts val="406"/>
              </a:spcBef>
              <a:spcAft>
                <a:spcPts val="0"/>
              </a:spcAft>
              <a:buClr>
                <a:schemeClr val="dk1"/>
              </a:buClr>
              <a:buSzPts val="975"/>
              <a:buNone/>
              <a:defRPr sz="975"/>
            </a:lvl3pPr>
            <a:lvl4pPr marL="1828800" lvl="3" indent="-228600" algn="l">
              <a:lnSpc>
                <a:spcPct val="90000"/>
              </a:lnSpc>
              <a:spcBef>
                <a:spcPts val="406"/>
              </a:spcBef>
              <a:spcAft>
                <a:spcPts val="0"/>
              </a:spcAft>
              <a:buClr>
                <a:schemeClr val="dk1"/>
              </a:buClr>
              <a:buSzPts val="813"/>
              <a:buNone/>
              <a:defRPr sz="813"/>
            </a:lvl4pPr>
            <a:lvl5pPr marL="2286000" lvl="4" indent="-228600" algn="l">
              <a:lnSpc>
                <a:spcPct val="90000"/>
              </a:lnSpc>
              <a:spcBef>
                <a:spcPts val="406"/>
              </a:spcBef>
              <a:spcAft>
                <a:spcPts val="0"/>
              </a:spcAft>
              <a:buClr>
                <a:schemeClr val="dk1"/>
              </a:buClr>
              <a:buSzPts val="813"/>
              <a:buNone/>
              <a:defRPr sz="813"/>
            </a:lvl5pPr>
            <a:lvl6pPr marL="2743200" lvl="5" indent="-228600" algn="l">
              <a:lnSpc>
                <a:spcPct val="90000"/>
              </a:lnSpc>
              <a:spcBef>
                <a:spcPts val="406"/>
              </a:spcBef>
              <a:spcAft>
                <a:spcPts val="0"/>
              </a:spcAft>
              <a:buClr>
                <a:schemeClr val="dk1"/>
              </a:buClr>
              <a:buSzPts val="813"/>
              <a:buNone/>
              <a:defRPr sz="813"/>
            </a:lvl6pPr>
            <a:lvl7pPr marL="3200400" lvl="6" indent="-228600" algn="l">
              <a:lnSpc>
                <a:spcPct val="90000"/>
              </a:lnSpc>
              <a:spcBef>
                <a:spcPts val="406"/>
              </a:spcBef>
              <a:spcAft>
                <a:spcPts val="0"/>
              </a:spcAft>
              <a:buClr>
                <a:schemeClr val="dk1"/>
              </a:buClr>
              <a:buSzPts val="813"/>
              <a:buNone/>
              <a:defRPr sz="813"/>
            </a:lvl7pPr>
            <a:lvl8pPr marL="3657600" lvl="7" indent="-228600" algn="l">
              <a:lnSpc>
                <a:spcPct val="90000"/>
              </a:lnSpc>
              <a:spcBef>
                <a:spcPts val="406"/>
              </a:spcBef>
              <a:spcAft>
                <a:spcPts val="0"/>
              </a:spcAft>
              <a:buClr>
                <a:schemeClr val="dk1"/>
              </a:buClr>
              <a:buSzPts val="813"/>
              <a:buNone/>
              <a:defRPr sz="813"/>
            </a:lvl8pPr>
            <a:lvl9pPr marL="4114800" lvl="8" indent="-228600" algn="l">
              <a:lnSpc>
                <a:spcPct val="90000"/>
              </a:lnSpc>
              <a:spcBef>
                <a:spcPts val="406"/>
              </a:spcBef>
              <a:spcAft>
                <a:spcPts val="0"/>
              </a:spcAft>
              <a:buClr>
                <a:schemeClr val="dk1"/>
              </a:buClr>
              <a:buSzPts val="813"/>
              <a:buNone/>
              <a:defRPr sz="813"/>
            </a:lvl9pPr>
          </a:lstStyle>
          <a:p>
            <a:endParaRPr/>
          </a:p>
        </p:txBody>
      </p:sp>
      <p:sp>
        <p:nvSpPr>
          <p:cNvPr id="1077" name="Google Shape;62;p12"/>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8" name="Google Shape;63;p12"/>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9" name="Google Shape;64;p12"/>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タイトル付きの図" type="picTx">
  <p:cSld name="PICTURE_WITH_CAPTION_TEXT">
    <p:spTree>
      <p:nvGrpSpPr>
        <p:cNvPr id="1" name=""/>
        <p:cNvGrpSpPr/>
        <p:nvPr/>
      </p:nvGrpSpPr>
      <p:grpSpPr>
        <a:xfrm>
          <a:off x="0" y="0"/>
          <a:ext cx="0" cy="0"/>
          <a:chOff x="0" y="0"/>
          <a:chExt cx="0" cy="0"/>
        </a:xfrm>
      </p:grpSpPr>
      <p:sp>
        <p:nvSpPr>
          <p:cNvPr id="1081" name="Google Shape;66;p13"/>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600"/>
              <a:buFont typeface="Arial"/>
              <a:buNone/>
              <a:defRPr sz="2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82" name="Google Shape;67;p13"/>
          <p:cNvSpPr>
            <a:spLocks noGrp="1"/>
          </p:cNvSpPr>
          <p:nvPr>
            <p:ph type="pic" idx="2"/>
          </p:nvPr>
        </p:nvSpPr>
        <p:spPr>
          <a:xfrm>
            <a:off x="4211340" y="987426"/>
            <a:ext cx="5014913"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813"/>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1pPr>
            <a:lvl2pPr marR="0" lvl="1" algn="l" rtl="0">
              <a:lnSpc>
                <a:spcPct val="90000"/>
              </a:lnSpc>
              <a:spcBef>
                <a:spcPts val="406"/>
              </a:spcBef>
              <a:spcAft>
                <a:spcPts val="0"/>
              </a:spcAft>
              <a:buClr>
                <a:schemeClr val="dk1"/>
              </a:buClr>
              <a:buSzPts val="2275"/>
              <a:buFont typeface="Arial"/>
              <a:buNone/>
              <a:defRPr sz="2275" b="0" i="0" u="none" strike="noStrike" cap="none">
                <a:solidFill>
                  <a:schemeClr val="dk1"/>
                </a:solidFill>
                <a:latin typeface="Arial"/>
                <a:ea typeface="Arial"/>
                <a:cs typeface="Arial"/>
                <a:sym typeface="Arial"/>
              </a:defRPr>
            </a:lvl2pPr>
            <a:lvl3pPr marR="0" lvl="2" algn="l" rtl="0">
              <a:lnSpc>
                <a:spcPct val="90000"/>
              </a:lnSpc>
              <a:spcBef>
                <a:spcPts val="406"/>
              </a:spcBef>
              <a:spcAft>
                <a:spcPts val="0"/>
              </a:spcAft>
              <a:buClr>
                <a:schemeClr val="dk1"/>
              </a:buClr>
              <a:buSzPts val="1950"/>
              <a:buFont typeface="Arial"/>
              <a:buNone/>
              <a:defRPr sz="1950" b="0" i="0" u="none" strike="noStrike" cap="none">
                <a:solidFill>
                  <a:schemeClr val="dk1"/>
                </a:solidFill>
                <a:latin typeface="Arial"/>
                <a:ea typeface="Arial"/>
                <a:cs typeface="Arial"/>
                <a:sym typeface="Arial"/>
              </a:defRPr>
            </a:lvl3pPr>
            <a:lvl4pPr marR="0" lvl="3"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4pPr>
            <a:lvl5pPr marR="0" lvl="4"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5pPr>
            <a:lvl6pPr marR="0" lvl="5"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6pPr>
            <a:lvl7pPr marR="0" lvl="6"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7pPr>
            <a:lvl8pPr marR="0" lvl="7"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8pPr>
            <a:lvl9pPr marR="0" lvl="8"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9pPr>
          </a:lstStyle>
          <a:p>
            <a:endParaRPr/>
          </a:p>
        </p:txBody>
      </p:sp>
      <p:sp>
        <p:nvSpPr>
          <p:cNvPr id="1083" name="Google Shape;68;p13"/>
          <p:cNvSpPr txBox="1">
            <a:spLocks noGrp="1"/>
          </p:cNvSpPr>
          <p:nvPr>
            <p:ph type="body" idx="1"/>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chemeClr val="dk1"/>
              </a:buClr>
              <a:buSzPts val="1300"/>
              <a:buNone/>
              <a:defRPr sz="1300"/>
            </a:lvl1pPr>
            <a:lvl2pPr marL="914400" lvl="1" indent="-228600" algn="l">
              <a:lnSpc>
                <a:spcPct val="90000"/>
              </a:lnSpc>
              <a:spcBef>
                <a:spcPts val="406"/>
              </a:spcBef>
              <a:spcAft>
                <a:spcPts val="0"/>
              </a:spcAft>
              <a:buClr>
                <a:schemeClr val="dk1"/>
              </a:buClr>
              <a:buSzPts val="1138"/>
              <a:buNone/>
              <a:defRPr sz="1138"/>
            </a:lvl2pPr>
            <a:lvl3pPr marL="1371600" lvl="2" indent="-228600" algn="l">
              <a:lnSpc>
                <a:spcPct val="90000"/>
              </a:lnSpc>
              <a:spcBef>
                <a:spcPts val="406"/>
              </a:spcBef>
              <a:spcAft>
                <a:spcPts val="0"/>
              </a:spcAft>
              <a:buClr>
                <a:schemeClr val="dk1"/>
              </a:buClr>
              <a:buSzPts val="975"/>
              <a:buNone/>
              <a:defRPr sz="975"/>
            </a:lvl3pPr>
            <a:lvl4pPr marL="1828800" lvl="3" indent="-228600" algn="l">
              <a:lnSpc>
                <a:spcPct val="90000"/>
              </a:lnSpc>
              <a:spcBef>
                <a:spcPts val="406"/>
              </a:spcBef>
              <a:spcAft>
                <a:spcPts val="0"/>
              </a:spcAft>
              <a:buClr>
                <a:schemeClr val="dk1"/>
              </a:buClr>
              <a:buSzPts val="813"/>
              <a:buNone/>
              <a:defRPr sz="813"/>
            </a:lvl4pPr>
            <a:lvl5pPr marL="2286000" lvl="4" indent="-228600" algn="l">
              <a:lnSpc>
                <a:spcPct val="90000"/>
              </a:lnSpc>
              <a:spcBef>
                <a:spcPts val="406"/>
              </a:spcBef>
              <a:spcAft>
                <a:spcPts val="0"/>
              </a:spcAft>
              <a:buClr>
                <a:schemeClr val="dk1"/>
              </a:buClr>
              <a:buSzPts val="813"/>
              <a:buNone/>
              <a:defRPr sz="813"/>
            </a:lvl5pPr>
            <a:lvl6pPr marL="2743200" lvl="5" indent="-228600" algn="l">
              <a:lnSpc>
                <a:spcPct val="90000"/>
              </a:lnSpc>
              <a:spcBef>
                <a:spcPts val="406"/>
              </a:spcBef>
              <a:spcAft>
                <a:spcPts val="0"/>
              </a:spcAft>
              <a:buClr>
                <a:schemeClr val="dk1"/>
              </a:buClr>
              <a:buSzPts val="813"/>
              <a:buNone/>
              <a:defRPr sz="813"/>
            </a:lvl6pPr>
            <a:lvl7pPr marL="3200400" lvl="6" indent="-228600" algn="l">
              <a:lnSpc>
                <a:spcPct val="90000"/>
              </a:lnSpc>
              <a:spcBef>
                <a:spcPts val="406"/>
              </a:spcBef>
              <a:spcAft>
                <a:spcPts val="0"/>
              </a:spcAft>
              <a:buClr>
                <a:schemeClr val="dk1"/>
              </a:buClr>
              <a:buSzPts val="813"/>
              <a:buNone/>
              <a:defRPr sz="813"/>
            </a:lvl7pPr>
            <a:lvl8pPr marL="3657600" lvl="7" indent="-228600" algn="l">
              <a:lnSpc>
                <a:spcPct val="90000"/>
              </a:lnSpc>
              <a:spcBef>
                <a:spcPts val="406"/>
              </a:spcBef>
              <a:spcAft>
                <a:spcPts val="0"/>
              </a:spcAft>
              <a:buClr>
                <a:schemeClr val="dk1"/>
              </a:buClr>
              <a:buSzPts val="813"/>
              <a:buNone/>
              <a:defRPr sz="813"/>
            </a:lvl8pPr>
            <a:lvl9pPr marL="4114800" lvl="8" indent="-228600" algn="l">
              <a:lnSpc>
                <a:spcPct val="90000"/>
              </a:lnSpc>
              <a:spcBef>
                <a:spcPts val="406"/>
              </a:spcBef>
              <a:spcAft>
                <a:spcPts val="0"/>
              </a:spcAft>
              <a:buClr>
                <a:schemeClr val="dk1"/>
              </a:buClr>
              <a:buSzPts val="813"/>
              <a:buNone/>
              <a:defRPr sz="813"/>
            </a:lvl9pPr>
          </a:lstStyle>
          <a:p>
            <a:endParaRPr/>
          </a:p>
        </p:txBody>
      </p:sp>
      <p:sp>
        <p:nvSpPr>
          <p:cNvPr id="1084" name="Google Shape;69;p13"/>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5" name="Google Shape;70;p13"/>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6" name="Google Shape;71;p13"/>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タイトルと&#10;縦書きテキスト" type="vertTx">
  <p:cSld name="VERTICAL_TEXT">
    <p:spTree>
      <p:nvGrpSpPr>
        <p:cNvPr id="1" name=""/>
        <p:cNvGrpSpPr/>
        <p:nvPr/>
      </p:nvGrpSpPr>
      <p:grpSpPr>
        <a:xfrm>
          <a:off x="0" y="0"/>
          <a:ext cx="0" cy="0"/>
          <a:chOff x="0" y="0"/>
          <a:chExt cx="0" cy="0"/>
        </a:xfrm>
      </p:grpSpPr>
      <p:sp>
        <p:nvSpPr>
          <p:cNvPr id="1088" name="Google Shape;73;p14"/>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89" name="Google Shape;74;p14"/>
          <p:cNvSpPr txBox="1">
            <a:spLocks noGrp="1"/>
          </p:cNvSpPr>
          <p:nvPr>
            <p:ph type="body" idx="1"/>
          </p:nvPr>
        </p:nvSpPr>
        <p:spPr>
          <a:xfrm rot="5400000">
            <a:off x="2777332" y="-270669"/>
            <a:ext cx="4351338" cy="85439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90" name="Google Shape;75;p14"/>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1" name="Google Shape;76;p14"/>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2" name="Google Shape;77;p14"/>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025" name="Google Shape;10;p4"/>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575"/>
              <a:buFont typeface="Arial"/>
              <a:buNone/>
              <a:defRPr sz="3575"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26" name="Google Shape;11;p4"/>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marR="0" lvl="0" indent="-373062" algn="l" rtl="0">
              <a:lnSpc>
                <a:spcPct val="90000"/>
              </a:lnSpc>
              <a:spcBef>
                <a:spcPts val="813"/>
              </a:spcBef>
              <a:spcAft>
                <a:spcPts val="0"/>
              </a:spcAft>
              <a:buClr>
                <a:schemeClr val="dk1"/>
              </a:buClr>
              <a:buSzPts val="2275"/>
              <a:buFont typeface="Arial"/>
              <a:buChar char="•"/>
              <a:defRPr sz="2275" b="0" i="0" u="none" strike="noStrike" cap="none">
                <a:solidFill>
                  <a:schemeClr val="dk1"/>
                </a:solidFill>
                <a:latin typeface="Arial"/>
                <a:ea typeface="Arial"/>
                <a:cs typeface="Arial"/>
                <a:sym typeface="Arial"/>
              </a:defRPr>
            </a:lvl1pPr>
            <a:lvl2pPr marL="914400" marR="0" lvl="1" indent="-352425" algn="l" rtl="0">
              <a:lnSpc>
                <a:spcPct val="90000"/>
              </a:lnSpc>
              <a:spcBef>
                <a:spcPts val="406"/>
              </a:spcBef>
              <a:spcAft>
                <a:spcPts val="0"/>
              </a:spcAft>
              <a:buClr>
                <a:schemeClr val="dk1"/>
              </a:buClr>
              <a:buSzPts val="1950"/>
              <a:buFont typeface="Arial"/>
              <a:buChar char="•"/>
              <a:defRPr sz="1950" b="0" i="0" u="none" strike="noStrike" cap="none">
                <a:solidFill>
                  <a:schemeClr val="dk1"/>
                </a:solidFill>
                <a:latin typeface="Arial"/>
                <a:ea typeface="Arial"/>
                <a:cs typeface="Arial"/>
                <a:sym typeface="Arial"/>
              </a:defRPr>
            </a:lvl2pPr>
            <a:lvl3pPr marL="1371600" marR="0" lvl="2" indent="-331787" algn="l" rtl="0">
              <a:lnSpc>
                <a:spcPct val="90000"/>
              </a:lnSpc>
              <a:spcBef>
                <a:spcPts val="406"/>
              </a:spcBef>
              <a:spcAft>
                <a:spcPts val="0"/>
              </a:spcAft>
              <a:buClr>
                <a:schemeClr val="dk1"/>
              </a:buClr>
              <a:buSzPts val="1625"/>
              <a:buFont typeface="Arial"/>
              <a:buChar char="•"/>
              <a:defRPr sz="1625" b="0" i="0" u="none" strike="noStrike" cap="none">
                <a:solidFill>
                  <a:schemeClr val="dk1"/>
                </a:solidFill>
                <a:latin typeface="Arial"/>
                <a:ea typeface="Arial"/>
                <a:cs typeface="Arial"/>
                <a:sym typeface="Arial"/>
              </a:defRPr>
            </a:lvl3pPr>
            <a:lvl4pPr marL="1828800" marR="0" lvl="3"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4pPr>
            <a:lvl5pPr marL="2286000" marR="0" lvl="4"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5pPr>
            <a:lvl6pPr marL="2743200" marR="0" lvl="5"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6pPr>
            <a:lvl7pPr marL="3200400" marR="0" lvl="6"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7pPr>
            <a:lvl8pPr marL="3657600" marR="0" lvl="7"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8pPr>
            <a:lvl9pPr marL="4114800" marR="0" lvl="8"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9pPr>
          </a:lstStyle>
          <a:p>
            <a:endParaRPr/>
          </a:p>
        </p:txBody>
      </p:sp>
      <p:sp>
        <p:nvSpPr>
          <p:cNvPr id="1027" name="Google Shape;12;p4"/>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75"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28" name="Google Shape;13;p4"/>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75"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29" name="Google Shape;14;p4"/>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975" b="0" i="0" u="none" strike="noStrike" cap="none">
                <a:solidFill>
                  <a:srgbClr val="888888"/>
                </a:solidFill>
                <a:latin typeface="Arial"/>
                <a:ea typeface="Arial"/>
                <a:cs typeface="Arial"/>
                <a:sym typeface="Arial"/>
              </a:defRPr>
            </a:lvl1pPr>
            <a:lvl2pPr marL="0" marR="0" lvl="1" indent="0" algn="r" rtl="0">
              <a:spcBef>
                <a:spcPts val="0"/>
              </a:spcBef>
              <a:spcAft>
                <a:spcPts val="0"/>
              </a:spcAft>
              <a:buNone/>
              <a:defRPr sz="975" b="0" i="0" u="none" strike="noStrike" cap="none">
                <a:solidFill>
                  <a:srgbClr val="888888"/>
                </a:solidFill>
                <a:latin typeface="Arial"/>
                <a:ea typeface="Arial"/>
                <a:cs typeface="Arial"/>
                <a:sym typeface="Arial"/>
              </a:defRPr>
            </a:lvl2pPr>
            <a:lvl3pPr marL="0" marR="0" lvl="2" indent="0" algn="r" rtl="0">
              <a:spcBef>
                <a:spcPts val="0"/>
              </a:spcBef>
              <a:spcAft>
                <a:spcPts val="0"/>
              </a:spcAft>
              <a:buNone/>
              <a:defRPr sz="975" b="0" i="0" u="none" strike="noStrike" cap="none">
                <a:solidFill>
                  <a:srgbClr val="888888"/>
                </a:solidFill>
                <a:latin typeface="Arial"/>
                <a:ea typeface="Arial"/>
                <a:cs typeface="Arial"/>
                <a:sym typeface="Arial"/>
              </a:defRPr>
            </a:lvl3pPr>
            <a:lvl4pPr marL="0" marR="0" lvl="3" indent="0" algn="r" rtl="0">
              <a:spcBef>
                <a:spcPts val="0"/>
              </a:spcBef>
              <a:spcAft>
                <a:spcPts val="0"/>
              </a:spcAft>
              <a:buNone/>
              <a:defRPr sz="975" b="0" i="0" u="none" strike="noStrike" cap="none">
                <a:solidFill>
                  <a:srgbClr val="888888"/>
                </a:solidFill>
                <a:latin typeface="Arial"/>
                <a:ea typeface="Arial"/>
                <a:cs typeface="Arial"/>
                <a:sym typeface="Arial"/>
              </a:defRPr>
            </a:lvl4pPr>
            <a:lvl5pPr marL="0" marR="0" lvl="4" indent="0" algn="r" rtl="0">
              <a:spcBef>
                <a:spcPts val="0"/>
              </a:spcBef>
              <a:spcAft>
                <a:spcPts val="0"/>
              </a:spcAft>
              <a:buNone/>
              <a:defRPr sz="975" b="0" i="0" u="none" strike="noStrike" cap="none">
                <a:solidFill>
                  <a:srgbClr val="888888"/>
                </a:solidFill>
                <a:latin typeface="Arial"/>
                <a:ea typeface="Arial"/>
                <a:cs typeface="Arial"/>
                <a:sym typeface="Arial"/>
              </a:defRPr>
            </a:lvl5pPr>
            <a:lvl6pPr marL="0" marR="0" lvl="5" indent="0" algn="r" rtl="0">
              <a:spcBef>
                <a:spcPts val="0"/>
              </a:spcBef>
              <a:spcAft>
                <a:spcPts val="0"/>
              </a:spcAft>
              <a:buNone/>
              <a:defRPr sz="975" b="0" i="0" u="none" strike="noStrike" cap="none">
                <a:solidFill>
                  <a:srgbClr val="888888"/>
                </a:solidFill>
                <a:latin typeface="Arial"/>
                <a:ea typeface="Arial"/>
                <a:cs typeface="Arial"/>
                <a:sym typeface="Arial"/>
              </a:defRPr>
            </a:lvl6pPr>
            <a:lvl7pPr marL="0" marR="0" lvl="6" indent="0" algn="r" rtl="0">
              <a:spcBef>
                <a:spcPts val="0"/>
              </a:spcBef>
              <a:spcAft>
                <a:spcPts val="0"/>
              </a:spcAft>
              <a:buNone/>
              <a:defRPr sz="975" b="0" i="0" u="none" strike="noStrike" cap="none">
                <a:solidFill>
                  <a:srgbClr val="888888"/>
                </a:solidFill>
                <a:latin typeface="Arial"/>
                <a:ea typeface="Arial"/>
                <a:cs typeface="Arial"/>
                <a:sym typeface="Arial"/>
              </a:defRPr>
            </a:lvl7pPr>
            <a:lvl8pPr marL="0" marR="0" lvl="7" indent="0" algn="r" rtl="0">
              <a:spcBef>
                <a:spcPts val="0"/>
              </a:spcBef>
              <a:spcAft>
                <a:spcPts val="0"/>
              </a:spcAft>
              <a:buNone/>
              <a:defRPr sz="975" b="0" i="0" u="none" strike="noStrike" cap="none">
                <a:solidFill>
                  <a:srgbClr val="888888"/>
                </a:solidFill>
                <a:latin typeface="Arial"/>
                <a:ea typeface="Arial"/>
                <a:cs typeface="Arial"/>
                <a:sym typeface="Arial"/>
              </a:defRPr>
            </a:lvl8pPr>
            <a:lvl9pPr marL="0" marR="0" lvl="8" indent="0" algn="r" rtl="0">
              <a:spcBef>
                <a:spcPts val="0"/>
              </a:spcBef>
              <a:spcAft>
                <a:spcPts val="0"/>
              </a:spcAft>
              <a:buNone/>
              <a:defRPr sz="975"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7" name="Google Shape;89;p1"/>
          <p:cNvSpPr/>
          <p:nvPr/>
        </p:nvSpPr>
        <p:spPr>
          <a:xfrm>
            <a:off x="33572" y="638294"/>
            <a:ext cx="9723754" cy="243500"/>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en-US" altLang="ja-JP" b="1" dirty="0">
                <a:solidFill>
                  <a:schemeClr val="dk1"/>
                </a:solidFill>
                <a:latin typeface="メイリオ" panose="020B0604030504040204" pitchFamily="50" charset="-128"/>
                <a:ea typeface="メイリオ" panose="020B0604030504040204" pitchFamily="50" charset="-128"/>
                <a:cs typeface="Meiryo"/>
                <a:sym typeface="Meiryo"/>
              </a:rPr>
              <a:t>ALPS</a:t>
            </a:r>
            <a:r>
              <a:rPr lang="ja-JP" altLang="en-US" b="1" dirty="0">
                <a:solidFill>
                  <a:schemeClr val="dk1"/>
                </a:solidFill>
                <a:latin typeface="メイリオ" panose="020B0604030504040204" pitchFamily="50" charset="-128"/>
                <a:ea typeface="メイリオ" panose="020B0604030504040204" pitchFamily="50" charset="-128"/>
                <a:cs typeface="Meiryo"/>
                <a:sym typeface="Meiryo"/>
              </a:rPr>
              <a:t>処理水の海洋放出に伴う風評の払拭に向けて</a:t>
            </a:r>
            <a:r>
              <a:rPr lang="ja-JP" altLang="en-US" b="1" dirty="0" smtClean="0">
                <a:solidFill>
                  <a:schemeClr val="dk1"/>
                </a:solidFill>
                <a:latin typeface="メイリオ" panose="020B0604030504040204" pitchFamily="50" charset="-128"/>
                <a:ea typeface="メイリオ" panose="020B0604030504040204" pitchFamily="50" charset="-128"/>
                <a:cs typeface="Meiryo"/>
                <a:sym typeface="Meiryo"/>
              </a:rPr>
              <a:t>目指す地域の姿</a:t>
            </a:r>
            <a:endParaRPr sz="1400" b="1"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1108" name="Google Shape;90;p1"/>
          <p:cNvSpPr/>
          <p:nvPr/>
        </p:nvSpPr>
        <p:spPr>
          <a:xfrm>
            <a:off x="5121753" y="3214545"/>
            <a:ext cx="4640400" cy="283322"/>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ja-JP" altLang="en-US" b="1" dirty="0">
                <a:latin typeface="メイリオ" panose="020B0604030504040204" pitchFamily="50" charset="-128"/>
                <a:ea typeface="メイリオ" panose="020B0604030504040204" pitchFamily="50" charset="-128"/>
                <a:cs typeface="Meiryo"/>
                <a:sym typeface="Meiryo"/>
              </a:rPr>
              <a:t>海水浴場</a:t>
            </a:r>
            <a:r>
              <a:rPr lang="ja-JP" altLang="en-US" b="1" dirty="0" smtClean="0">
                <a:latin typeface="メイリオ" panose="020B0604030504040204" pitchFamily="50" charset="-128"/>
                <a:ea typeface="メイリオ" panose="020B0604030504040204" pitchFamily="50" charset="-128"/>
                <a:cs typeface="Meiryo"/>
                <a:sym typeface="Meiryo"/>
              </a:rPr>
              <a:t>および関連</a:t>
            </a:r>
            <a:r>
              <a:rPr lang="ja-JP" altLang="en-US" b="1" dirty="0">
                <a:latin typeface="メイリオ" panose="020B0604030504040204" pitchFamily="50" charset="-128"/>
                <a:ea typeface="メイリオ" panose="020B0604030504040204" pitchFamily="50" charset="-128"/>
                <a:cs typeface="Meiryo"/>
                <a:sym typeface="Meiryo"/>
              </a:rPr>
              <a:t>施設を</a:t>
            </a:r>
            <a:r>
              <a:rPr lang="ja-JP" altLang="en-US" b="1" dirty="0" smtClean="0">
                <a:latin typeface="メイリオ" panose="020B0604030504040204" pitchFamily="50" charset="-128"/>
                <a:ea typeface="メイリオ" panose="020B0604030504040204" pitchFamily="50" charset="-128"/>
                <a:cs typeface="Meiryo"/>
                <a:sym typeface="Meiryo"/>
              </a:rPr>
              <a:t>含めた地域</a:t>
            </a:r>
            <a:r>
              <a:rPr lang="ja-JP" altLang="en-US" b="1" dirty="0">
                <a:latin typeface="メイリオ" panose="020B0604030504040204" pitchFamily="50" charset="-128"/>
                <a:ea typeface="メイリオ" panose="020B0604030504040204" pitchFamily="50" charset="-128"/>
                <a:cs typeface="Meiryo"/>
                <a:sym typeface="Meiryo"/>
              </a:rPr>
              <a:t>の</a:t>
            </a:r>
            <a:r>
              <a:rPr lang="ja-JP" altLang="en-US" b="1" dirty="0" smtClean="0">
                <a:latin typeface="メイリオ" panose="020B0604030504040204" pitchFamily="50" charset="-128"/>
                <a:ea typeface="メイリオ" panose="020B0604030504040204" pitchFamily="50" charset="-128"/>
                <a:cs typeface="Meiryo"/>
                <a:sym typeface="Meiryo"/>
              </a:rPr>
              <a:t>現状・課題</a:t>
            </a:r>
            <a:endParaRPr sz="1400" b="1" i="0" u="none" strike="noStrike" cap="none" dirty="0">
              <a:latin typeface="メイリオ" panose="020B0604030504040204" pitchFamily="50" charset="-128"/>
              <a:ea typeface="メイリオ" panose="020B0604030504040204" pitchFamily="50" charset="-128"/>
              <a:cs typeface="Meiryo"/>
              <a:sym typeface="Meiryo"/>
            </a:endParaRPr>
          </a:p>
        </p:txBody>
      </p:sp>
      <p:sp>
        <p:nvSpPr>
          <p:cNvPr id="1109" name="Google Shape;91;p1"/>
          <p:cNvSpPr txBox="1"/>
          <p:nvPr/>
        </p:nvSpPr>
        <p:spPr>
          <a:xfrm>
            <a:off x="5121753" y="3497867"/>
            <a:ext cx="4640400" cy="1459112"/>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r>
              <a:rPr lang="en-US" altLang="ja-JP" sz="1200" b="0" i="0" u="none" strike="noStrike" cap="none" dirty="0" smtClean="0">
                <a:solidFill>
                  <a:schemeClr val="dk1"/>
                </a:solidFill>
                <a:latin typeface="メイリオ" panose="020B0604030504040204" pitchFamily="50" charset="-128"/>
                <a:ea typeface="メイリオ" panose="020B0604030504040204" pitchFamily="50" charset="-128"/>
                <a:cs typeface="Meiryo"/>
                <a:sym typeface="Meiryo"/>
              </a:rPr>
              <a:t>※</a:t>
            </a:r>
            <a:r>
              <a:rPr lang="ja-JP" sz="1200" b="0" i="0" u="none" strike="noStrike" cap="none" dirty="0" smtClean="0">
                <a:solidFill>
                  <a:schemeClr val="dk1"/>
                </a:solidFill>
                <a:latin typeface="メイリオ" panose="020B0604030504040204" pitchFamily="50" charset="-128"/>
                <a:ea typeface="メイリオ" panose="020B0604030504040204" pitchFamily="50" charset="-128"/>
                <a:cs typeface="Meiryo"/>
                <a:sym typeface="Meiryo"/>
              </a:rPr>
              <a:t>事業</a:t>
            </a:r>
            <a:r>
              <a:rPr lang="ja-JP" sz="1200" b="0" i="0" u="none" strike="noStrike" cap="none" dirty="0">
                <a:solidFill>
                  <a:schemeClr val="dk1"/>
                </a:solidFill>
                <a:latin typeface="メイリオ" panose="020B0604030504040204" pitchFamily="50" charset="-128"/>
                <a:ea typeface="メイリオ" panose="020B0604030504040204" pitchFamily="50" charset="-128"/>
                <a:cs typeface="Meiryo"/>
                <a:sym typeface="Meiryo"/>
              </a:rPr>
              <a:t>実施地域の</a:t>
            </a:r>
            <a:r>
              <a:rPr lang="ja-JP" sz="1200" b="0" i="0" u="none" strike="noStrike" cap="none" dirty="0" smtClean="0">
                <a:solidFill>
                  <a:schemeClr val="dk1"/>
                </a:solidFill>
                <a:latin typeface="メイリオ" panose="020B0604030504040204" pitchFamily="50" charset="-128"/>
                <a:ea typeface="メイリオ" panose="020B0604030504040204" pitchFamily="50" charset="-128"/>
                <a:cs typeface="Meiryo"/>
                <a:sym typeface="Meiryo"/>
              </a:rPr>
              <a:t>現状</a:t>
            </a:r>
            <a:r>
              <a:rPr lang="ja-JP" altLang="en-US" sz="1200" b="0" i="0" u="none" strike="noStrike" cap="none" dirty="0" smtClean="0">
                <a:solidFill>
                  <a:schemeClr val="dk1"/>
                </a:solidFill>
                <a:latin typeface="メイリオ" panose="020B0604030504040204" pitchFamily="50" charset="-128"/>
                <a:ea typeface="メイリオ" panose="020B0604030504040204" pitchFamily="50" charset="-128"/>
                <a:cs typeface="Meiryo"/>
                <a:sym typeface="Meiryo"/>
              </a:rPr>
              <a:t>および</a:t>
            </a:r>
            <a:r>
              <a:rPr lang="ja-JP" sz="1200" b="0" i="0" u="none" strike="noStrike" cap="none" dirty="0" smtClean="0">
                <a:solidFill>
                  <a:schemeClr val="dk1"/>
                </a:solidFill>
                <a:latin typeface="メイリオ" panose="020B0604030504040204" pitchFamily="50" charset="-128"/>
                <a:ea typeface="メイリオ" panose="020B0604030504040204" pitchFamily="50" charset="-128"/>
                <a:cs typeface="Meiryo"/>
                <a:sym typeface="Meiryo"/>
              </a:rPr>
              <a:t>課題</a:t>
            </a:r>
            <a:r>
              <a:rPr lang="ja-JP" altLang="en-US" sz="1200" b="0" i="0" u="none" strike="noStrike" cap="none" dirty="0" smtClean="0">
                <a:solidFill>
                  <a:schemeClr val="dk1"/>
                </a:solidFill>
                <a:latin typeface="メイリオ" panose="020B0604030504040204" pitchFamily="50" charset="-128"/>
                <a:ea typeface="メイリオ" panose="020B0604030504040204" pitchFamily="50" charset="-128"/>
                <a:cs typeface="Meiryo"/>
                <a:sym typeface="Meiryo"/>
              </a:rPr>
              <a:t>を</a:t>
            </a:r>
            <a:r>
              <a:rPr lang="ja-JP" altLang="en-US" sz="1200" dirty="0">
                <a:solidFill>
                  <a:schemeClr val="dk1"/>
                </a:solidFill>
                <a:latin typeface="メイリオ" panose="020B0604030504040204" pitchFamily="50" charset="-128"/>
                <a:ea typeface="メイリオ" panose="020B0604030504040204" pitchFamily="50" charset="-128"/>
                <a:cs typeface="Meiryo"/>
                <a:sym typeface="Meiryo"/>
              </a:rPr>
              <a:t>記載してください。</a:t>
            </a:r>
          </a:p>
          <a:p>
            <a:pPr marR="0" lvl="0" algn="l" rtl="0">
              <a:spcBef>
                <a:spcPts val="0"/>
              </a:spcBef>
              <a:spcAft>
                <a:spcPts val="0"/>
              </a:spcAft>
            </a:pPr>
            <a:endParaRPr sz="1200"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1110" name="Google Shape;92;p1"/>
          <p:cNvSpPr txBox="1">
            <a:spLocks noGrp="1"/>
          </p:cNvSpPr>
          <p:nvPr>
            <p:ph type="title"/>
          </p:nvPr>
        </p:nvSpPr>
        <p:spPr>
          <a:xfrm>
            <a:off x="33572" y="8845"/>
            <a:ext cx="8985250" cy="47625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1900"/>
              <a:buFont typeface="Meiryo"/>
              <a:buNone/>
            </a:pPr>
            <a:r>
              <a:rPr lang="ja-JP" sz="1900" dirty="0">
                <a:latin typeface="メイリオ" panose="020B0604030504040204" pitchFamily="50" charset="-128"/>
                <a:ea typeface="メイリオ" panose="020B0604030504040204" pitchFamily="50" charset="-128"/>
                <a:cs typeface="Meiryo"/>
                <a:sym typeface="Meiryo"/>
              </a:rPr>
              <a:t>○</a:t>
            </a:r>
            <a:r>
              <a:rPr lang="ja-JP" sz="1900" dirty="0" smtClean="0">
                <a:latin typeface="メイリオ" panose="020B0604030504040204" pitchFamily="50" charset="-128"/>
                <a:ea typeface="メイリオ" panose="020B0604030504040204" pitchFamily="50" charset="-128"/>
                <a:cs typeface="Meiryo"/>
                <a:sym typeface="Meiryo"/>
              </a:rPr>
              <a:t>○○</a:t>
            </a:r>
            <a:r>
              <a:rPr lang="ja-JP" sz="1900" dirty="0">
                <a:latin typeface="メイリオ" panose="020B0604030504040204" pitchFamily="50" charset="-128"/>
                <a:ea typeface="メイリオ" panose="020B0604030504040204" pitchFamily="50" charset="-128"/>
                <a:cs typeface="Meiryo"/>
                <a:sym typeface="Meiryo"/>
              </a:rPr>
              <a:t>○事業【○○県</a:t>
            </a:r>
            <a:r>
              <a:rPr lang="ja-JP" sz="1900" dirty="0" smtClean="0">
                <a:latin typeface="メイリオ" panose="020B0604030504040204" pitchFamily="50" charset="-128"/>
                <a:ea typeface="メイリオ" panose="020B0604030504040204" pitchFamily="50" charset="-128"/>
                <a:cs typeface="Meiryo"/>
                <a:sym typeface="Meiryo"/>
              </a:rPr>
              <a:t>○○市</a:t>
            </a:r>
            <a:r>
              <a:rPr lang="ja-JP" altLang="en-US" sz="1900" dirty="0" smtClean="0">
                <a:latin typeface="メイリオ" panose="020B0604030504040204" pitchFamily="50" charset="-128"/>
                <a:ea typeface="メイリオ" panose="020B0604030504040204" pitchFamily="50" charset="-128"/>
                <a:cs typeface="Meiryo"/>
                <a:sym typeface="Meiryo"/>
              </a:rPr>
              <a:t>：○○海水浴場</a:t>
            </a:r>
            <a:r>
              <a:rPr lang="ja-JP" sz="1900" dirty="0" smtClean="0">
                <a:latin typeface="メイリオ" panose="020B0604030504040204" pitchFamily="50" charset="-128"/>
                <a:ea typeface="メイリオ" panose="020B0604030504040204" pitchFamily="50" charset="-128"/>
                <a:cs typeface="Meiryo"/>
                <a:sym typeface="Meiryo"/>
              </a:rPr>
              <a:t>】 </a:t>
            </a:r>
            <a:r>
              <a:rPr lang="ja-JP" sz="1900" dirty="0">
                <a:latin typeface="メイリオ" panose="020B0604030504040204" pitchFamily="50" charset="-128"/>
                <a:ea typeface="メイリオ" panose="020B0604030504040204" pitchFamily="50" charset="-128"/>
                <a:cs typeface="Meiryo"/>
                <a:sym typeface="Meiryo"/>
              </a:rPr>
              <a:t>　</a:t>
            </a:r>
            <a:endParaRPr dirty="0">
              <a:latin typeface="メイリオ" panose="020B0604030504040204" pitchFamily="50" charset="-128"/>
              <a:ea typeface="メイリオ" panose="020B0604030504040204" pitchFamily="50" charset="-128"/>
            </a:endParaRPr>
          </a:p>
        </p:txBody>
      </p:sp>
      <p:sp>
        <p:nvSpPr>
          <p:cNvPr id="1112" name="Google Shape;96;p1"/>
          <p:cNvSpPr/>
          <p:nvPr/>
        </p:nvSpPr>
        <p:spPr>
          <a:xfrm>
            <a:off x="5121753" y="5036294"/>
            <a:ext cx="4640400" cy="302116"/>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ja-JP" altLang="en-US" b="1" dirty="0">
                <a:latin typeface="メイリオ" panose="020B0604030504040204" pitchFamily="50" charset="-128"/>
                <a:ea typeface="メイリオ" panose="020B0604030504040204" pitchFamily="50" charset="-128"/>
                <a:cs typeface="Meiryo"/>
                <a:sym typeface="Meiryo"/>
              </a:rPr>
              <a:t>事業実施により期待される効果</a:t>
            </a:r>
          </a:p>
        </p:txBody>
      </p:sp>
      <p:sp>
        <p:nvSpPr>
          <p:cNvPr id="1113" name="Google Shape;97;p1"/>
          <p:cNvSpPr txBox="1"/>
          <p:nvPr/>
        </p:nvSpPr>
        <p:spPr>
          <a:xfrm>
            <a:off x="5121753" y="5278584"/>
            <a:ext cx="4640400" cy="1541804"/>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en-US" altLang="ja-JP" sz="1200" dirty="0" smtClean="0">
                <a:solidFill>
                  <a:schemeClr val="dk1"/>
                </a:solidFill>
                <a:latin typeface="メイリオ" panose="020B0604030504040204" pitchFamily="50" charset="-128"/>
                <a:ea typeface="メイリオ" panose="020B0604030504040204" pitchFamily="50" charset="-128"/>
                <a:cs typeface="Meiryo"/>
                <a:sym typeface="Meiryo"/>
              </a:rPr>
              <a:t>※</a:t>
            </a:r>
            <a:r>
              <a:rPr lang="ja-JP" sz="1200" dirty="0" smtClean="0">
                <a:solidFill>
                  <a:schemeClr val="dk1"/>
                </a:solidFill>
                <a:latin typeface="メイリオ" panose="020B0604030504040204" pitchFamily="50" charset="-128"/>
                <a:ea typeface="メイリオ" panose="020B0604030504040204" pitchFamily="50" charset="-128"/>
                <a:cs typeface="Meiryo"/>
                <a:sym typeface="Meiryo"/>
              </a:rPr>
              <a:t>本事業</a:t>
            </a:r>
            <a:r>
              <a:rPr lang="ja-JP" sz="1200" dirty="0">
                <a:solidFill>
                  <a:schemeClr val="dk1"/>
                </a:solidFill>
                <a:latin typeface="メイリオ" panose="020B0604030504040204" pitchFamily="50" charset="-128"/>
                <a:ea typeface="メイリオ" panose="020B0604030504040204" pitchFamily="50" charset="-128"/>
                <a:cs typeface="Meiryo"/>
                <a:sym typeface="Meiryo"/>
              </a:rPr>
              <a:t>の成果を翌年度以降どのように活かし</a:t>
            </a:r>
            <a:r>
              <a:rPr lang="ja-JP" sz="1200" dirty="0" smtClean="0">
                <a:solidFill>
                  <a:schemeClr val="dk1"/>
                </a:solidFill>
                <a:latin typeface="メイリオ" panose="020B0604030504040204" pitchFamily="50" charset="-128"/>
                <a:ea typeface="メイリオ" panose="020B0604030504040204" pitchFamily="50" charset="-128"/>
                <a:cs typeface="Meiryo"/>
                <a:sym typeface="Meiryo"/>
              </a:rPr>
              <a:t>、</a:t>
            </a:r>
            <a:r>
              <a:rPr lang="en-US" altLang="ja-JP" sz="1200" dirty="0">
                <a:solidFill>
                  <a:schemeClr val="dk1"/>
                </a:solidFill>
                <a:latin typeface="メイリオ" panose="020B0604030504040204" pitchFamily="50" charset="-128"/>
                <a:ea typeface="メイリオ" panose="020B0604030504040204" pitchFamily="50" charset="-128"/>
                <a:cs typeface="Meiryo"/>
                <a:sym typeface="Meiryo"/>
              </a:rPr>
              <a:t>ALPS</a:t>
            </a:r>
            <a:r>
              <a:rPr lang="ja-JP" altLang="en-US" sz="1200" dirty="0">
                <a:solidFill>
                  <a:schemeClr val="dk1"/>
                </a:solidFill>
                <a:latin typeface="メイリオ" panose="020B0604030504040204" pitchFamily="50" charset="-128"/>
                <a:ea typeface="メイリオ" panose="020B0604030504040204" pitchFamily="50" charset="-128"/>
                <a:cs typeface="Meiryo"/>
                <a:sym typeface="Meiryo"/>
              </a:rPr>
              <a:t>処理水の海洋放出に伴う</a:t>
            </a:r>
            <a:r>
              <a:rPr lang="ja-JP" altLang="en-US" sz="1200" dirty="0" smtClean="0">
                <a:solidFill>
                  <a:schemeClr val="dk1"/>
                </a:solidFill>
                <a:latin typeface="メイリオ" panose="020B0604030504040204" pitchFamily="50" charset="-128"/>
                <a:ea typeface="メイリオ" panose="020B0604030504040204" pitchFamily="50" charset="-128"/>
                <a:cs typeface="Meiryo"/>
                <a:sym typeface="Meiryo"/>
              </a:rPr>
              <a:t>風評払拭で期待される効果を</a:t>
            </a:r>
            <a:r>
              <a:rPr lang="ja-JP" sz="1200" dirty="0" smtClean="0">
                <a:solidFill>
                  <a:schemeClr val="dk1"/>
                </a:solidFill>
                <a:latin typeface="メイリオ" panose="020B0604030504040204" pitchFamily="50" charset="-128"/>
                <a:ea typeface="メイリオ" panose="020B0604030504040204" pitchFamily="50" charset="-128"/>
                <a:cs typeface="Meiryo"/>
                <a:sym typeface="Meiryo"/>
              </a:rPr>
              <a:t>記載</a:t>
            </a:r>
            <a:r>
              <a:rPr lang="ja-JP" sz="1200" dirty="0">
                <a:solidFill>
                  <a:schemeClr val="dk1"/>
                </a:solidFill>
                <a:latin typeface="メイリオ" panose="020B0604030504040204" pitchFamily="50" charset="-128"/>
                <a:ea typeface="メイリオ" panose="020B0604030504040204" pitchFamily="50" charset="-128"/>
                <a:cs typeface="Meiryo"/>
                <a:sym typeface="Meiryo"/>
              </a:rPr>
              <a:t>してください。</a:t>
            </a:r>
            <a:endParaRPr sz="1200"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1114" name="Google Shape;98;p1"/>
          <p:cNvSpPr txBox="1"/>
          <p:nvPr/>
        </p:nvSpPr>
        <p:spPr>
          <a:xfrm>
            <a:off x="33572" y="881793"/>
            <a:ext cx="9723754" cy="761743"/>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en-US" altLang="ja-JP" sz="1200" dirty="0">
                <a:solidFill>
                  <a:schemeClr val="dk1"/>
                </a:solidFill>
                <a:latin typeface="メイリオ" panose="020B0604030504040204" pitchFamily="50" charset="-128"/>
                <a:ea typeface="メイリオ" panose="020B0604030504040204" pitchFamily="50" charset="-128"/>
                <a:cs typeface="Meiryo"/>
                <a:sym typeface="Meiryo"/>
              </a:rPr>
              <a:t>※ALPS</a:t>
            </a:r>
            <a:r>
              <a:rPr lang="ja-JP" altLang="en-US" sz="1200" dirty="0">
                <a:solidFill>
                  <a:schemeClr val="dk1"/>
                </a:solidFill>
                <a:latin typeface="メイリオ" panose="020B0604030504040204" pitchFamily="50" charset="-128"/>
                <a:ea typeface="メイリオ" panose="020B0604030504040204" pitchFamily="50" charset="-128"/>
                <a:cs typeface="Meiryo"/>
                <a:sym typeface="Meiryo"/>
              </a:rPr>
              <a:t>処理水の海洋放出により想定される風評を記載するとともに、風評への対策として、海岸周辺地域で海の魅力を高めるブルーツーリズム推進により目指す地域の姿を</a:t>
            </a:r>
            <a:r>
              <a:rPr lang="ja-JP" altLang="en-US" sz="1200" dirty="0" smtClean="0">
                <a:solidFill>
                  <a:schemeClr val="dk1"/>
                </a:solidFill>
                <a:latin typeface="メイリオ" panose="020B0604030504040204" pitchFamily="50" charset="-128"/>
                <a:ea typeface="メイリオ" panose="020B0604030504040204" pitchFamily="50" charset="-128"/>
                <a:cs typeface="Meiryo"/>
                <a:sym typeface="Meiryo"/>
              </a:rPr>
              <a:t>記載してください。</a:t>
            </a:r>
            <a:endParaRPr sz="1200" dirty="0">
              <a:solidFill>
                <a:schemeClr val="dk1"/>
              </a:solidFill>
              <a:latin typeface="メイリオ" panose="020B0604030504040204" pitchFamily="50" charset="-128"/>
              <a:ea typeface="メイリオ" panose="020B0604030504040204" pitchFamily="50" charset="-128"/>
              <a:cs typeface="Meiryo"/>
              <a:sym typeface="Meiryo"/>
            </a:endParaRPr>
          </a:p>
        </p:txBody>
      </p:sp>
      <p:grpSp>
        <p:nvGrpSpPr>
          <p:cNvPr id="1115" name="Google Shape;99;p1"/>
          <p:cNvGrpSpPr/>
          <p:nvPr/>
        </p:nvGrpSpPr>
        <p:grpSpPr>
          <a:xfrm>
            <a:off x="-3175" y="476672"/>
            <a:ext cx="9910806" cy="110465"/>
            <a:chOff x="-3175" y="476672"/>
            <a:chExt cx="9910806" cy="110465"/>
          </a:xfrm>
        </p:grpSpPr>
        <p:cxnSp>
          <p:nvCxnSpPr>
            <p:cNvPr id="1116" name="Google Shape;100;p1"/>
            <p:cNvCxnSpPr/>
            <p:nvPr/>
          </p:nvCxnSpPr>
          <p:spPr>
            <a:xfrm>
              <a:off x="1631" y="476672"/>
              <a:ext cx="9906000" cy="0"/>
            </a:xfrm>
            <a:prstGeom prst="straightConnector1">
              <a:avLst/>
            </a:prstGeom>
            <a:noFill/>
            <a:ln w="57150" cap="flat" cmpd="sng">
              <a:solidFill>
                <a:srgbClr val="FFCCFF"/>
              </a:solidFill>
              <a:prstDash val="solid"/>
              <a:miter lim="800000"/>
              <a:headEnd type="none" w="sm" len="sm"/>
              <a:tailEnd type="none" w="sm" len="sm"/>
            </a:ln>
          </p:spPr>
        </p:cxnSp>
        <p:cxnSp>
          <p:nvCxnSpPr>
            <p:cNvPr id="1117" name="Google Shape;101;p1"/>
            <p:cNvCxnSpPr/>
            <p:nvPr/>
          </p:nvCxnSpPr>
          <p:spPr>
            <a:xfrm>
              <a:off x="-3175" y="535980"/>
              <a:ext cx="9906000" cy="0"/>
            </a:xfrm>
            <a:prstGeom prst="straightConnector1">
              <a:avLst/>
            </a:prstGeom>
            <a:noFill/>
            <a:ln w="63500" cap="flat" cmpd="sng">
              <a:solidFill>
                <a:srgbClr val="FF99CC"/>
              </a:solidFill>
              <a:prstDash val="solid"/>
              <a:miter lim="800000"/>
              <a:headEnd type="none" w="sm" len="sm"/>
              <a:tailEnd type="none" w="sm" len="sm"/>
            </a:ln>
          </p:spPr>
        </p:cxnSp>
        <p:cxnSp>
          <p:nvCxnSpPr>
            <p:cNvPr id="1118" name="Google Shape;102;p1"/>
            <p:cNvCxnSpPr/>
            <p:nvPr/>
          </p:nvCxnSpPr>
          <p:spPr>
            <a:xfrm>
              <a:off x="1631" y="587137"/>
              <a:ext cx="9906000" cy="0"/>
            </a:xfrm>
            <a:prstGeom prst="straightConnector1">
              <a:avLst/>
            </a:prstGeom>
            <a:noFill/>
            <a:ln w="60325" cap="flat" cmpd="sng">
              <a:solidFill>
                <a:srgbClr val="FF0000"/>
              </a:solidFill>
              <a:prstDash val="solid"/>
              <a:miter lim="800000"/>
              <a:headEnd type="none" w="sm" len="sm"/>
              <a:tailEnd type="none" w="sm" len="sm"/>
            </a:ln>
          </p:spPr>
        </p:cxnSp>
      </p:grpSp>
      <p:sp>
        <p:nvSpPr>
          <p:cNvPr id="1119" name="Google Shape;103;p1"/>
          <p:cNvSpPr txBox="1"/>
          <p:nvPr/>
        </p:nvSpPr>
        <p:spPr>
          <a:xfrm>
            <a:off x="8385062" y="0"/>
            <a:ext cx="1536490" cy="276999"/>
          </a:xfrm>
          <a:prstGeom prst="rect">
            <a:avLst/>
          </a:prstGeom>
          <a:noFill/>
          <a:ln>
            <a:noFill/>
          </a:ln>
        </p:spPr>
        <p:txBody>
          <a:bodyPr spcFirstLastPara="1" wrap="square" lIns="91425" tIns="45700" rIns="91425" bIns="45700" anchor="ctr" anchorCtr="0">
            <a:spAutoFit/>
          </a:bodyPr>
          <a:lstStyle/>
          <a:p>
            <a:pPr marL="0" marR="0" lvl="0" indent="0" algn="r" rtl="0">
              <a:spcBef>
                <a:spcPts val="0"/>
              </a:spcBef>
              <a:spcAft>
                <a:spcPts val="0"/>
              </a:spcAft>
              <a:buNone/>
            </a:pPr>
            <a:r>
              <a:rPr lang="ja-JP" sz="1200">
                <a:solidFill>
                  <a:schemeClr val="dk1"/>
                </a:solidFill>
                <a:latin typeface="メイリオ" panose="020B0604030504040204" pitchFamily="50" charset="-128"/>
                <a:ea typeface="メイリオ" panose="020B0604030504040204" pitchFamily="50" charset="-128"/>
                <a:cs typeface="Meiryo"/>
                <a:sym typeface="Meiryo"/>
              </a:rPr>
              <a:t>【様式４】</a:t>
            </a:r>
            <a:endParaRPr>
              <a:latin typeface="メイリオ" panose="020B0604030504040204" pitchFamily="50" charset="-128"/>
              <a:ea typeface="メイリオ" panose="020B0604030504040204" pitchFamily="50" charset="-128"/>
            </a:endParaRPr>
          </a:p>
        </p:txBody>
      </p:sp>
      <p:sp>
        <p:nvSpPr>
          <p:cNvPr id="1120" name="Google Shape;104;p1"/>
          <p:cNvSpPr/>
          <p:nvPr/>
        </p:nvSpPr>
        <p:spPr>
          <a:xfrm>
            <a:off x="33571" y="1694694"/>
            <a:ext cx="5001892" cy="242400"/>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ja-JP" altLang="en-US" b="1" dirty="0" smtClean="0">
                <a:solidFill>
                  <a:schemeClr val="dk1"/>
                </a:solidFill>
                <a:latin typeface="メイリオ" panose="020B0604030504040204" pitchFamily="50" charset="-128"/>
                <a:ea typeface="メイリオ" panose="020B0604030504040204" pitchFamily="50" charset="-128"/>
                <a:cs typeface="Meiryo"/>
                <a:sym typeface="Meiryo"/>
              </a:rPr>
              <a:t>事業の概要</a:t>
            </a:r>
            <a:endParaRPr sz="1400" b="1"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1121" name="Google Shape;105;p1"/>
          <p:cNvSpPr txBox="1"/>
          <p:nvPr/>
        </p:nvSpPr>
        <p:spPr>
          <a:xfrm>
            <a:off x="33571" y="1950680"/>
            <a:ext cx="5001892" cy="4869708"/>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R="0" lvl="0" algn="l" rtl="0">
              <a:spcBef>
                <a:spcPts val="0"/>
              </a:spcBef>
              <a:spcAft>
                <a:spcPts val="0"/>
              </a:spcAft>
            </a:pPr>
            <a:r>
              <a:rPr lang="en-US" altLang="ja-JP" sz="1200" dirty="0" smtClean="0">
                <a:solidFill>
                  <a:schemeClr val="dk1"/>
                </a:solidFill>
                <a:latin typeface="メイリオ" panose="020B0604030504040204" pitchFamily="50" charset="-128"/>
                <a:ea typeface="メイリオ" panose="020B0604030504040204" pitchFamily="50" charset="-128"/>
                <a:cs typeface="Meiryo"/>
                <a:sym typeface="Meiryo"/>
              </a:rPr>
              <a:t>※</a:t>
            </a:r>
            <a:r>
              <a:rPr lang="ja-JP" altLang="en-US" sz="1200" dirty="0" smtClean="0">
                <a:solidFill>
                  <a:schemeClr val="dk1"/>
                </a:solidFill>
                <a:latin typeface="メイリオ" panose="020B0604030504040204" pitchFamily="50" charset="-128"/>
                <a:ea typeface="メイリオ" panose="020B0604030504040204" pitchFamily="50" charset="-128"/>
                <a:cs typeface="Meiryo"/>
                <a:sym typeface="Meiryo"/>
              </a:rPr>
              <a:t>本事業</a:t>
            </a:r>
            <a:r>
              <a:rPr lang="ja-JP" altLang="en-US" sz="1200" dirty="0" smtClean="0">
                <a:solidFill>
                  <a:schemeClr val="dk1"/>
                </a:solidFill>
                <a:latin typeface="メイリオ" panose="020B0604030504040204" pitchFamily="50" charset="-128"/>
                <a:ea typeface="メイリオ" panose="020B0604030504040204" pitchFamily="50" charset="-128"/>
                <a:cs typeface="Meiryo"/>
                <a:sym typeface="Meiryo"/>
              </a:rPr>
              <a:t>における取組内容について記載してください。</a:t>
            </a:r>
            <a:endParaRPr lang="en-US" altLang="ja-JP"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R="0" lvl="0" algn="l" rtl="0">
              <a:spcBef>
                <a:spcPts val="0"/>
              </a:spcBef>
              <a:spcAft>
                <a:spcPts val="0"/>
              </a:spcAft>
            </a:pPr>
            <a:endParaRPr lang="en-US" altLang="ja-JP"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R="0" lvl="0" algn="l" rtl="0">
              <a:spcBef>
                <a:spcPts val="0"/>
              </a:spcBef>
              <a:spcAft>
                <a:spcPts val="0"/>
              </a:spcAft>
            </a:pPr>
            <a:endParaRPr lang="en-US" altLang="ja-JP"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lvl="0"/>
            <a:r>
              <a:rPr lang="ja-JP" altLang="en-US" sz="1200" dirty="0">
                <a:solidFill>
                  <a:schemeClr val="dk1"/>
                </a:solidFill>
                <a:latin typeface="メイリオ" panose="020B0604030504040204" pitchFamily="50" charset="-128"/>
                <a:ea typeface="メイリオ" panose="020B0604030504040204" pitchFamily="50" charset="-128"/>
                <a:cs typeface="Meiryo"/>
                <a:sym typeface="Meiryo"/>
              </a:rPr>
              <a:t>▽海水浴場等の受入環境整備</a:t>
            </a:r>
            <a:endParaRPr lang="en-US" altLang="ja-JP"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lvl="0"/>
            <a:endParaRPr lang="en-US" altLang="ja-JP"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lvl="0"/>
            <a:endParaRPr lang="en-US" altLang="ja-JP" sz="1200" dirty="0">
              <a:solidFill>
                <a:schemeClr val="dk1"/>
              </a:solidFill>
              <a:latin typeface="メイリオ" panose="020B0604030504040204" pitchFamily="50" charset="-128"/>
              <a:ea typeface="メイリオ" panose="020B0604030504040204" pitchFamily="50" charset="-128"/>
              <a:cs typeface="Meiryo"/>
              <a:sym typeface="Meiryo"/>
            </a:endParaRPr>
          </a:p>
          <a:p>
            <a:pPr lvl="0"/>
            <a:r>
              <a:rPr lang="ja-JP" altLang="en-US" sz="1200" dirty="0" smtClean="0">
                <a:solidFill>
                  <a:schemeClr val="dk1"/>
                </a:solidFill>
                <a:latin typeface="メイリオ" panose="020B0604030504040204" pitchFamily="50" charset="-128"/>
                <a:ea typeface="メイリオ" panose="020B0604030504040204" pitchFamily="50" charset="-128"/>
                <a:cs typeface="Meiryo"/>
                <a:sym typeface="Meiryo"/>
              </a:rPr>
              <a:t>▽</a:t>
            </a:r>
            <a:r>
              <a:rPr lang="ja-JP" altLang="en-US" sz="1200" dirty="0">
                <a:solidFill>
                  <a:schemeClr val="dk1"/>
                </a:solidFill>
                <a:latin typeface="メイリオ" panose="020B0604030504040204" pitchFamily="50" charset="-128"/>
                <a:ea typeface="メイリオ" panose="020B0604030504040204" pitchFamily="50" charset="-128"/>
                <a:cs typeface="Meiryo"/>
                <a:sym typeface="Meiryo"/>
              </a:rPr>
              <a:t>海の魅力を体験できるコンテンツの充実</a:t>
            </a: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lvl="0"/>
            <a:endParaRPr lang="en-US" altLang="ja-JP"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lvl="0"/>
            <a:endParaRPr lang="en-US" altLang="ja-JP" sz="1200" dirty="0">
              <a:solidFill>
                <a:schemeClr val="dk1"/>
              </a:solidFill>
              <a:latin typeface="メイリオ" panose="020B0604030504040204" pitchFamily="50" charset="-128"/>
              <a:ea typeface="メイリオ" panose="020B0604030504040204" pitchFamily="50" charset="-128"/>
              <a:cs typeface="Meiryo"/>
              <a:sym typeface="Meiryo"/>
            </a:endParaRPr>
          </a:p>
          <a:p>
            <a:pPr lvl="0"/>
            <a:r>
              <a:rPr lang="ja-JP" altLang="en-US" sz="1200" dirty="0" smtClean="0">
                <a:solidFill>
                  <a:schemeClr val="dk1"/>
                </a:solidFill>
                <a:latin typeface="メイリオ" panose="020B0604030504040204" pitchFamily="50" charset="-128"/>
                <a:ea typeface="メイリオ" panose="020B0604030504040204" pitchFamily="50" charset="-128"/>
                <a:cs typeface="Meiryo"/>
                <a:sym typeface="Meiryo"/>
              </a:rPr>
              <a:t>▽</a:t>
            </a:r>
            <a:r>
              <a:rPr lang="ja-JP" altLang="en-US" sz="1200" dirty="0">
                <a:solidFill>
                  <a:schemeClr val="dk1"/>
                </a:solidFill>
                <a:latin typeface="メイリオ" panose="020B0604030504040204" pitchFamily="50" charset="-128"/>
                <a:ea typeface="メイリオ" panose="020B0604030504040204" pitchFamily="50" charset="-128"/>
                <a:cs typeface="Meiryo"/>
                <a:sym typeface="Meiryo"/>
              </a:rPr>
              <a:t>海にフォーカスしたプロモーションの強化</a:t>
            </a: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lvl="0"/>
            <a:endParaRPr lang="en-US" altLang="ja-JP"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lvl="0"/>
            <a:endParaRPr lang="en-US" altLang="ja-JP" sz="1200" dirty="0">
              <a:solidFill>
                <a:schemeClr val="dk1"/>
              </a:solidFill>
              <a:latin typeface="メイリオ" panose="020B0604030504040204" pitchFamily="50" charset="-128"/>
              <a:ea typeface="メイリオ" panose="020B0604030504040204" pitchFamily="50" charset="-128"/>
              <a:cs typeface="Meiryo"/>
              <a:sym typeface="Meiryo"/>
            </a:endParaRPr>
          </a:p>
          <a:p>
            <a:pPr lvl="0"/>
            <a:r>
              <a:rPr lang="ja-JP" altLang="en-US" sz="1200" dirty="0" smtClean="0">
                <a:solidFill>
                  <a:schemeClr val="dk1"/>
                </a:solidFill>
                <a:latin typeface="メイリオ" panose="020B0604030504040204" pitchFamily="50" charset="-128"/>
                <a:ea typeface="メイリオ" panose="020B0604030504040204" pitchFamily="50" charset="-128"/>
                <a:cs typeface="Meiryo"/>
                <a:sym typeface="Meiryo"/>
              </a:rPr>
              <a:t>▽</a:t>
            </a:r>
            <a:r>
              <a:rPr lang="ja-JP" altLang="en-US" sz="1200" dirty="0">
                <a:solidFill>
                  <a:schemeClr val="dk1"/>
                </a:solidFill>
                <a:latin typeface="メイリオ" panose="020B0604030504040204" pitchFamily="50" charset="-128"/>
                <a:ea typeface="メイリオ" panose="020B0604030504040204" pitchFamily="50" charset="-128"/>
                <a:cs typeface="Meiryo"/>
                <a:sym typeface="Meiryo"/>
              </a:rPr>
              <a:t>ブルーフラッグ認証の取得</a:t>
            </a:r>
            <a:endParaRPr sz="1200" dirty="0">
              <a:solidFill>
                <a:schemeClr val="dk1"/>
              </a:solidFill>
              <a:latin typeface="メイリオ" panose="020B0604030504040204" pitchFamily="50" charset="-128"/>
              <a:ea typeface="メイリオ" panose="020B0604030504040204" pitchFamily="50" charset="-128"/>
              <a:cs typeface="Meiryo"/>
              <a:sym typeface="Meiryo"/>
            </a:endParaRPr>
          </a:p>
        </p:txBody>
      </p:sp>
      <p:graphicFrame>
        <p:nvGraphicFramePr>
          <p:cNvPr id="1123" name="Google Shape;88;p1"/>
          <p:cNvGraphicFramePr/>
          <p:nvPr>
            <p:extLst>
              <p:ext uri="{D42A27DB-BD31-4B8C-83A1-F6EECF244321}">
                <p14:modId xmlns:p14="http://schemas.microsoft.com/office/powerpoint/2010/main" val="1937588669"/>
              </p:ext>
            </p:extLst>
          </p:nvPr>
        </p:nvGraphicFramePr>
        <p:xfrm>
          <a:off x="5121753" y="1937094"/>
          <a:ext cx="4635572" cy="1138651"/>
        </p:xfrm>
        <a:graphic>
          <a:graphicData uri="http://schemas.openxmlformats.org/drawingml/2006/table">
            <a:tbl>
              <a:tblPr firstRow="1" bandRow="1">
                <a:noFill/>
                <a:tableStyleId>{69F0F748-7AA5-4B90-91AD-3F4FFDBD375E}</a:tableStyleId>
              </a:tblPr>
              <a:tblGrid>
                <a:gridCol w="1222822">
                  <a:extLst>
                    <a:ext uri="{9D8B030D-6E8A-4147-A177-3AD203B41FA5}">
                      <a16:colId xmlns:a16="http://schemas.microsoft.com/office/drawing/2014/main" val="20000"/>
                    </a:ext>
                  </a:extLst>
                </a:gridCol>
                <a:gridCol w="3412750">
                  <a:extLst>
                    <a:ext uri="{9D8B030D-6E8A-4147-A177-3AD203B41FA5}">
                      <a16:colId xmlns:a16="http://schemas.microsoft.com/office/drawing/2014/main" val="20001"/>
                    </a:ext>
                  </a:extLst>
                </a:gridCol>
              </a:tblGrid>
              <a:tr h="315596">
                <a:tc>
                  <a:txBody>
                    <a:bodyPr/>
                    <a:lstStyle/>
                    <a:p>
                      <a:pPr marL="0" marR="0" lvl="0" indent="0" algn="ctr" rtl="0">
                        <a:spcBef>
                          <a:spcPts val="0"/>
                        </a:spcBef>
                        <a:spcAft>
                          <a:spcPts val="0"/>
                        </a:spcAft>
                        <a:buNone/>
                      </a:pPr>
                      <a:r>
                        <a:rPr lang="ja-JP" altLang="en-US" sz="1200" b="0" u="none" strike="noStrike" cap="none" dirty="0" smtClean="0">
                          <a:solidFill>
                            <a:schemeClr val="dk1"/>
                          </a:solidFill>
                          <a:latin typeface="メイリオ" panose="020B0604030504040204" pitchFamily="50" charset="-128"/>
                          <a:ea typeface="メイリオ" panose="020B0604030504040204" pitchFamily="50" charset="-128"/>
                          <a:cs typeface="Meiryo"/>
                          <a:sym typeface="Meiryo"/>
                        </a:rPr>
                        <a:t>実施主体</a:t>
                      </a:r>
                      <a:endParaRPr sz="1200" b="0" u="none" strike="noStrike" cap="none" dirty="0">
                        <a:solidFill>
                          <a:schemeClr val="dk1"/>
                        </a:solidFill>
                        <a:latin typeface="メイリオ" panose="020B0604030504040204" pitchFamily="50" charset="-128"/>
                        <a:ea typeface="メイリオ" panose="020B0604030504040204" pitchFamily="50" charset="-128"/>
                        <a:cs typeface="Meiryo"/>
                        <a:sym typeface="Meiryo"/>
                      </a:endParaRPr>
                    </a:p>
                  </a:txBody>
                  <a:tcPr marL="91450" marR="91450" marT="45725" marB="45725"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endParaRPr sz="1200" b="0" dirty="0">
                        <a:latin typeface="Meiryo"/>
                        <a:ea typeface="Meiryo"/>
                        <a:cs typeface="Meiryo"/>
                        <a:sym typeface="Meiryo"/>
                      </a:endParaRPr>
                    </a:p>
                  </a:txBody>
                  <a:tcPr marL="91450" marR="91450" marT="45725" marB="45725">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chemeClr val="lt1"/>
                    </a:solidFill>
                  </a:tcPr>
                </a:tc>
                <a:extLst>
                  <a:ext uri="{0D108BD9-81ED-4DB2-BD59-A6C34878D82A}">
                    <a16:rowId xmlns:a16="http://schemas.microsoft.com/office/drawing/2014/main" val="10000"/>
                  </a:ext>
                </a:extLst>
              </a:tr>
              <a:tr h="823055">
                <a:tc>
                  <a:txBody>
                    <a:bodyPr/>
                    <a:lstStyle/>
                    <a:p>
                      <a:pPr marL="0" marR="0" lvl="0" indent="0" algn="ctr" rtl="0">
                        <a:lnSpc>
                          <a:spcPct val="100000"/>
                        </a:lnSpc>
                        <a:spcBef>
                          <a:spcPts val="0"/>
                        </a:spcBef>
                        <a:spcAft>
                          <a:spcPts val="0"/>
                        </a:spcAft>
                        <a:buClr>
                          <a:schemeClr val="dk1"/>
                        </a:buClr>
                        <a:buSzPts val="1100"/>
                        <a:buFont typeface="Meiryo"/>
                        <a:buNone/>
                      </a:pPr>
                      <a:r>
                        <a:rPr lang="ja-JP" altLang="en-US" sz="1200" b="0" dirty="0" smtClean="0">
                          <a:latin typeface="メイリオ" panose="020B0604030504040204" pitchFamily="50" charset="-128"/>
                          <a:ea typeface="メイリオ" panose="020B0604030504040204" pitchFamily="50" charset="-128"/>
                        </a:rPr>
                        <a:t>連携団体との役割分担</a:t>
                      </a:r>
                      <a:endParaRPr sz="1200" b="0" dirty="0">
                        <a:latin typeface="メイリオ" panose="020B0604030504040204" pitchFamily="50" charset="-128"/>
                        <a:ea typeface="メイリオ" panose="020B0604030504040204" pitchFamily="50" charset="-128"/>
                      </a:endParaRPr>
                    </a:p>
                  </a:txBody>
                  <a:tcPr marL="91450" marR="91450" marT="45725" marB="45725"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F2F2F2"/>
                    </a:solidFill>
                  </a:tcPr>
                </a:tc>
                <a:tc>
                  <a:txBody>
                    <a:bodyPr/>
                    <a:lstStyle/>
                    <a:p>
                      <a:pPr marL="0" marR="0" lvl="0" indent="0" algn="l" rtl="0">
                        <a:spcBef>
                          <a:spcPts val="0"/>
                        </a:spcBef>
                        <a:spcAft>
                          <a:spcPts val="0"/>
                        </a:spcAft>
                        <a:buNone/>
                      </a:pPr>
                      <a:endParaRPr sz="1200" b="0" dirty="0">
                        <a:latin typeface="Meiryo"/>
                        <a:ea typeface="Meiryo"/>
                        <a:cs typeface="Meiryo"/>
                        <a:sym typeface="Meiryo"/>
                      </a:endParaRPr>
                    </a:p>
                  </a:txBody>
                  <a:tcPr marL="91450" marR="91450" marT="45725" marB="45725">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sp>
        <p:nvSpPr>
          <p:cNvPr id="1122" name="Google Shape;104;p1"/>
          <p:cNvSpPr/>
          <p:nvPr/>
        </p:nvSpPr>
        <p:spPr>
          <a:xfrm>
            <a:off x="5121753" y="1694694"/>
            <a:ext cx="4640400" cy="251523"/>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ja-JP" altLang="en-US" b="1" dirty="0" smtClean="0">
                <a:solidFill>
                  <a:schemeClr val="dk1"/>
                </a:solidFill>
                <a:latin typeface="メイリオ" panose="020B0604030504040204" pitchFamily="50" charset="-128"/>
                <a:ea typeface="メイリオ" panose="020B0604030504040204" pitchFamily="50" charset="-128"/>
                <a:cs typeface="Meiryo"/>
                <a:sym typeface="Meiryo"/>
              </a:rPr>
              <a:t>実施</a:t>
            </a:r>
            <a:r>
              <a:rPr lang="ja-JP" altLang="en-US" b="1" dirty="0">
                <a:solidFill>
                  <a:schemeClr val="dk1"/>
                </a:solidFill>
                <a:latin typeface="メイリオ" panose="020B0604030504040204" pitchFamily="50" charset="-128"/>
                <a:ea typeface="メイリオ" panose="020B0604030504040204" pitchFamily="50" charset="-128"/>
                <a:cs typeface="Meiryo"/>
                <a:sym typeface="Meiryo"/>
              </a:rPr>
              <a:t>体制</a:t>
            </a:r>
            <a:endParaRPr sz="1400" b="1" dirty="0">
              <a:solidFill>
                <a:schemeClr val="dk1"/>
              </a:solidFill>
              <a:latin typeface="メイリオ" panose="020B0604030504040204" pitchFamily="50" charset="-128"/>
              <a:ea typeface="メイリオ" panose="020B0604030504040204" pitchFamily="50" charset="-128"/>
              <a:cs typeface="Meiryo"/>
              <a:sym typeface="Meiryo"/>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7" name="Google Shape;89;p1"/>
          <p:cNvSpPr/>
          <p:nvPr/>
        </p:nvSpPr>
        <p:spPr>
          <a:xfrm>
            <a:off x="33571" y="638294"/>
            <a:ext cx="9724791" cy="306206"/>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r>
              <a:rPr lang="ja-JP" altLang="en-US" sz="1400" b="1" dirty="0" smtClean="0">
                <a:solidFill>
                  <a:schemeClr val="dk1"/>
                </a:solidFill>
                <a:latin typeface="メイリオ" panose="020B0604030504040204" pitchFamily="50" charset="-128"/>
                <a:ea typeface="メイリオ" panose="020B0604030504040204" pitchFamily="50" charset="-128"/>
                <a:cs typeface="Meiryo"/>
                <a:sym typeface="Meiryo"/>
              </a:rPr>
              <a:t>対象地域の周辺状況</a:t>
            </a:r>
            <a:endParaRPr sz="1400" b="1" dirty="0">
              <a:solidFill>
                <a:schemeClr val="dk1"/>
              </a:solidFill>
              <a:latin typeface="メイリオ" panose="020B0604030504040204" pitchFamily="50" charset="-128"/>
              <a:ea typeface="メイリオ" panose="020B0604030504040204" pitchFamily="50" charset="-128"/>
              <a:cs typeface="Meiryo"/>
              <a:sym typeface="Meiryo"/>
            </a:endParaRPr>
          </a:p>
        </p:txBody>
      </p:sp>
      <p:sp>
        <p:nvSpPr>
          <p:cNvPr id="1110" name="Google Shape;92;p1"/>
          <p:cNvSpPr txBox="1">
            <a:spLocks noGrp="1"/>
          </p:cNvSpPr>
          <p:nvPr>
            <p:ph type="title"/>
          </p:nvPr>
        </p:nvSpPr>
        <p:spPr>
          <a:xfrm>
            <a:off x="33572" y="8845"/>
            <a:ext cx="8985250" cy="47625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1900"/>
              <a:buFont typeface="Meiryo"/>
              <a:buNone/>
            </a:pPr>
            <a:r>
              <a:rPr lang="ja-JP" sz="1900" dirty="0">
                <a:latin typeface="メイリオ" panose="020B0604030504040204" pitchFamily="50" charset="-128"/>
                <a:ea typeface="メイリオ" panose="020B0604030504040204" pitchFamily="50" charset="-128"/>
                <a:cs typeface="Meiryo"/>
                <a:sym typeface="Meiryo"/>
              </a:rPr>
              <a:t>○</a:t>
            </a:r>
            <a:r>
              <a:rPr lang="ja-JP" sz="1900" dirty="0" smtClean="0">
                <a:latin typeface="メイリオ" panose="020B0604030504040204" pitchFamily="50" charset="-128"/>
                <a:ea typeface="メイリオ" panose="020B0604030504040204" pitchFamily="50" charset="-128"/>
                <a:cs typeface="Meiryo"/>
                <a:sym typeface="Meiryo"/>
              </a:rPr>
              <a:t>○○</a:t>
            </a:r>
            <a:r>
              <a:rPr lang="ja-JP" sz="1900" dirty="0">
                <a:latin typeface="メイリオ" panose="020B0604030504040204" pitchFamily="50" charset="-128"/>
                <a:ea typeface="メイリオ" panose="020B0604030504040204" pitchFamily="50" charset="-128"/>
                <a:cs typeface="Meiryo"/>
                <a:sym typeface="Meiryo"/>
              </a:rPr>
              <a:t>○事業【○○県</a:t>
            </a:r>
            <a:r>
              <a:rPr lang="ja-JP" sz="1900" dirty="0" smtClean="0">
                <a:latin typeface="メイリオ" panose="020B0604030504040204" pitchFamily="50" charset="-128"/>
                <a:ea typeface="メイリオ" panose="020B0604030504040204" pitchFamily="50" charset="-128"/>
                <a:cs typeface="Meiryo"/>
                <a:sym typeface="Meiryo"/>
              </a:rPr>
              <a:t>○○市</a:t>
            </a:r>
            <a:r>
              <a:rPr lang="ja-JP" altLang="en-US" sz="1900" dirty="0" smtClean="0">
                <a:latin typeface="メイリオ" panose="020B0604030504040204" pitchFamily="50" charset="-128"/>
                <a:ea typeface="メイリオ" panose="020B0604030504040204" pitchFamily="50" charset="-128"/>
                <a:cs typeface="Meiryo"/>
                <a:sym typeface="Meiryo"/>
              </a:rPr>
              <a:t>：○○海水浴場</a:t>
            </a:r>
            <a:r>
              <a:rPr lang="ja-JP" sz="1900" dirty="0" smtClean="0">
                <a:latin typeface="メイリオ" panose="020B0604030504040204" pitchFamily="50" charset="-128"/>
                <a:ea typeface="メイリオ" panose="020B0604030504040204" pitchFamily="50" charset="-128"/>
                <a:cs typeface="Meiryo"/>
                <a:sym typeface="Meiryo"/>
              </a:rPr>
              <a:t>】 </a:t>
            </a:r>
            <a:r>
              <a:rPr lang="ja-JP" sz="1900" dirty="0">
                <a:latin typeface="メイリオ" panose="020B0604030504040204" pitchFamily="50" charset="-128"/>
                <a:ea typeface="メイリオ" panose="020B0604030504040204" pitchFamily="50" charset="-128"/>
                <a:cs typeface="Meiryo"/>
                <a:sym typeface="Meiryo"/>
              </a:rPr>
              <a:t>　</a:t>
            </a:r>
            <a:endParaRPr dirty="0">
              <a:latin typeface="メイリオ" panose="020B0604030504040204" pitchFamily="50" charset="-128"/>
              <a:ea typeface="メイリオ" panose="020B0604030504040204" pitchFamily="50" charset="-128"/>
            </a:endParaRPr>
          </a:p>
        </p:txBody>
      </p:sp>
      <p:sp>
        <p:nvSpPr>
          <p:cNvPr id="1111" name="Google Shape;93;p1"/>
          <p:cNvSpPr txBox="1"/>
          <p:nvPr/>
        </p:nvSpPr>
        <p:spPr>
          <a:xfrm>
            <a:off x="33571" y="944500"/>
            <a:ext cx="9724791" cy="5816937"/>
          </a:xfrm>
          <a:prstGeom prst="rect">
            <a:avLst/>
          </a:prstGeom>
          <a:noFill/>
          <a:ln w="12700"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altLang="ja-JP" sz="1200" dirty="0" smtClean="0">
                <a:solidFill>
                  <a:schemeClr val="dk1"/>
                </a:solidFill>
                <a:latin typeface="メイリオ" panose="020B0604030504040204" pitchFamily="50" charset="-128"/>
                <a:ea typeface="メイリオ" panose="020B0604030504040204" pitchFamily="50" charset="-128"/>
                <a:cs typeface="Meiryo"/>
                <a:sym typeface="Meiryo"/>
              </a:rPr>
              <a:t>※</a:t>
            </a:r>
            <a:r>
              <a:rPr lang="ja-JP" altLang="en-US" sz="1200" dirty="0" smtClean="0">
                <a:solidFill>
                  <a:schemeClr val="dk1"/>
                </a:solidFill>
                <a:latin typeface="メイリオ" panose="020B0604030504040204" pitchFamily="50" charset="-128"/>
                <a:ea typeface="メイリオ" panose="020B0604030504040204" pitchFamily="50" charset="-128"/>
                <a:cs typeface="Meiryo"/>
                <a:sym typeface="Meiryo"/>
              </a:rPr>
              <a:t>海水浴場</a:t>
            </a:r>
            <a:r>
              <a:rPr lang="ja-JP" altLang="en-US" sz="1200" dirty="0" smtClean="0">
                <a:solidFill>
                  <a:schemeClr val="dk1"/>
                </a:solidFill>
                <a:latin typeface="メイリオ" panose="020B0604030504040204" pitchFamily="50" charset="-128"/>
                <a:ea typeface="メイリオ" panose="020B0604030504040204" pitchFamily="50" charset="-128"/>
                <a:cs typeface="Meiryo"/>
                <a:sym typeface="Meiryo"/>
              </a:rPr>
              <a:t>を取り巻く周辺施設や掲示板設置箇所等の位置関係を図や写真等で簡潔に示してください。</a:t>
            </a:r>
            <a:endParaRPr lang="en-US" altLang="ja-JP"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r>
              <a:rPr lang="en-US" altLang="ja-JP" sz="1200" dirty="0" smtClean="0">
                <a:solidFill>
                  <a:schemeClr val="dk1"/>
                </a:solidFill>
                <a:latin typeface="メイリオ" panose="020B0604030504040204" pitchFamily="50" charset="-128"/>
                <a:ea typeface="メイリオ" panose="020B0604030504040204" pitchFamily="50" charset="-128"/>
                <a:cs typeface="Meiryo"/>
                <a:sym typeface="Meiryo"/>
              </a:rPr>
              <a:t>※</a:t>
            </a:r>
            <a:r>
              <a:rPr lang="ja-JP" altLang="en-US" sz="1200" dirty="0" smtClean="0">
                <a:solidFill>
                  <a:schemeClr val="dk1"/>
                </a:solidFill>
                <a:latin typeface="メイリオ" panose="020B0604030504040204" pitchFamily="50" charset="-128"/>
                <a:ea typeface="メイリオ" panose="020B0604030504040204" pitchFamily="50" charset="-128"/>
                <a:cs typeface="Meiryo"/>
                <a:sym typeface="Meiryo"/>
              </a:rPr>
              <a:t>情報</a:t>
            </a:r>
            <a:r>
              <a:rPr lang="ja-JP" altLang="en-US" sz="1200" dirty="0" smtClean="0">
                <a:solidFill>
                  <a:schemeClr val="dk1"/>
                </a:solidFill>
                <a:latin typeface="メイリオ" panose="020B0604030504040204" pitchFamily="50" charset="-128"/>
                <a:ea typeface="メイリオ" panose="020B0604030504040204" pitchFamily="50" charset="-128"/>
                <a:cs typeface="Meiryo"/>
                <a:sym typeface="Meiryo"/>
              </a:rPr>
              <a:t>等</a:t>
            </a:r>
            <a:r>
              <a:rPr lang="ja-JP" sz="1200" dirty="0" smtClean="0">
                <a:solidFill>
                  <a:schemeClr val="dk1"/>
                </a:solidFill>
                <a:latin typeface="メイリオ" panose="020B0604030504040204" pitchFamily="50" charset="-128"/>
                <a:ea typeface="メイリオ" panose="020B0604030504040204" pitchFamily="50" charset="-128"/>
                <a:cs typeface="Meiryo"/>
                <a:sym typeface="Meiryo"/>
              </a:rPr>
              <a:t>必要</a:t>
            </a:r>
            <a:r>
              <a:rPr lang="ja-JP" sz="1200" dirty="0">
                <a:solidFill>
                  <a:schemeClr val="dk1"/>
                </a:solidFill>
                <a:latin typeface="メイリオ" panose="020B0604030504040204" pitchFamily="50" charset="-128"/>
                <a:ea typeface="メイリオ" panose="020B0604030504040204" pitchFamily="50" charset="-128"/>
                <a:cs typeface="Meiryo"/>
                <a:sym typeface="Meiryo"/>
              </a:rPr>
              <a:t>に応じて</a:t>
            </a:r>
            <a:r>
              <a:rPr lang="ja-JP" sz="1200" dirty="0" smtClean="0">
                <a:solidFill>
                  <a:schemeClr val="dk1"/>
                </a:solidFill>
                <a:latin typeface="メイリオ" panose="020B0604030504040204" pitchFamily="50" charset="-128"/>
                <a:ea typeface="メイリオ" panose="020B0604030504040204" pitchFamily="50" charset="-128"/>
                <a:cs typeface="Meiryo"/>
                <a:sym typeface="Meiryo"/>
              </a:rPr>
              <a:t>事業</a:t>
            </a:r>
            <a:r>
              <a:rPr lang="ja-JP" altLang="en-US" sz="1200" dirty="0" smtClean="0">
                <a:solidFill>
                  <a:schemeClr val="dk1"/>
                </a:solidFill>
                <a:latin typeface="メイリオ" panose="020B0604030504040204" pitchFamily="50" charset="-128"/>
                <a:ea typeface="メイリオ" panose="020B0604030504040204" pitchFamily="50" charset="-128"/>
                <a:cs typeface="Meiryo"/>
                <a:sym typeface="Meiryo"/>
              </a:rPr>
              <a:t>の</a:t>
            </a:r>
            <a:r>
              <a:rPr lang="ja-JP" altLang="en-US" sz="1200" dirty="0">
                <a:solidFill>
                  <a:schemeClr val="dk1"/>
                </a:solidFill>
                <a:latin typeface="メイリオ" panose="020B0604030504040204" pitchFamily="50" charset="-128"/>
                <a:ea typeface="メイリオ" panose="020B0604030504040204" pitchFamily="50" charset="-128"/>
                <a:cs typeface="Meiryo"/>
                <a:sym typeface="Meiryo"/>
              </a:rPr>
              <a:t>内容</a:t>
            </a:r>
            <a:r>
              <a:rPr lang="ja-JP" sz="1200" dirty="0" smtClean="0">
                <a:solidFill>
                  <a:schemeClr val="dk1"/>
                </a:solidFill>
                <a:latin typeface="メイリオ" panose="020B0604030504040204" pitchFamily="50" charset="-128"/>
                <a:ea typeface="メイリオ" panose="020B0604030504040204" pitchFamily="50" charset="-128"/>
                <a:cs typeface="Meiryo"/>
                <a:sym typeface="Meiryo"/>
              </a:rPr>
              <a:t>を</a:t>
            </a:r>
            <a:r>
              <a:rPr lang="ja-JP" sz="1200" dirty="0">
                <a:solidFill>
                  <a:schemeClr val="dk1"/>
                </a:solidFill>
                <a:latin typeface="メイリオ" panose="020B0604030504040204" pitchFamily="50" charset="-128"/>
                <a:ea typeface="メイリオ" panose="020B0604030504040204" pitchFamily="50" charset="-128"/>
                <a:cs typeface="Meiryo"/>
                <a:sym typeface="Meiryo"/>
              </a:rPr>
              <a:t>説明</a:t>
            </a:r>
            <a:r>
              <a:rPr lang="ja-JP" sz="1200" dirty="0" smtClean="0">
                <a:solidFill>
                  <a:schemeClr val="dk1"/>
                </a:solidFill>
                <a:latin typeface="メイリオ" panose="020B0604030504040204" pitchFamily="50" charset="-128"/>
                <a:ea typeface="メイリオ" panose="020B0604030504040204" pitchFamily="50" charset="-128"/>
                <a:cs typeface="Meiryo"/>
                <a:sym typeface="Meiryo"/>
              </a:rPr>
              <a:t>する</a:t>
            </a:r>
            <a:r>
              <a:rPr lang="ja-JP" altLang="en-US" sz="1200" dirty="0" smtClean="0">
                <a:solidFill>
                  <a:schemeClr val="dk1"/>
                </a:solidFill>
                <a:latin typeface="メイリオ" panose="020B0604030504040204" pitchFamily="50" charset="-128"/>
                <a:ea typeface="メイリオ" panose="020B0604030504040204" pitchFamily="50" charset="-128"/>
                <a:cs typeface="Meiryo"/>
                <a:sym typeface="Meiryo"/>
              </a:rPr>
              <a:t>ための</a:t>
            </a:r>
            <a:r>
              <a:rPr lang="ja-JP" sz="1200" dirty="0" smtClean="0">
                <a:solidFill>
                  <a:schemeClr val="dk1"/>
                </a:solidFill>
                <a:latin typeface="メイリオ" panose="020B0604030504040204" pitchFamily="50" charset="-128"/>
                <a:ea typeface="メイリオ" panose="020B0604030504040204" pitchFamily="50" charset="-128"/>
                <a:cs typeface="Meiryo"/>
                <a:sym typeface="Meiryo"/>
              </a:rPr>
              <a:t>イメージ図</a:t>
            </a:r>
            <a:r>
              <a:rPr lang="ja-JP" sz="1200" dirty="0">
                <a:solidFill>
                  <a:schemeClr val="dk1"/>
                </a:solidFill>
                <a:latin typeface="メイリオ" panose="020B0604030504040204" pitchFamily="50" charset="-128"/>
                <a:ea typeface="メイリオ" panose="020B0604030504040204" pitchFamily="50" charset="-128"/>
                <a:cs typeface="Meiryo"/>
                <a:sym typeface="Meiryo"/>
              </a:rPr>
              <a:t>、写真等</a:t>
            </a:r>
            <a:r>
              <a:rPr lang="ja-JP" sz="1200" dirty="0" smtClean="0">
                <a:solidFill>
                  <a:schemeClr val="dk1"/>
                </a:solidFill>
                <a:latin typeface="メイリオ" panose="020B0604030504040204" pitchFamily="50" charset="-128"/>
                <a:ea typeface="メイリオ" panose="020B0604030504040204" pitchFamily="50" charset="-128"/>
                <a:cs typeface="Meiryo"/>
                <a:sym typeface="Meiryo"/>
              </a:rPr>
              <a:t>を</a:t>
            </a:r>
            <a:r>
              <a:rPr lang="ja-JP" altLang="en-US" sz="1200" dirty="0" smtClean="0">
                <a:solidFill>
                  <a:schemeClr val="dk1"/>
                </a:solidFill>
                <a:latin typeface="メイリオ" panose="020B0604030504040204" pitchFamily="50" charset="-128"/>
                <a:ea typeface="メイリオ" panose="020B0604030504040204" pitchFamily="50" charset="-128"/>
                <a:cs typeface="Meiryo"/>
                <a:sym typeface="Meiryo"/>
              </a:rPr>
              <a:t>添付</a:t>
            </a:r>
            <a:r>
              <a:rPr lang="ja-JP" sz="1200" dirty="0" smtClean="0">
                <a:solidFill>
                  <a:schemeClr val="dk1"/>
                </a:solidFill>
                <a:latin typeface="メイリオ" panose="020B0604030504040204" pitchFamily="50" charset="-128"/>
                <a:ea typeface="メイリオ" panose="020B0604030504040204" pitchFamily="50" charset="-128"/>
                <a:cs typeface="Meiryo"/>
                <a:sym typeface="Meiryo"/>
              </a:rPr>
              <a:t>して</a:t>
            </a:r>
            <a:r>
              <a:rPr lang="ja-JP" sz="1200" dirty="0">
                <a:solidFill>
                  <a:schemeClr val="dk1"/>
                </a:solidFill>
                <a:latin typeface="メイリオ" panose="020B0604030504040204" pitchFamily="50" charset="-128"/>
                <a:ea typeface="メイリオ" panose="020B0604030504040204" pitchFamily="50" charset="-128"/>
                <a:cs typeface="Meiryo"/>
                <a:sym typeface="Meiryo"/>
              </a:rPr>
              <a:t>ください</a:t>
            </a:r>
            <a:r>
              <a:rPr lang="ja-JP" sz="1200" dirty="0" smtClean="0">
                <a:solidFill>
                  <a:schemeClr val="dk1"/>
                </a:solidFill>
                <a:latin typeface="メイリオ" panose="020B0604030504040204" pitchFamily="50" charset="-128"/>
                <a:ea typeface="メイリオ" panose="020B0604030504040204" pitchFamily="50" charset="-128"/>
                <a:cs typeface="Meiryo"/>
                <a:sym typeface="Meiryo"/>
              </a:rPr>
              <a:t>。</a:t>
            </a:r>
            <a:endParaRPr lang="en-US" altLang="ja-JP"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lang="en-US" sz="1200" dirty="0" smtClean="0">
              <a:solidFill>
                <a:schemeClr val="dk1"/>
              </a:solidFill>
              <a:latin typeface="メイリオ" panose="020B0604030504040204" pitchFamily="50" charset="-128"/>
              <a:ea typeface="メイリオ" panose="020B0604030504040204" pitchFamily="50" charset="-128"/>
              <a:cs typeface="Meiryo"/>
              <a:sym typeface="Meiryo"/>
            </a:endParaRPr>
          </a:p>
          <a:p>
            <a:pPr marL="0" marR="0" lvl="0" indent="0" algn="l" rtl="0">
              <a:spcBef>
                <a:spcPts val="0"/>
              </a:spcBef>
              <a:spcAft>
                <a:spcPts val="0"/>
              </a:spcAft>
              <a:buNone/>
            </a:pPr>
            <a:endParaRPr sz="1200" dirty="0">
              <a:solidFill>
                <a:schemeClr val="dk1"/>
              </a:solidFill>
              <a:latin typeface="メイリオ" panose="020B0604030504040204" pitchFamily="50" charset="-128"/>
              <a:ea typeface="メイリオ" panose="020B0604030504040204" pitchFamily="50" charset="-128"/>
              <a:cs typeface="Meiryo"/>
              <a:sym typeface="Meiryo"/>
            </a:endParaRPr>
          </a:p>
        </p:txBody>
      </p:sp>
      <p:grpSp>
        <p:nvGrpSpPr>
          <p:cNvPr id="1115" name="Google Shape;99;p1"/>
          <p:cNvGrpSpPr/>
          <p:nvPr/>
        </p:nvGrpSpPr>
        <p:grpSpPr>
          <a:xfrm>
            <a:off x="-3175" y="476672"/>
            <a:ext cx="9910806" cy="110465"/>
            <a:chOff x="-3175" y="476672"/>
            <a:chExt cx="9910806" cy="110465"/>
          </a:xfrm>
        </p:grpSpPr>
        <p:cxnSp>
          <p:nvCxnSpPr>
            <p:cNvPr id="1116" name="Google Shape;100;p1"/>
            <p:cNvCxnSpPr/>
            <p:nvPr/>
          </p:nvCxnSpPr>
          <p:spPr>
            <a:xfrm>
              <a:off x="1631" y="476672"/>
              <a:ext cx="9906000" cy="0"/>
            </a:xfrm>
            <a:prstGeom prst="straightConnector1">
              <a:avLst/>
            </a:prstGeom>
            <a:noFill/>
            <a:ln w="57150" cap="flat" cmpd="sng">
              <a:solidFill>
                <a:srgbClr val="FFCCFF"/>
              </a:solidFill>
              <a:prstDash val="solid"/>
              <a:miter lim="800000"/>
              <a:headEnd type="none" w="sm" len="sm"/>
              <a:tailEnd type="none" w="sm" len="sm"/>
            </a:ln>
          </p:spPr>
        </p:cxnSp>
        <p:cxnSp>
          <p:nvCxnSpPr>
            <p:cNvPr id="1117" name="Google Shape;101;p1"/>
            <p:cNvCxnSpPr/>
            <p:nvPr/>
          </p:nvCxnSpPr>
          <p:spPr>
            <a:xfrm>
              <a:off x="-3175" y="535980"/>
              <a:ext cx="9906000" cy="0"/>
            </a:xfrm>
            <a:prstGeom prst="straightConnector1">
              <a:avLst/>
            </a:prstGeom>
            <a:noFill/>
            <a:ln w="63500" cap="flat" cmpd="sng">
              <a:solidFill>
                <a:srgbClr val="FF99CC"/>
              </a:solidFill>
              <a:prstDash val="solid"/>
              <a:miter lim="800000"/>
              <a:headEnd type="none" w="sm" len="sm"/>
              <a:tailEnd type="none" w="sm" len="sm"/>
            </a:ln>
          </p:spPr>
        </p:cxnSp>
        <p:cxnSp>
          <p:nvCxnSpPr>
            <p:cNvPr id="1118" name="Google Shape;102;p1"/>
            <p:cNvCxnSpPr/>
            <p:nvPr/>
          </p:nvCxnSpPr>
          <p:spPr>
            <a:xfrm>
              <a:off x="1631" y="587137"/>
              <a:ext cx="9906000" cy="0"/>
            </a:xfrm>
            <a:prstGeom prst="straightConnector1">
              <a:avLst/>
            </a:prstGeom>
            <a:noFill/>
            <a:ln w="60325" cap="flat" cmpd="sng">
              <a:solidFill>
                <a:srgbClr val="FF0000"/>
              </a:solidFill>
              <a:prstDash val="solid"/>
              <a:miter lim="800000"/>
              <a:headEnd type="none" w="sm" len="sm"/>
              <a:tailEnd type="none" w="sm" len="sm"/>
            </a:ln>
          </p:spPr>
        </p:cxnSp>
      </p:grpSp>
      <p:sp>
        <p:nvSpPr>
          <p:cNvPr id="1119" name="Google Shape;103;p1"/>
          <p:cNvSpPr txBox="1"/>
          <p:nvPr/>
        </p:nvSpPr>
        <p:spPr>
          <a:xfrm>
            <a:off x="8385062" y="0"/>
            <a:ext cx="1536490" cy="276999"/>
          </a:xfrm>
          <a:prstGeom prst="rect">
            <a:avLst/>
          </a:prstGeom>
          <a:noFill/>
          <a:ln>
            <a:noFill/>
          </a:ln>
        </p:spPr>
        <p:txBody>
          <a:bodyPr spcFirstLastPara="1" wrap="square" lIns="91425" tIns="45700" rIns="91425" bIns="45700" anchor="ctr" anchorCtr="0">
            <a:spAutoFit/>
          </a:bodyPr>
          <a:lstStyle/>
          <a:p>
            <a:pPr marL="0" marR="0" lvl="0" indent="0" algn="r" rtl="0">
              <a:spcBef>
                <a:spcPts val="0"/>
              </a:spcBef>
              <a:spcAft>
                <a:spcPts val="0"/>
              </a:spcAft>
              <a:buNone/>
            </a:pPr>
            <a:r>
              <a:rPr lang="ja-JP" sz="1200">
                <a:solidFill>
                  <a:schemeClr val="dk1"/>
                </a:solidFill>
                <a:latin typeface="メイリオ" panose="020B0604030504040204" pitchFamily="50" charset="-128"/>
                <a:ea typeface="メイリオ" panose="020B0604030504040204" pitchFamily="50" charset="-128"/>
                <a:cs typeface="Meiryo"/>
                <a:sym typeface="Meiryo"/>
              </a:rPr>
              <a:t>【様式４】</a:t>
            </a:r>
            <a:endParaRPr>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843721509"/>
      </p:ext>
    </p:extLst>
  </p:cSld>
  <p:clrMapOvr>
    <a:masterClrMapping/>
  </p:clrMapOvr>
</p:sld>
</file>

<file path=ppt/theme/theme1.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atMod val="130000"/>
              </a:schemeClr>
            </a:gs>
            <a:gs pos="100000">
              <a:schemeClr val="phClr">
                <a:tint val="50000"/>
                <a:satMod val="350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atMod val="130000"/>
              </a:schemeClr>
            </a:gs>
            <a:gs pos="100000">
              <a:schemeClr val="phClr">
                <a:tint val="50000"/>
                <a:satMod val="350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1317</TotalTime>
  <Words>271</Words>
  <Application>Microsoft Office PowerPoint</Application>
  <PresentationFormat>A4 210 x 297 mm</PresentationFormat>
  <Paragraphs>57</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メイリオ</vt:lpstr>
      <vt:lpstr>メイリオ</vt:lpstr>
      <vt:lpstr>游ゴシック</vt:lpstr>
      <vt:lpstr>Arial</vt:lpstr>
      <vt:lpstr>Office テーマ</vt:lpstr>
      <vt:lpstr>○○○○事業【○○県○○市：○○海水浴場】 　</vt:lpstr>
      <vt:lpstr>○○○○事業【○○県○○市：○○海水浴場】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○○を活用した○○事業【○○県○○市】</dc:title>
  <dc:creator>行政情報システム室</dc:creator>
  <cp:lastModifiedBy>山形 健登</cp:lastModifiedBy>
  <cp:revision>30</cp:revision>
  <cp:lastPrinted>2021-05-31T04:55:56Z</cp:lastPrinted>
  <dcterms:created xsi:type="dcterms:W3CDTF">2007-11-06T12:19:33Z</dcterms:created>
  <dcterms:modified xsi:type="dcterms:W3CDTF">2022-03-18T10:10:48Z</dcterms:modified>
</cp:coreProperties>
</file>