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14570527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74"/>
  </p:normalViewPr>
  <p:slideViewPr>
    <p:cSldViewPr snapToGrid="0" snapToObjects="1">
      <p:cViewPr varScale="1">
        <p:scale>
          <a:sx n="69" d="100"/>
          <a:sy n="69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64B472-5020-BA47-B583-768B68D4B464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601AA-5AE1-B148-A81C-580668D4BF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20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24859-B765-7947-B07D-312A10B2A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265AD3-FF75-7147-B473-7819090D0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384FD9-75E6-3042-8483-92135E51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2880F2-D5D7-B24A-AAA8-BFEA1AC7C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12F42F-1A74-884D-877A-FC078F26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3766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522DB-665E-AC46-A518-57FDF6A82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D9C18C-23B5-6A46-908D-F94108FD5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AF04AD-DAAB-5541-A411-ABD3054C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6BE869-EC15-8848-B548-05F2F314B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63F567-1699-8546-AEAE-683816A80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682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F53040F-91D1-D044-A70D-ABD294843C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9055280-AFB8-9E4F-84FF-0BABB9E94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ADC347-C76F-0349-B580-F645958DA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03258B-3DFE-D449-8FEB-42F8EA9B3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4267B1-753D-0B4E-9576-11C35062B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59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D18DB0-CC1E-7C4F-A744-1CBBCBAE0A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7F6D30-4F78-BD47-B005-F400AE804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E8A07B-1A69-E941-9CEF-440E87DAF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9EF8F2-6AF2-2F41-B8FE-7FA358039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CB4CA8-B2CD-9E4E-8606-525D3A8D4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8261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D248BC-1A71-8F4E-9DCB-869AE7AD3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0A41DD1-27C0-3143-9AFB-6D3B6709C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D65D6E-20C5-FA46-94C5-F0BD2881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661933-3551-9140-BEDC-7E8DEB998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EA70D0-E20E-7E4E-9DE7-2D35D57A1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264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B0DFBA-27C1-7143-BFEF-57B3A092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13FB99-BFC6-2549-A32A-9E327F6491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B29B5F0-6EFD-F043-8416-E52C9546B9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11E41A-4424-FC4A-B172-B42D6245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1A81D3-F826-884F-89B5-2776F0F2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7ABB275-57F2-BD47-ACBA-C665B1172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3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DE1389-8444-B441-9301-98EBA6E8D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A13F8A6-2995-414B-A325-F713B4EFF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7DC6CE-DF78-AD41-875D-18CE6F46B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C2F83CA-1391-EC42-BE4D-CDBCCC06DB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CA366CE-9936-C34E-87F3-2417E6BED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8731528-3C75-944A-81E3-58268DBC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2E42B0-44E7-2742-BF57-0E3EB30C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FAB31A-0E00-BE4F-B47A-FAF84950B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19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53E773-FA27-3649-9CDF-ED627E60A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B0FA2C-37CC-B74A-91CC-63CE73414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864351-462D-1040-8DA4-9B7E26D5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BE5AC3-F869-7340-B7DB-54AE9EC7C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81DF67-B209-4A4F-BE33-20DFD61E3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54E9FD2-031E-DF45-8C97-7E372785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EBBAE5-31AB-6B4F-9640-C23DC6A5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1789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FB9569-F390-5B44-A104-1AD156F7B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C85D4E-FDD2-2840-AC8B-2A4602C46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CB2E9B-651F-D24B-9658-C33901A99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AE0B60-D288-CA49-B24A-9D0A6BEF5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CBD421-2BA5-7247-8EBA-9CDD6F71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1AE543-68BC-CE45-AC5B-ED7D053E8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0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A03408-A81A-434D-AAC4-2CB0B9427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BF364B-1D9D-4046-A677-5DB294789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A98609-6A46-894A-B8AA-A591EC28A0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148856-528E-6940-8898-2937CB172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9322C0-E729-7F4A-B9D3-A6D52BA97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0672827-D510-A348-94F4-DEAF2A43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70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25299BF-A35B-764B-9185-03E9AA73C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4DBB620-A63F-F849-95D9-B694F90F8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44C7E7-8F3B-FB46-B94F-5DA9388D8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ACAC-56C9-8644-96FE-92F3FF0EF3D7}" type="datetimeFigureOut">
              <a:rPr kumimoji="1" lang="ja-JP" altLang="en-US" smtClean="0"/>
              <a:t>2022/4/14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227FE5-F137-084E-BDBB-ED301700D8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9D0257-0FC4-D246-8067-EF2304C5E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3C0DE-4AED-0040-A773-2F0FA7FC9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320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3FFC8CA-3F39-994E-AD6B-99212CDA72BD}"/>
              </a:ext>
            </a:extLst>
          </p:cNvPr>
          <p:cNvSpPr/>
          <p:nvPr/>
        </p:nvSpPr>
        <p:spPr>
          <a:xfrm>
            <a:off x="1" y="17946"/>
            <a:ext cx="12192000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400" b="1" dirty="0" smtClean="0">
                <a:latin typeface="MS Mincho" panose="02020609040205080304" pitchFamily="49" charset="-128"/>
                <a:ea typeface="MS Mincho" panose="02020609040205080304" pitchFamily="49" charset="-128"/>
              </a:rPr>
              <a:t>　　 実証</a:t>
            </a:r>
            <a:r>
              <a:rPr lang="ja-JP" altLang="en-US" sz="24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事業</a:t>
            </a:r>
            <a:r>
              <a:rPr lang="ja-JP" altLang="en-US" sz="2400" b="1" dirty="0" smtClean="0">
                <a:latin typeface="MS Mincho" panose="02020609040205080304" pitchFamily="49" charset="-128"/>
                <a:ea typeface="MS Mincho" panose="02020609040205080304" pitchFamily="49" charset="-128"/>
              </a:rPr>
              <a:t>案（地域名）</a:t>
            </a:r>
            <a:r>
              <a:rPr lang="ja-JP" altLang="en-US" sz="2400" b="1" dirty="0">
                <a:latin typeface="MS Mincho" panose="02020609040205080304" pitchFamily="49" charset="-128"/>
                <a:ea typeface="MS Mincho" panose="02020609040205080304" pitchFamily="49" charset="-128"/>
              </a:rPr>
              <a:t>　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B68933B0-55B2-A647-947B-3AB46EA662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458917"/>
              </p:ext>
            </p:extLst>
          </p:nvPr>
        </p:nvGraphicFramePr>
        <p:xfrm>
          <a:off x="239712" y="567534"/>
          <a:ext cx="11712576" cy="5697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79">
                  <a:extLst>
                    <a:ext uri="{9D8B030D-6E8A-4147-A177-3AD203B41FA5}">
                      <a16:colId xmlns:a16="http://schemas.microsoft.com/office/drawing/2014/main" val="1773925599"/>
                    </a:ext>
                  </a:extLst>
                </a:gridCol>
                <a:gridCol w="4426671">
                  <a:extLst>
                    <a:ext uri="{9D8B030D-6E8A-4147-A177-3AD203B41FA5}">
                      <a16:colId xmlns:a16="http://schemas.microsoft.com/office/drawing/2014/main" val="3817221436"/>
                    </a:ext>
                  </a:extLst>
                </a:gridCol>
                <a:gridCol w="5572126">
                  <a:extLst>
                    <a:ext uri="{9D8B030D-6E8A-4147-A177-3AD203B41FA5}">
                      <a16:colId xmlns:a16="http://schemas.microsoft.com/office/drawing/2014/main" val="1776228906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事業の概要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具体的な事業内容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72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事業の背景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ja-JP" alt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0234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事業の実施目的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43445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実施体制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en-US" altLang="ja-JP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＊実施主体、主担当者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（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GSTC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トレーニング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修了証があれば添付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）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63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関連する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JSTS-D-</a:t>
                      </a:r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の項目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ja-JP" altLang="en-US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0543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本事業結果の効果検証方法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ja-JP" altLang="en-US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565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05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具体的な</a:t>
                      </a:r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KPI/KGI</a:t>
                      </a:r>
                      <a:endParaRPr kumimoji="1" lang="ja-JP" altLang="en-US" sz="105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ja-JP" altLang="en-US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00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MS Mincho" panose="02020609040205080304" pitchFamily="49" charset="-128"/>
                          <a:ea typeface="MS Mincho" panose="02020609040205080304" pitchFamily="49" charset="-128"/>
                        </a:rPr>
                        <a:t>令和５年度以降の事業方針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en-US" altLang="ja-JP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  <a:p>
                      <a:endParaRPr kumimoji="1" lang="ja-JP" altLang="en-US" dirty="0">
                        <a:latin typeface="MS Mincho" panose="02020609040205080304" pitchFamily="49" charset="-128"/>
                        <a:ea typeface="MS Mincho" panose="02020609040205080304" pitchFamily="49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17134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9531927" y="41561"/>
            <a:ext cx="2161309" cy="396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支援額：○○千円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5416" y="70240"/>
            <a:ext cx="720436" cy="353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別紙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C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1461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66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MS Mincho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 美奈子</dc:creator>
  <cp:lastModifiedBy>飯島 一隆</cp:lastModifiedBy>
  <cp:revision>17</cp:revision>
  <cp:lastPrinted>2022-04-14T04:40:05Z</cp:lastPrinted>
  <dcterms:created xsi:type="dcterms:W3CDTF">2022-04-10T00:37:30Z</dcterms:created>
  <dcterms:modified xsi:type="dcterms:W3CDTF">2022-04-14T04:42:20Z</dcterms:modified>
</cp:coreProperties>
</file>