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4"/>
  </p:notesMasterIdLst>
  <p:sldIdLst>
    <p:sldId id="256" r:id="rId2"/>
    <p:sldId id="257"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75" autoAdjust="0"/>
    <p:restoredTop sz="95110" autoAdjust="0"/>
  </p:normalViewPr>
  <p:slideViewPr>
    <p:cSldViewPr snapToGrid="0">
      <p:cViewPr varScale="1">
        <p:scale>
          <a:sx n="73" d="100"/>
          <a:sy n="73" d="100"/>
        </p:scale>
        <p:origin x="810"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464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33572" y="638294"/>
            <a:ext cx="9723754" cy="2435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処理水の海洋放出に伴う風評の払拭に向けて</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目指す地域の姿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8" name="Google Shape;90;p1"/>
          <p:cNvSpPr/>
          <p:nvPr/>
        </p:nvSpPr>
        <p:spPr>
          <a:xfrm>
            <a:off x="5121753" y="3214545"/>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海水浴場</a:t>
            </a:r>
            <a:r>
              <a:rPr lang="ja-JP" altLang="en-US" b="1" dirty="0" smtClean="0">
                <a:latin typeface="メイリオ" panose="020B0604030504040204" pitchFamily="50" charset="-128"/>
                <a:ea typeface="メイリオ" panose="020B0604030504040204" pitchFamily="50" charset="-128"/>
                <a:cs typeface="Meiryo"/>
                <a:sym typeface="Meiryo"/>
              </a:rPr>
              <a:t>および関連</a:t>
            </a:r>
            <a:r>
              <a:rPr lang="ja-JP" altLang="en-US" b="1" dirty="0">
                <a:latin typeface="メイリオ" panose="020B0604030504040204" pitchFamily="50" charset="-128"/>
                <a:ea typeface="メイリオ" panose="020B0604030504040204" pitchFamily="50" charset="-128"/>
                <a:cs typeface="Meiryo"/>
                <a:sym typeface="Meiryo"/>
              </a:rPr>
              <a:t>施設を</a:t>
            </a:r>
            <a:r>
              <a:rPr lang="ja-JP" altLang="en-US" b="1" dirty="0" smtClean="0">
                <a:latin typeface="メイリオ" panose="020B0604030504040204" pitchFamily="50" charset="-128"/>
                <a:ea typeface="メイリオ" panose="020B0604030504040204" pitchFamily="50" charset="-128"/>
                <a:cs typeface="Meiryo"/>
                <a:sym typeface="Meiryo"/>
              </a:rPr>
              <a:t>含めた地域</a:t>
            </a:r>
            <a:r>
              <a:rPr lang="ja-JP" altLang="en-US" b="1" dirty="0">
                <a:latin typeface="メイリオ" panose="020B0604030504040204" pitchFamily="50" charset="-128"/>
                <a:ea typeface="メイリオ" panose="020B0604030504040204" pitchFamily="50" charset="-128"/>
                <a:cs typeface="Meiryo"/>
                <a:sym typeface="Meiryo"/>
              </a:rPr>
              <a:t>の</a:t>
            </a:r>
            <a:r>
              <a:rPr lang="ja-JP" altLang="en-US" b="1" dirty="0" smtClean="0">
                <a:latin typeface="メイリオ" panose="020B0604030504040204" pitchFamily="50" charset="-128"/>
                <a:ea typeface="メイリオ" panose="020B0604030504040204" pitchFamily="50" charset="-128"/>
                <a:cs typeface="Meiryo"/>
                <a:sym typeface="Meiryo"/>
              </a:rPr>
              <a:t>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21753" y="3497867"/>
            <a:ext cx="4640400" cy="1459112"/>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事業</a:t>
            </a:r>
            <a:r>
              <a:rPr lang="ja-JP" sz="1200" b="0" i="0" u="none" strike="noStrike" cap="none" dirty="0">
                <a:solidFill>
                  <a:schemeClr val="tx1"/>
                </a:solidFill>
                <a:latin typeface="メイリオ" panose="020B0604030504040204" pitchFamily="50" charset="-128"/>
                <a:ea typeface="メイリオ" panose="020B0604030504040204" pitchFamily="50" charset="-128"/>
                <a:cs typeface="Meiryo"/>
                <a:sym typeface="Meiryo"/>
              </a:rPr>
              <a:t>実施地域の</a:t>
            </a:r>
            <a:r>
              <a:rPr lang="ja-JP"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現状</a:t>
            </a:r>
            <a:r>
              <a:rPr lang="ja-JP" altLang="en-US"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smtClean="0">
                <a:solidFill>
                  <a:schemeClr val="tx1"/>
                </a:solidFill>
                <a:latin typeface="メイリオ" panose="020B0604030504040204" pitchFamily="50" charset="-128"/>
                <a:ea typeface="メイリオ" panose="020B0604030504040204" pitchFamily="50" charset="-128"/>
                <a:cs typeface="Meiryo"/>
                <a:sym typeface="Meiryo"/>
              </a:rPr>
              <a:t>を簡潔に</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記載</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してください。</a:t>
            </a:r>
          </a:p>
          <a:p>
            <a:pPr marR="0" lvl="0" algn="l" rtl="0">
              <a:spcBef>
                <a:spcPts val="0"/>
              </a:spcBef>
              <a:spcAft>
                <a:spcPts val="0"/>
              </a:spcAft>
            </a:pP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a:t>
            </a:r>
            <a:r>
              <a:rPr lang="ja-JP" sz="1900" dirty="0" smtClean="0">
                <a:latin typeface="メイリオ" panose="020B0604030504040204" pitchFamily="50" charset="-128"/>
                <a:ea typeface="メイリオ" panose="020B0604030504040204" pitchFamily="50" charset="-128"/>
                <a:cs typeface="Meiryo"/>
                <a:sym typeface="Meiryo"/>
              </a:rPr>
              <a:t>○○市</a:t>
            </a:r>
            <a:r>
              <a:rPr lang="ja-JP" altLang="en-US" sz="1900" dirty="0" smtClean="0">
                <a:latin typeface="メイリオ" panose="020B0604030504040204" pitchFamily="50" charset="-128"/>
                <a:ea typeface="メイリオ" panose="020B0604030504040204" pitchFamily="50" charset="-128"/>
                <a:cs typeface="Meiryo"/>
                <a:sym typeface="Meiryo"/>
              </a:rPr>
              <a:t>：○○海水浴場</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2" name="Google Shape;96;p1"/>
          <p:cNvSpPr/>
          <p:nvPr/>
        </p:nvSpPr>
        <p:spPr>
          <a:xfrm>
            <a:off x="5121753" y="5036294"/>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事業実施により期待される効果</a:t>
            </a:r>
          </a:p>
        </p:txBody>
      </p:sp>
      <p:sp>
        <p:nvSpPr>
          <p:cNvPr id="1113" name="Google Shape;97;p1"/>
          <p:cNvSpPr txBox="1"/>
          <p:nvPr/>
        </p:nvSpPr>
        <p:spPr>
          <a:xfrm>
            <a:off x="5116925" y="5240301"/>
            <a:ext cx="4640400" cy="154180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sz="1200" dirty="0" smtClean="0">
                <a:solidFill>
                  <a:schemeClr val="tx1"/>
                </a:solidFill>
                <a:latin typeface="メイリオ" panose="020B0604030504040204" pitchFamily="50" charset="-128"/>
                <a:ea typeface="メイリオ" panose="020B0604030504040204" pitchFamily="50" charset="-128"/>
                <a:cs typeface="Meiryo"/>
                <a:sym typeface="Meiryo"/>
              </a:rPr>
              <a:t>本事業</a:t>
            </a:r>
            <a:r>
              <a:rPr lang="ja-JP" sz="1200" dirty="0">
                <a:solidFill>
                  <a:schemeClr val="tx1"/>
                </a:solidFill>
                <a:latin typeface="メイリオ" panose="020B0604030504040204" pitchFamily="50" charset="-128"/>
                <a:ea typeface="メイリオ" panose="020B0604030504040204" pitchFamily="50" charset="-128"/>
                <a:cs typeface="Meiryo"/>
                <a:sym typeface="Meiryo"/>
              </a:rPr>
              <a:t>の成果を翌年度</a:t>
            </a:r>
            <a:r>
              <a:rPr lang="ja-JP" sz="1200" dirty="0" smtClean="0">
                <a:solidFill>
                  <a:schemeClr val="tx1"/>
                </a:solidFill>
                <a:latin typeface="メイリオ" panose="020B0604030504040204" pitchFamily="50" charset="-128"/>
                <a:ea typeface="メイリオ" panose="020B0604030504040204" pitchFamily="50" charset="-128"/>
                <a:cs typeface="Meiryo"/>
                <a:sym typeface="Meiryo"/>
              </a:rPr>
              <a:t>以降どの</a:t>
            </a:r>
            <a:r>
              <a:rPr lang="ja-JP" sz="1200" dirty="0">
                <a:solidFill>
                  <a:schemeClr val="tx1"/>
                </a:solidFill>
                <a:latin typeface="メイリオ" panose="020B0604030504040204" pitchFamily="50" charset="-128"/>
                <a:ea typeface="メイリオ" panose="020B0604030504040204" pitchFamily="50" charset="-128"/>
                <a:cs typeface="Meiryo"/>
                <a:sym typeface="Meiryo"/>
              </a:rPr>
              <a:t>よう</a:t>
            </a:r>
            <a:r>
              <a:rPr lang="ja-JP" sz="1200" dirty="0" smtClean="0">
                <a:solidFill>
                  <a:schemeClr val="tx1"/>
                </a:solidFill>
                <a:latin typeface="メイリオ" panose="020B0604030504040204" pitchFamily="50" charset="-128"/>
                <a:ea typeface="メイリオ" panose="020B0604030504040204" pitchFamily="50" charset="-128"/>
                <a:cs typeface="Meiryo"/>
                <a:sym typeface="Meiryo"/>
              </a:rPr>
              <a:t>に</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継続して</a:t>
            </a:r>
            <a:r>
              <a:rPr lang="ja-JP" sz="1200" dirty="0" smtClean="0">
                <a:solidFill>
                  <a:schemeClr val="tx1"/>
                </a:solidFill>
                <a:latin typeface="メイリオ" panose="020B0604030504040204" pitchFamily="50" charset="-128"/>
                <a:ea typeface="メイリオ" panose="020B0604030504040204" pitchFamily="50" charset="-128"/>
                <a:cs typeface="Meiryo"/>
                <a:sym typeface="Meiryo"/>
              </a:rPr>
              <a:t>活かし、</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処理水の海洋放出に伴う</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風評払拭で期待される効果を</a:t>
            </a:r>
            <a:r>
              <a:rPr lang="ja-JP" sz="1200" dirty="0" smtClean="0">
                <a:solidFill>
                  <a:schemeClr val="tx1"/>
                </a:solidFill>
                <a:latin typeface="メイリオ" panose="020B0604030504040204" pitchFamily="50" charset="-128"/>
                <a:ea typeface="メイリオ" panose="020B0604030504040204" pitchFamily="50" charset="-128"/>
                <a:cs typeface="Meiryo"/>
                <a:sym typeface="Meiryo"/>
              </a:rPr>
              <a:t>記載</a:t>
            </a:r>
            <a:r>
              <a:rPr lang="ja-JP" sz="1200" dirty="0">
                <a:solidFill>
                  <a:schemeClr val="tx1"/>
                </a:solidFill>
                <a:latin typeface="メイリオ" panose="020B0604030504040204" pitchFamily="50" charset="-128"/>
                <a:ea typeface="メイリオ" panose="020B0604030504040204" pitchFamily="50" charset="-128"/>
                <a:cs typeface="Meiryo"/>
                <a:sym typeface="Meiryo"/>
              </a:rPr>
              <a:t>してください。</a:t>
            </a: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33572" y="881793"/>
            <a:ext cx="9723754" cy="76174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処理水の海洋放出により想定される風評を記載するとともに、風評への対策として、海岸周辺地域で海の魅力を高めるブルーツーリズム推進により目指す地域の姿を</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記載してください。</a:t>
            </a: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33571" y="1694694"/>
            <a:ext cx="5001892"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事業の概要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33571" y="1950680"/>
            <a:ext cx="5001892" cy="486970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本事業における取組内容について、写真や図を用いながら簡潔に</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記載してください。</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実施する取組のうち、主となる取組（１つのみ）は、</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段落の冒頭を　</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◎にして</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ください</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実施しない取組がある場合は、項目を削除してください。</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u="sng" dirty="0" smtClean="0">
                <a:solidFill>
                  <a:schemeClr val="tx1"/>
                </a:solidFill>
                <a:latin typeface="メイリオ" panose="020B0604030504040204" pitchFamily="50" charset="-128"/>
                <a:ea typeface="メイリオ" panose="020B0604030504040204" pitchFamily="50" charset="-128"/>
                <a:cs typeface="Meiryo"/>
                <a:sym typeface="Meiryo"/>
              </a:rPr>
              <a:t>海水浴場</a:t>
            </a:r>
            <a:r>
              <a:rPr lang="ja-JP" altLang="en-US" sz="1200" u="sng" dirty="0">
                <a:solidFill>
                  <a:schemeClr val="tx1"/>
                </a:solidFill>
                <a:latin typeface="メイリオ" panose="020B0604030504040204" pitchFamily="50" charset="-128"/>
                <a:ea typeface="メイリオ" panose="020B0604030504040204" pitchFamily="50" charset="-128"/>
                <a:cs typeface="Meiryo"/>
                <a:sym typeface="Meiryo"/>
              </a:rPr>
              <a:t>等の受入環境整備</a:t>
            </a:r>
            <a:endParaRPr lang="en-US" altLang="ja-JP" sz="1200" u="sng"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u="sng" dirty="0">
                <a:solidFill>
                  <a:schemeClr val="tx1"/>
                </a:solidFill>
                <a:latin typeface="メイリオ" panose="020B0604030504040204" pitchFamily="50" charset="-128"/>
                <a:ea typeface="メイリオ" panose="020B0604030504040204" pitchFamily="50" charset="-128"/>
                <a:cs typeface="Meiryo"/>
                <a:sym typeface="Meiryo"/>
              </a:rPr>
              <a:t>の魅力を体験できるコンテンツの充実</a:t>
            </a:r>
            <a:endParaRPr lang="en-US" sz="1200"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u="sng" dirty="0">
                <a:solidFill>
                  <a:schemeClr val="tx1"/>
                </a:solidFill>
                <a:latin typeface="メイリオ" panose="020B0604030504040204" pitchFamily="50" charset="-128"/>
                <a:ea typeface="メイリオ" panose="020B0604030504040204" pitchFamily="50" charset="-128"/>
                <a:cs typeface="Meiryo"/>
                <a:sym typeface="Meiryo"/>
              </a:rPr>
              <a:t>にフォーカスしたプロモーションの強化</a:t>
            </a:r>
            <a:endParaRPr lang="en-US" sz="1200"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u="sng" dirty="0" smtClean="0">
                <a:solidFill>
                  <a:schemeClr val="tx1"/>
                </a:solidFill>
                <a:latin typeface="メイリオ" panose="020B0604030504040204" pitchFamily="50" charset="-128"/>
                <a:ea typeface="メイリオ" panose="020B0604030504040204" pitchFamily="50" charset="-128"/>
                <a:cs typeface="Meiryo"/>
                <a:sym typeface="Meiryo"/>
              </a:rPr>
              <a:t>ブルーフラッグ</a:t>
            </a:r>
            <a:r>
              <a:rPr lang="ja-JP" altLang="en-US" sz="1200" u="sng" dirty="0">
                <a:solidFill>
                  <a:schemeClr val="tx1"/>
                </a:solidFill>
                <a:latin typeface="メイリオ" panose="020B0604030504040204" pitchFamily="50" charset="-128"/>
                <a:ea typeface="メイリオ" panose="020B0604030504040204" pitchFamily="50" charset="-128"/>
                <a:cs typeface="Meiryo"/>
                <a:sym typeface="Meiryo"/>
              </a:rPr>
              <a:t>認証の</a:t>
            </a:r>
            <a:r>
              <a:rPr lang="ja-JP" altLang="en-US" sz="1200" u="sng" dirty="0" smtClean="0">
                <a:solidFill>
                  <a:schemeClr val="tx1"/>
                </a:solidFill>
                <a:latin typeface="メイリオ" panose="020B0604030504040204" pitchFamily="50" charset="-128"/>
                <a:ea typeface="メイリオ" panose="020B0604030504040204" pitchFamily="50" charset="-128"/>
                <a:cs typeface="Meiryo"/>
                <a:sym typeface="Meiryo"/>
              </a:rPr>
              <a:t>取得</a:t>
            </a:r>
            <a:endParaRPr lang="en-US" altLang="ja-JP" sz="1200" u="sng"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1937588669"/>
              </p:ext>
            </p:extLst>
          </p:nvPr>
        </p:nvGraphicFramePr>
        <p:xfrm>
          <a:off x="5121753" y="193709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smtClean="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21753" y="1694694"/>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実施</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33571"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400" b="1" dirty="0" smtClean="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33571" y="944500"/>
            <a:ext cx="9724791" cy="581693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海水浴場を取り巻く周辺施設や掲示板設置箇所等の位置関係を図や写真等で簡潔に示してください。</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情報等</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必要</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に</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応じて事業</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の</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内容</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説明</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する</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ための</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イメージ図</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、写真等</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添付</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して</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ください</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2"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a:t>
            </a:r>
            <a:r>
              <a:rPr lang="ja-JP" sz="1900" dirty="0" smtClean="0">
                <a:latin typeface="メイリオ" panose="020B0604030504040204" pitchFamily="50" charset="-128"/>
                <a:ea typeface="メイリオ" panose="020B0604030504040204" pitchFamily="50" charset="-128"/>
                <a:cs typeface="Meiryo"/>
                <a:sym typeface="Meiryo"/>
              </a:rPr>
              <a:t>○○市</a:t>
            </a:r>
            <a:r>
              <a:rPr lang="ja-JP" altLang="en-US" sz="1900" dirty="0" smtClean="0">
                <a:latin typeface="メイリオ" panose="020B0604030504040204" pitchFamily="50" charset="-128"/>
                <a:ea typeface="メイリオ" panose="020B0604030504040204" pitchFamily="50" charset="-128"/>
                <a:cs typeface="Meiryo"/>
                <a:sym typeface="Meiryo"/>
              </a:rPr>
              <a:t>：○○海水浴場</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721509"/>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383</Words>
  <Application>Microsoft Office PowerPoint</Application>
  <PresentationFormat>A4 210 x 297 mm</PresentationFormat>
  <Paragraphs>67</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vt:lpstr>
      <vt:lpstr>Meiryo</vt:lpstr>
      <vt:lpstr>游ゴシック</vt:lpstr>
      <vt:lpstr>Arial</vt:lpstr>
      <vt:lpstr>Office テーマ</vt:lpstr>
      <vt:lpstr>○○○○事業【○○県○○市：○○海水浴場】　</vt:lpstr>
      <vt:lpstr>○○○○事業【○○県○○市：○○海水浴場】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山形 健登</cp:lastModifiedBy>
  <cp:revision>41</cp:revision>
  <cp:lastPrinted>2021-05-31T04:55:56Z</cp:lastPrinted>
  <dcterms:created xsi:type="dcterms:W3CDTF">2007-11-06T12:19:33Z</dcterms:created>
  <dcterms:modified xsi:type="dcterms:W3CDTF">2022-06-07T06:19:57Z</dcterms:modified>
</cp:coreProperties>
</file>