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0693400" cy="7562850"/>
  <p:notesSz cx="10693400" cy="75628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29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3A659-51CD-43A1-AB41-6E32DC2CE9D0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697BB-0914-4712-A2F5-1B3F8EDBFE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284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F9DDE-88CC-4101-A5FE-3E66450CFFE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203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 u="sng">
                <a:solidFill>
                  <a:schemeClr val="tx1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 u="sng">
                <a:solidFill>
                  <a:schemeClr val="tx1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50" b="1" i="0" u="sng">
                <a:solidFill>
                  <a:schemeClr val="tx1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315" y="170180"/>
            <a:ext cx="10462768" cy="321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1" i="0" u="sng">
                <a:solidFill>
                  <a:schemeClr val="tx1"/>
                </a:solidFill>
                <a:latin typeface="Microsoft YaHei UI"/>
                <a:cs typeface="Microsoft YaHei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/>
          <p:cNvSpPr txBox="1"/>
          <p:nvPr/>
        </p:nvSpPr>
        <p:spPr>
          <a:xfrm>
            <a:off x="2652125" y="2105025"/>
            <a:ext cx="7914276" cy="397031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155" y="197872"/>
            <a:ext cx="9388748" cy="396198"/>
          </a:xfrm>
        </p:spPr>
        <p:txBody>
          <a:bodyPr/>
          <a:lstStyle/>
          <a:p>
            <a:r>
              <a:rPr kumimoji="1" lang="ja-JP" altLang="en-US" sz="1943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協議会名（●●旅館組合</a:t>
            </a:r>
            <a:r>
              <a:rPr lang="ja-JP" altLang="en-US" sz="1943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）・事業名</a:t>
            </a:r>
            <a:endParaRPr kumimoji="1" lang="ja-JP" altLang="en-US" sz="1943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121156" y="529648"/>
            <a:ext cx="10438202" cy="144080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r>
              <a:rPr lang="ja-JP" altLang="en-US" sz="172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○事業概要（事業の目的・当該地域の課題分析・事業の内容等）</a:t>
            </a:r>
            <a:endParaRPr lang="en-US" altLang="ja-JP" sz="1727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1155" y="2459986"/>
            <a:ext cx="2409590" cy="1155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2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・協議会参加宿泊施設</a:t>
            </a:r>
            <a:endParaRPr lang="en-US" altLang="ja-JP" sz="1727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72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・実施スケジュール</a:t>
            </a:r>
            <a:endParaRPr lang="en-US" altLang="ja-JP" sz="1727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727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727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 bwMode="auto">
          <a:xfrm>
            <a:off x="9674860" y="88265"/>
            <a:ext cx="887792" cy="35462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727" dirty="0"/>
              <a:t>様式２</a:t>
            </a:r>
            <a:endParaRPr lang="en-US" altLang="ja-JP" sz="1727" dirty="0"/>
          </a:p>
        </p:txBody>
      </p:sp>
      <p:sp>
        <p:nvSpPr>
          <p:cNvPr id="20" name="四角形吹き出し 19"/>
          <p:cNvSpPr/>
          <p:nvPr/>
        </p:nvSpPr>
        <p:spPr bwMode="auto">
          <a:xfrm>
            <a:off x="4828229" y="1502181"/>
            <a:ext cx="5301874" cy="291618"/>
          </a:xfrm>
          <a:prstGeom prst="wedgeRectCallout">
            <a:avLst>
              <a:gd name="adj1" fmla="val -58243"/>
              <a:gd name="adj2" fmla="val -48779"/>
            </a:avLst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295" b="1" dirty="0">
                <a:latin typeface="+mn-ea"/>
              </a:rPr>
              <a:t>どんな目的で、何のために、何をするか、分かりやすく記載すること。</a:t>
            </a:r>
          </a:p>
        </p:txBody>
      </p:sp>
      <p:sp>
        <p:nvSpPr>
          <p:cNvPr id="27" name="角丸四角形 26"/>
          <p:cNvSpPr/>
          <p:nvPr/>
        </p:nvSpPr>
        <p:spPr bwMode="auto">
          <a:xfrm>
            <a:off x="247893" y="6075590"/>
            <a:ext cx="2156114" cy="1211035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727" b="1" dirty="0">
                <a:latin typeface="+mn-ea"/>
              </a:rPr>
              <a:t>空きスペースに</a:t>
            </a:r>
            <a:endParaRPr lang="en-US" altLang="ja-JP" sz="1727" b="1" dirty="0">
              <a:latin typeface="+mn-ea"/>
            </a:endParaRPr>
          </a:p>
          <a:p>
            <a:pPr algn="ctr"/>
            <a:r>
              <a:rPr lang="ja-JP" altLang="en-US" sz="1727" b="1" dirty="0">
                <a:latin typeface="+mn-ea"/>
              </a:rPr>
              <a:t>写真やイメージ図を貼付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58037" y="2269002"/>
            <a:ext cx="3418799" cy="6238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72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</a:t>
            </a:r>
            <a:endParaRPr lang="en-US" altLang="ja-JP" sz="1727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72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（人材の確保に関する取組）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794253" y="3044158"/>
            <a:ext cx="5133753" cy="889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2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・事業内容</a:t>
            </a:r>
            <a:endParaRPr lang="en-US" altLang="ja-JP" sz="1727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72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・事業目標</a:t>
            </a:r>
            <a:endParaRPr lang="en-US" altLang="ja-JP" sz="1727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72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1727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 bwMode="auto">
          <a:xfrm>
            <a:off x="8033404" y="4758139"/>
            <a:ext cx="2423598" cy="1211035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727" b="1" dirty="0">
                <a:latin typeface="+mn-ea"/>
              </a:rPr>
              <a:t>空きスペースに</a:t>
            </a:r>
            <a:endParaRPr lang="en-US" altLang="ja-JP" sz="1727" b="1" dirty="0">
              <a:latin typeface="+mn-ea"/>
            </a:endParaRPr>
          </a:p>
          <a:p>
            <a:pPr algn="ctr"/>
            <a:r>
              <a:rPr lang="ja-JP" altLang="en-US" sz="1727" b="1" dirty="0">
                <a:latin typeface="+mn-ea"/>
              </a:rPr>
              <a:t>写真やイメージ図</a:t>
            </a:r>
            <a:r>
              <a:rPr lang="ja-JP" altLang="en-US" sz="1727" b="1" dirty="0" smtClean="0">
                <a:latin typeface="+mn-ea"/>
              </a:rPr>
              <a:t>を</a:t>
            </a:r>
            <a:endParaRPr lang="en-US" altLang="ja-JP" sz="1727" b="1" dirty="0" smtClean="0">
              <a:latin typeface="+mn-ea"/>
            </a:endParaRPr>
          </a:p>
          <a:p>
            <a:pPr algn="ctr"/>
            <a:r>
              <a:rPr lang="ja-JP" altLang="en-US" sz="1727" b="1" dirty="0" smtClean="0">
                <a:latin typeface="+mn-ea"/>
              </a:rPr>
              <a:t>貼付</a:t>
            </a:r>
            <a:endParaRPr lang="ja-JP" altLang="en-US" sz="1727" b="1" dirty="0">
              <a:latin typeface="+mn-ea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755900" y="6296025"/>
            <a:ext cx="2157624" cy="3581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72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実施体制図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730753" y="6713565"/>
            <a:ext cx="5133753" cy="358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2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・参加宿泊施設＋協力企業・団体</a:t>
            </a:r>
            <a:r>
              <a:rPr lang="ja-JP" altLang="en-US" sz="1727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endParaRPr lang="en-US" altLang="ja-JP" sz="1727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四角形吹き出し 21"/>
          <p:cNvSpPr/>
          <p:nvPr/>
        </p:nvSpPr>
        <p:spPr bwMode="auto">
          <a:xfrm>
            <a:off x="3581684" y="4911980"/>
            <a:ext cx="3653391" cy="291618"/>
          </a:xfrm>
          <a:prstGeom prst="wedgeRectCallout">
            <a:avLst>
              <a:gd name="adj1" fmla="val -48591"/>
              <a:gd name="adj2" fmla="val -166676"/>
            </a:avLst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295" b="1" dirty="0">
                <a:latin typeface="+mn-ea"/>
              </a:rPr>
              <a:t>図などを挿入し、簡潔に分かりやすく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611941" y="2248155"/>
            <a:ext cx="3396136" cy="6238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72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事業内容</a:t>
            </a:r>
            <a:endParaRPr lang="en-US" altLang="ja-JP" sz="1727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72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727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人材の育成に</a:t>
            </a:r>
            <a:r>
              <a:rPr lang="ja-JP" altLang="en-US" sz="1727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関する取組）</a:t>
            </a: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2652124" y="6191028"/>
            <a:ext cx="7914276" cy="1247997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000" b="1" dirty="0" smtClean="0">
              <a:latin typeface="+mn-ea"/>
              <a:ea typeface="+mn-ea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121155" y="2105025"/>
            <a:ext cx="2409590" cy="53340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000" b="1" dirty="0" smtClean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6101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テキスト ボックス 66"/>
          <p:cNvSpPr txBox="1"/>
          <p:nvPr/>
        </p:nvSpPr>
        <p:spPr>
          <a:xfrm>
            <a:off x="112902" y="2041777"/>
            <a:ext cx="2406904" cy="5355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603500" y="2028825"/>
            <a:ext cx="7960359" cy="397031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60" name="object 22"/>
          <p:cNvSpPr/>
          <p:nvPr/>
        </p:nvSpPr>
        <p:spPr>
          <a:xfrm>
            <a:off x="108764" y="571948"/>
            <a:ext cx="10466270" cy="1363980"/>
          </a:xfrm>
          <a:custGeom>
            <a:avLst/>
            <a:gdLst/>
            <a:ahLst/>
            <a:cxnLst/>
            <a:rect l="l" t="t" r="r" b="b"/>
            <a:pathLst>
              <a:path w="7960359" h="1363979">
                <a:moveTo>
                  <a:pt x="7959852" y="0"/>
                </a:moveTo>
                <a:lnTo>
                  <a:pt x="0" y="0"/>
                </a:lnTo>
                <a:lnTo>
                  <a:pt x="0" y="1363985"/>
                </a:lnTo>
                <a:lnTo>
                  <a:pt x="7959852" y="1363985"/>
                </a:lnTo>
                <a:lnTo>
                  <a:pt x="7959852" y="1354841"/>
                </a:lnTo>
                <a:lnTo>
                  <a:pt x="16763" y="1354841"/>
                </a:lnTo>
                <a:lnTo>
                  <a:pt x="9143" y="1345697"/>
                </a:lnTo>
                <a:lnTo>
                  <a:pt x="16763" y="1345697"/>
                </a:lnTo>
                <a:lnTo>
                  <a:pt x="16763" y="16763"/>
                </a:lnTo>
                <a:lnTo>
                  <a:pt x="9143" y="16763"/>
                </a:lnTo>
                <a:lnTo>
                  <a:pt x="16763" y="7619"/>
                </a:lnTo>
                <a:lnTo>
                  <a:pt x="7959852" y="7619"/>
                </a:lnTo>
                <a:lnTo>
                  <a:pt x="7959852" y="0"/>
                </a:lnTo>
                <a:close/>
              </a:path>
              <a:path w="7960359" h="1363979">
                <a:moveTo>
                  <a:pt x="16763" y="1345697"/>
                </a:moveTo>
                <a:lnTo>
                  <a:pt x="9143" y="1345697"/>
                </a:lnTo>
                <a:lnTo>
                  <a:pt x="16763" y="1354841"/>
                </a:lnTo>
                <a:lnTo>
                  <a:pt x="16763" y="1345697"/>
                </a:lnTo>
                <a:close/>
              </a:path>
              <a:path w="7960359" h="1363979">
                <a:moveTo>
                  <a:pt x="7941563" y="1345697"/>
                </a:moveTo>
                <a:lnTo>
                  <a:pt x="16763" y="1345697"/>
                </a:lnTo>
                <a:lnTo>
                  <a:pt x="16763" y="1354841"/>
                </a:lnTo>
                <a:lnTo>
                  <a:pt x="7941563" y="1354841"/>
                </a:lnTo>
                <a:lnTo>
                  <a:pt x="7941563" y="1345697"/>
                </a:lnTo>
                <a:close/>
              </a:path>
              <a:path w="7960359" h="1363979">
                <a:moveTo>
                  <a:pt x="7941563" y="7619"/>
                </a:moveTo>
                <a:lnTo>
                  <a:pt x="7941563" y="1354841"/>
                </a:lnTo>
                <a:lnTo>
                  <a:pt x="7950708" y="1345697"/>
                </a:lnTo>
                <a:lnTo>
                  <a:pt x="7959852" y="1345697"/>
                </a:lnTo>
                <a:lnTo>
                  <a:pt x="7959852" y="16763"/>
                </a:lnTo>
                <a:lnTo>
                  <a:pt x="7950708" y="16763"/>
                </a:lnTo>
                <a:lnTo>
                  <a:pt x="7941563" y="7619"/>
                </a:lnTo>
                <a:close/>
              </a:path>
              <a:path w="7960359" h="1363979">
                <a:moveTo>
                  <a:pt x="7959852" y="1345697"/>
                </a:moveTo>
                <a:lnTo>
                  <a:pt x="7950708" y="1345697"/>
                </a:lnTo>
                <a:lnTo>
                  <a:pt x="7941563" y="1354841"/>
                </a:lnTo>
                <a:lnTo>
                  <a:pt x="7959852" y="1354841"/>
                </a:lnTo>
                <a:lnTo>
                  <a:pt x="7959852" y="1345697"/>
                </a:lnTo>
                <a:close/>
              </a:path>
              <a:path w="7960359" h="1363979">
                <a:moveTo>
                  <a:pt x="16763" y="7619"/>
                </a:moveTo>
                <a:lnTo>
                  <a:pt x="9143" y="16763"/>
                </a:lnTo>
                <a:lnTo>
                  <a:pt x="16763" y="16763"/>
                </a:lnTo>
                <a:lnTo>
                  <a:pt x="16763" y="7619"/>
                </a:lnTo>
                <a:close/>
              </a:path>
              <a:path w="7960359" h="1363979">
                <a:moveTo>
                  <a:pt x="7941563" y="7619"/>
                </a:moveTo>
                <a:lnTo>
                  <a:pt x="16763" y="7619"/>
                </a:lnTo>
                <a:lnTo>
                  <a:pt x="16763" y="16763"/>
                </a:lnTo>
                <a:lnTo>
                  <a:pt x="7941563" y="16763"/>
                </a:lnTo>
                <a:lnTo>
                  <a:pt x="7941563" y="7619"/>
                </a:lnTo>
                <a:close/>
              </a:path>
              <a:path w="7960359" h="1363979">
                <a:moveTo>
                  <a:pt x="7959852" y="7619"/>
                </a:moveTo>
                <a:lnTo>
                  <a:pt x="7941563" y="7619"/>
                </a:lnTo>
                <a:lnTo>
                  <a:pt x="7950708" y="16763"/>
                </a:lnTo>
                <a:lnTo>
                  <a:pt x="7959852" y="16763"/>
                </a:lnTo>
                <a:lnTo>
                  <a:pt x="7959852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315" y="170180"/>
            <a:ext cx="5277866" cy="3122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協議会名</a:t>
            </a:r>
            <a:r>
              <a:rPr spc="-1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zh-TW" altLang="en-US" spc="-10" dirty="0">
                <a:latin typeface="Meiryo UI" panose="020B0604030504040204" pitchFamily="50" charset="-128"/>
                <a:ea typeface="Meiryo UI" panose="020B0604030504040204" pitchFamily="50" charset="-128"/>
              </a:rPr>
              <a:t>●●観光協会</a:t>
            </a:r>
            <a:r>
              <a:rPr lang="ja-JP" altLang="en-US" spc="-1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spc="-10" dirty="0">
                <a:latin typeface="Meiryo UI" panose="020B0604030504040204" pitchFamily="50" charset="-128"/>
                <a:ea typeface="Meiryo UI" panose="020B0604030504040204" pitchFamily="50" charset="-128"/>
              </a:rPr>
              <a:t>）・事業名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2371" y="2299208"/>
            <a:ext cx="2219960" cy="368626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en-US" altLang="ja-JP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【</a:t>
            </a:r>
            <a:r>
              <a:rPr lang="ja-JP" altLang="en-US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地域の観光に関わる公的団体・民間事業者</a:t>
            </a:r>
            <a:r>
              <a:rPr lang="en-US" altLang="ja-JP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】</a:t>
            </a:r>
            <a:endParaRPr sz="17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ja-JP" altLang="en-US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●△旅館</a:t>
            </a:r>
            <a:endParaRPr lang="en-US" altLang="ja-JP" sz="1700" spc="25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en-US" altLang="ja-JP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×</a:t>
            </a:r>
            <a:r>
              <a:rPr lang="ja-JP" altLang="en-US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●ホテル等</a:t>
            </a:r>
            <a:endParaRPr sz="17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2100"/>
              </a:spcBef>
            </a:pPr>
            <a:r>
              <a:rPr lang="en-US" altLang="ja-JP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【</a:t>
            </a:r>
            <a:r>
              <a:rPr sz="1700" spc="25" dirty="0" err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実施スケジュール</a:t>
            </a:r>
            <a:r>
              <a:rPr lang="en-US" altLang="ja-JP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】</a:t>
            </a:r>
            <a:endParaRPr sz="17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en-US" altLang="ja-JP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9</a:t>
            </a:r>
            <a:r>
              <a:rPr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月</a:t>
            </a:r>
            <a:r>
              <a:rPr lang="ja-JP" altLang="en-US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：</a:t>
            </a:r>
            <a:endParaRPr lang="en-US" sz="1700" spc="25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en-US" altLang="ja-JP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10</a:t>
            </a:r>
            <a:r>
              <a:rPr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月</a:t>
            </a:r>
            <a:r>
              <a:rPr lang="ja-JP" altLang="en-US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：</a:t>
            </a:r>
            <a:endParaRPr sz="17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en-US" altLang="ja-JP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11</a:t>
            </a:r>
            <a:r>
              <a:rPr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月</a:t>
            </a:r>
            <a:r>
              <a:rPr lang="ja-JP" altLang="en-US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：</a:t>
            </a:r>
            <a:endParaRPr lang="en-US" sz="1700" spc="345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spcBef>
                <a:spcPts val="35"/>
              </a:spcBef>
            </a:pPr>
            <a:r>
              <a:rPr lang="en-US" altLang="ja-JP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12</a:t>
            </a:r>
            <a:r>
              <a:rPr lang="ja-JP" altLang="en-US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月：</a:t>
            </a:r>
            <a:endParaRPr lang="ja-JP" altLang="en-US" sz="1700" spc="345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spcBef>
                <a:spcPts val="35"/>
              </a:spcBef>
            </a:pPr>
            <a:r>
              <a:rPr lang="en-US" altLang="ja-JP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1</a:t>
            </a:r>
            <a:r>
              <a:rPr lang="ja-JP" altLang="en-US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月：</a:t>
            </a:r>
            <a:endParaRPr lang="en-US" altLang="ja-JP" sz="1700" spc="25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spcBef>
                <a:spcPts val="35"/>
              </a:spcBef>
            </a:pPr>
            <a:r>
              <a:rPr lang="en-US" altLang="ja-JP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2</a:t>
            </a:r>
            <a:r>
              <a:rPr lang="ja-JP" altLang="en-US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月：</a:t>
            </a:r>
            <a:endParaRPr lang="en-US" altLang="ja-JP" sz="1700" spc="25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spcBef>
                <a:spcPts val="35"/>
              </a:spcBef>
            </a:pPr>
            <a:r>
              <a:rPr lang="en-US" altLang="ja-JP" sz="1700" spc="34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3</a:t>
            </a:r>
            <a:r>
              <a:rPr lang="ja-JP" altLang="en-US" sz="1700" spc="34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月：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endParaRPr sz="1700" dirty="0">
              <a:latin typeface="Microsoft YaHei"/>
              <a:cs typeface="Microsoft YaHe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658349" y="120899"/>
            <a:ext cx="905510" cy="372110"/>
          </a:xfrm>
          <a:custGeom>
            <a:avLst/>
            <a:gdLst/>
            <a:ahLst/>
            <a:cxnLst/>
            <a:rect l="l" t="t" r="r" b="b"/>
            <a:pathLst>
              <a:path w="905509" h="372109">
                <a:moveTo>
                  <a:pt x="905256" y="0"/>
                </a:moveTo>
                <a:lnTo>
                  <a:pt x="0" y="0"/>
                </a:lnTo>
                <a:lnTo>
                  <a:pt x="0" y="371855"/>
                </a:lnTo>
                <a:lnTo>
                  <a:pt x="905256" y="371855"/>
                </a:lnTo>
                <a:lnTo>
                  <a:pt x="905256" y="362712"/>
                </a:lnTo>
                <a:lnTo>
                  <a:pt x="16764" y="362712"/>
                </a:lnTo>
                <a:lnTo>
                  <a:pt x="9144" y="355092"/>
                </a:lnTo>
                <a:lnTo>
                  <a:pt x="16764" y="355092"/>
                </a:lnTo>
                <a:lnTo>
                  <a:pt x="16764" y="16764"/>
                </a:lnTo>
                <a:lnTo>
                  <a:pt x="9144" y="16764"/>
                </a:lnTo>
                <a:lnTo>
                  <a:pt x="16764" y="9144"/>
                </a:lnTo>
                <a:lnTo>
                  <a:pt x="905256" y="9144"/>
                </a:lnTo>
                <a:lnTo>
                  <a:pt x="905256" y="0"/>
                </a:lnTo>
                <a:close/>
              </a:path>
              <a:path w="905509" h="372109">
                <a:moveTo>
                  <a:pt x="16764" y="355092"/>
                </a:moveTo>
                <a:lnTo>
                  <a:pt x="9144" y="355092"/>
                </a:lnTo>
                <a:lnTo>
                  <a:pt x="16764" y="362712"/>
                </a:lnTo>
                <a:lnTo>
                  <a:pt x="16764" y="355092"/>
                </a:lnTo>
                <a:close/>
              </a:path>
              <a:path w="905509" h="372109">
                <a:moveTo>
                  <a:pt x="888492" y="355092"/>
                </a:moveTo>
                <a:lnTo>
                  <a:pt x="16764" y="355092"/>
                </a:lnTo>
                <a:lnTo>
                  <a:pt x="16764" y="362712"/>
                </a:lnTo>
                <a:lnTo>
                  <a:pt x="888492" y="362712"/>
                </a:lnTo>
                <a:lnTo>
                  <a:pt x="888492" y="355092"/>
                </a:lnTo>
                <a:close/>
              </a:path>
              <a:path w="905509" h="372109">
                <a:moveTo>
                  <a:pt x="888492" y="9144"/>
                </a:moveTo>
                <a:lnTo>
                  <a:pt x="888492" y="362712"/>
                </a:lnTo>
                <a:lnTo>
                  <a:pt x="896112" y="355092"/>
                </a:lnTo>
                <a:lnTo>
                  <a:pt x="905256" y="355092"/>
                </a:lnTo>
                <a:lnTo>
                  <a:pt x="905256" y="16764"/>
                </a:lnTo>
                <a:lnTo>
                  <a:pt x="896112" y="16764"/>
                </a:lnTo>
                <a:lnTo>
                  <a:pt x="888492" y="9144"/>
                </a:lnTo>
                <a:close/>
              </a:path>
              <a:path w="905509" h="372109">
                <a:moveTo>
                  <a:pt x="905256" y="355092"/>
                </a:moveTo>
                <a:lnTo>
                  <a:pt x="896112" y="355092"/>
                </a:lnTo>
                <a:lnTo>
                  <a:pt x="888492" y="362712"/>
                </a:lnTo>
                <a:lnTo>
                  <a:pt x="905256" y="362712"/>
                </a:lnTo>
                <a:lnTo>
                  <a:pt x="905256" y="355092"/>
                </a:lnTo>
                <a:close/>
              </a:path>
              <a:path w="905509" h="372109">
                <a:moveTo>
                  <a:pt x="16764" y="9144"/>
                </a:moveTo>
                <a:lnTo>
                  <a:pt x="9144" y="16764"/>
                </a:lnTo>
                <a:lnTo>
                  <a:pt x="16764" y="16764"/>
                </a:lnTo>
                <a:lnTo>
                  <a:pt x="16764" y="9144"/>
                </a:lnTo>
                <a:close/>
              </a:path>
              <a:path w="905509" h="372109">
                <a:moveTo>
                  <a:pt x="888492" y="9144"/>
                </a:moveTo>
                <a:lnTo>
                  <a:pt x="16764" y="9144"/>
                </a:lnTo>
                <a:lnTo>
                  <a:pt x="16764" y="16764"/>
                </a:lnTo>
                <a:lnTo>
                  <a:pt x="888492" y="16764"/>
                </a:lnTo>
                <a:lnTo>
                  <a:pt x="888492" y="9144"/>
                </a:lnTo>
                <a:close/>
              </a:path>
              <a:path w="905509" h="372109">
                <a:moveTo>
                  <a:pt x="905256" y="9144"/>
                </a:moveTo>
                <a:lnTo>
                  <a:pt x="888492" y="9144"/>
                </a:lnTo>
                <a:lnTo>
                  <a:pt x="896112" y="16764"/>
                </a:lnTo>
                <a:lnTo>
                  <a:pt x="905256" y="16764"/>
                </a:lnTo>
                <a:lnTo>
                  <a:pt x="905256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730866" y="140648"/>
            <a:ext cx="760476" cy="27764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00" spc="25" dirty="0">
                <a:latin typeface="Meiryo UI" panose="020B0604030504040204" pitchFamily="50" charset="-128"/>
                <a:ea typeface="Meiryo UI" panose="020B0604030504040204" pitchFamily="50" charset="-128"/>
                <a:cs typeface="MS UI Gothic"/>
              </a:rPr>
              <a:t>様式</a:t>
            </a:r>
            <a:r>
              <a:rPr lang="en-US" sz="1700" spc="25" dirty="0">
                <a:latin typeface="Meiryo UI" panose="020B0604030504040204" pitchFamily="50" charset="-128"/>
                <a:ea typeface="Meiryo UI" panose="020B0604030504040204" pitchFamily="50" charset="-128"/>
                <a:cs typeface="MS UI Gothic"/>
              </a:rPr>
              <a:t>2</a:t>
            </a:r>
            <a:endParaRPr sz="1700" dirty="0">
              <a:latin typeface="Meiryo UI" panose="020B0604030504040204" pitchFamily="50" charset="-128"/>
              <a:ea typeface="Meiryo UI" panose="020B0604030504040204" pitchFamily="50" charset="-128"/>
              <a:cs typeface="MS UI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6756" y="939477"/>
            <a:ext cx="9751695" cy="55810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1171575">
              <a:lnSpc>
                <a:spcPct val="101800"/>
              </a:lnSpc>
              <a:spcBef>
                <a:spcPts val="90"/>
              </a:spcBef>
              <a:buSzPct val="94117"/>
              <a:tabLst>
                <a:tab pos="233045" algn="l"/>
              </a:tabLst>
            </a:pPr>
            <a:r>
              <a:rPr lang="ja-JP" altLang="en-US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（地域を取り巻く現状・課題、事業概要等</a:t>
            </a:r>
            <a:r>
              <a:rPr lang="en-US" altLang="ja-JP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...</a:t>
            </a:r>
            <a:r>
              <a:rPr lang="ja-JP" altLang="en-US" sz="1700" spc="2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）</a:t>
            </a:r>
            <a:endParaRPr lang="en-US" sz="13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065" marR="1171575">
              <a:lnSpc>
                <a:spcPct val="101800"/>
              </a:lnSpc>
              <a:spcBef>
                <a:spcPts val="90"/>
              </a:spcBef>
              <a:buSzPct val="94117"/>
              <a:tabLst>
                <a:tab pos="233045" algn="l"/>
              </a:tabLst>
            </a:pPr>
            <a:endParaRPr sz="17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82881" y="6103620"/>
            <a:ext cx="2276506" cy="1228725"/>
            <a:chOff x="239268" y="5664708"/>
            <a:chExt cx="2173605" cy="1228725"/>
          </a:xfrm>
        </p:grpSpPr>
        <p:sp>
          <p:nvSpPr>
            <p:cNvPr id="10" name="object 10"/>
            <p:cNvSpPr/>
            <p:nvPr/>
          </p:nvSpPr>
          <p:spPr>
            <a:xfrm>
              <a:off x="248412" y="5673857"/>
              <a:ext cx="2155190" cy="1210310"/>
            </a:xfrm>
            <a:custGeom>
              <a:avLst/>
              <a:gdLst/>
              <a:ahLst/>
              <a:cxnLst/>
              <a:rect l="l" t="t" r="r" b="b"/>
              <a:pathLst>
                <a:path w="2155190" h="1210309">
                  <a:moveTo>
                    <a:pt x="2154936" y="0"/>
                  </a:moveTo>
                  <a:lnTo>
                    <a:pt x="0" y="0"/>
                  </a:lnTo>
                  <a:lnTo>
                    <a:pt x="0" y="1210056"/>
                  </a:lnTo>
                  <a:lnTo>
                    <a:pt x="2154936" y="1210056"/>
                  </a:lnTo>
                  <a:lnTo>
                    <a:pt x="2154936" y="0"/>
                  </a:lnTo>
                  <a:close/>
                </a:path>
              </a:pathLst>
            </a:custGeom>
            <a:solidFill>
              <a:srgbClr val="9ED3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9268" y="5664708"/>
              <a:ext cx="2173605" cy="1228725"/>
            </a:xfrm>
            <a:custGeom>
              <a:avLst/>
              <a:gdLst/>
              <a:ahLst/>
              <a:cxnLst/>
              <a:rect l="l" t="t" r="r" b="b"/>
              <a:pathLst>
                <a:path w="2173605" h="1228725">
                  <a:moveTo>
                    <a:pt x="2173224" y="0"/>
                  </a:moveTo>
                  <a:lnTo>
                    <a:pt x="0" y="0"/>
                  </a:lnTo>
                  <a:lnTo>
                    <a:pt x="0" y="1228349"/>
                  </a:lnTo>
                  <a:lnTo>
                    <a:pt x="2173224" y="1228349"/>
                  </a:lnTo>
                  <a:lnTo>
                    <a:pt x="2173224" y="1219205"/>
                  </a:lnTo>
                  <a:lnTo>
                    <a:pt x="18288" y="1219205"/>
                  </a:lnTo>
                  <a:lnTo>
                    <a:pt x="9143" y="1211585"/>
                  </a:lnTo>
                  <a:lnTo>
                    <a:pt x="18288" y="1211585"/>
                  </a:lnTo>
                  <a:lnTo>
                    <a:pt x="18288" y="18287"/>
                  </a:lnTo>
                  <a:lnTo>
                    <a:pt x="9143" y="18287"/>
                  </a:lnTo>
                  <a:lnTo>
                    <a:pt x="18288" y="9143"/>
                  </a:lnTo>
                  <a:lnTo>
                    <a:pt x="2173224" y="9143"/>
                  </a:lnTo>
                  <a:lnTo>
                    <a:pt x="2173224" y="0"/>
                  </a:lnTo>
                  <a:close/>
                </a:path>
                <a:path w="2173605" h="1228725">
                  <a:moveTo>
                    <a:pt x="18288" y="1211585"/>
                  </a:moveTo>
                  <a:lnTo>
                    <a:pt x="9143" y="1211585"/>
                  </a:lnTo>
                  <a:lnTo>
                    <a:pt x="18288" y="1219205"/>
                  </a:lnTo>
                  <a:lnTo>
                    <a:pt x="18288" y="1211585"/>
                  </a:lnTo>
                  <a:close/>
                </a:path>
                <a:path w="2173605" h="1228725">
                  <a:moveTo>
                    <a:pt x="2156460" y="1211585"/>
                  </a:moveTo>
                  <a:lnTo>
                    <a:pt x="18288" y="1211585"/>
                  </a:lnTo>
                  <a:lnTo>
                    <a:pt x="18288" y="1219205"/>
                  </a:lnTo>
                  <a:lnTo>
                    <a:pt x="2156460" y="1219205"/>
                  </a:lnTo>
                  <a:lnTo>
                    <a:pt x="2156460" y="1211585"/>
                  </a:lnTo>
                  <a:close/>
                </a:path>
                <a:path w="2173605" h="1228725">
                  <a:moveTo>
                    <a:pt x="2156460" y="9143"/>
                  </a:moveTo>
                  <a:lnTo>
                    <a:pt x="2156460" y="1219205"/>
                  </a:lnTo>
                  <a:lnTo>
                    <a:pt x="2164080" y="1211585"/>
                  </a:lnTo>
                  <a:lnTo>
                    <a:pt x="2173224" y="1211585"/>
                  </a:lnTo>
                  <a:lnTo>
                    <a:pt x="2173224" y="18287"/>
                  </a:lnTo>
                  <a:lnTo>
                    <a:pt x="2164080" y="18287"/>
                  </a:lnTo>
                  <a:lnTo>
                    <a:pt x="2156460" y="9143"/>
                  </a:lnTo>
                  <a:close/>
                </a:path>
                <a:path w="2173605" h="1228725">
                  <a:moveTo>
                    <a:pt x="2173224" y="1211585"/>
                  </a:moveTo>
                  <a:lnTo>
                    <a:pt x="2164080" y="1211585"/>
                  </a:lnTo>
                  <a:lnTo>
                    <a:pt x="2156460" y="1219205"/>
                  </a:lnTo>
                  <a:lnTo>
                    <a:pt x="2173224" y="1219205"/>
                  </a:lnTo>
                  <a:lnTo>
                    <a:pt x="2173224" y="1211585"/>
                  </a:lnTo>
                  <a:close/>
                </a:path>
                <a:path w="2173605" h="1228725">
                  <a:moveTo>
                    <a:pt x="18288" y="9143"/>
                  </a:moveTo>
                  <a:lnTo>
                    <a:pt x="9143" y="18287"/>
                  </a:lnTo>
                  <a:lnTo>
                    <a:pt x="18288" y="18287"/>
                  </a:lnTo>
                  <a:lnTo>
                    <a:pt x="18288" y="9143"/>
                  </a:lnTo>
                  <a:close/>
                </a:path>
                <a:path w="2173605" h="1228725">
                  <a:moveTo>
                    <a:pt x="2156460" y="9143"/>
                  </a:moveTo>
                  <a:lnTo>
                    <a:pt x="18288" y="9143"/>
                  </a:lnTo>
                  <a:lnTo>
                    <a:pt x="18288" y="18287"/>
                  </a:lnTo>
                  <a:lnTo>
                    <a:pt x="2156460" y="18287"/>
                  </a:lnTo>
                  <a:lnTo>
                    <a:pt x="2156460" y="9143"/>
                  </a:lnTo>
                  <a:close/>
                </a:path>
                <a:path w="2173605" h="1228725">
                  <a:moveTo>
                    <a:pt x="2173224" y="9143"/>
                  </a:moveTo>
                  <a:lnTo>
                    <a:pt x="2156460" y="9143"/>
                  </a:lnTo>
                  <a:lnTo>
                    <a:pt x="2164080" y="18287"/>
                  </a:lnTo>
                  <a:lnTo>
                    <a:pt x="2173224" y="18287"/>
                  </a:lnTo>
                  <a:lnTo>
                    <a:pt x="2173224" y="914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7327" y="6373321"/>
            <a:ext cx="2403773" cy="747897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64465" marR="158115" indent="194945" algn="ctr">
              <a:lnSpc>
                <a:spcPct val="101200"/>
              </a:lnSpc>
            </a:pPr>
            <a:r>
              <a:rPr sz="1600" b="1" spc="35" dirty="0" err="1" smtClean="0">
                <a:latin typeface="Yu Gothic"/>
                <a:cs typeface="Yu Gothic"/>
              </a:rPr>
              <a:t>空</a:t>
            </a:r>
            <a:r>
              <a:rPr sz="1600" b="1" spc="-229" dirty="0" err="1" smtClean="0">
                <a:latin typeface="Yu Gothic"/>
                <a:cs typeface="Yu Gothic"/>
              </a:rPr>
              <a:t>き</a:t>
            </a:r>
            <a:r>
              <a:rPr sz="1600" b="1" spc="-135" dirty="0" err="1" smtClean="0">
                <a:latin typeface="Yu Gothic"/>
                <a:cs typeface="Yu Gothic"/>
              </a:rPr>
              <a:t>ス</a:t>
            </a:r>
            <a:r>
              <a:rPr sz="1600" b="1" spc="-60" dirty="0" err="1" smtClean="0">
                <a:latin typeface="Yu Gothic"/>
                <a:cs typeface="Yu Gothic"/>
              </a:rPr>
              <a:t>ペ</a:t>
            </a:r>
            <a:r>
              <a:rPr sz="1600" b="1" spc="-35" dirty="0" err="1" smtClean="0">
                <a:latin typeface="Yu Gothic"/>
                <a:cs typeface="Yu Gothic"/>
              </a:rPr>
              <a:t>ー</a:t>
            </a:r>
            <a:r>
              <a:rPr sz="1600" b="1" spc="-135" dirty="0" err="1" smtClean="0">
                <a:latin typeface="Yu Gothic"/>
                <a:cs typeface="Yu Gothic"/>
              </a:rPr>
              <a:t>ス</a:t>
            </a:r>
            <a:r>
              <a:rPr sz="1600" b="1" spc="-75" dirty="0" err="1" smtClean="0">
                <a:latin typeface="Yu Gothic"/>
                <a:cs typeface="Yu Gothic"/>
              </a:rPr>
              <a:t>に</a:t>
            </a:r>
            <a:endParaRPr lang="en-US" sz="1600" b="1" spc="-75" dirty="0" smtClean="0">
              <a:latin typeface="Yu Gothic"/>
              <a:cs typeface="Yu Gothic"/>
            </a:endParaRPr>
          </a:p>
          <a:p>
            <a:pPr marL="164465" marR="158115" indent="194945" algn="ctr">
              <a:lnSpc>
                <a:spcPct val="101200"/>
              </a:lnSpc>
            </a:pPr>
            <a:r>
              <a:rPr sz="1600" b="1" spc="35" dirty="0" err="1" smtClean="0">
                <a:latin typeface="Yu Gothic"/>
                <a:cs typeface="Yu Gothic"/>
              </a:rPr>
              <a:t>写真や</a:t>
            </a:r>
            <a:r>
              <a:rPr sz="1600" b="1" spc="-265" dirty="0" err="1" smtClean="0">
                <a:latin typeface="Yu Gothic"/>
                <a:cs typeface="Yu Gothic"/>
              </a:rPr>
              <a:t>イ</a:t>
            </a:r>
            <a:r>
              <a:rPr sz="1600" b="1" spc="-445" dirty="0" err="1" smtClean="0">
                <a:latin typeface="Yu Gothic"/>
                <a:cs typeface="Yu Gothic"/>
              </a:rPr>
              <a:t>メ</a:t>
            </a:r>
            <a:r>
              <a:rPr sz="1600" b="1" spc="-35" dirty="0" err="1" smtClean="0">
                <a:latin typeface="Yu Gothic"/>
                <a:cs typeface="Yu Gothic"/>
              </a:rPr>
              <a:t>ー</a:t>
            </a:r>
            <a:r>
              <a:rPr sz="1600" b="1" spc="-145" dirty="0" err="1" smtClean="0">
                <a:latin typeface="Yu Gothic"/>
                <a:cs typeface="Yu Gothic"/>
              </a:rPr>
              <a:t>ジ</a:t>
            </a:r>
            <a:r>
              <a:rPr sz="1600" b="1" spc="35" dirty="0" err="1" smtClean="0">
                <a:latin typeface="Yu Gothic"/>
                <a:cs typeface="Yu Gothic"/>
              </a:rPr>
              <a:t>図</a:t>
            </a:r>
            <a:r>
              <a:rPr sz="1600" b="1" spc="-225" dirty="0" err="1" smtClean="0">
                <a:latin typeface="Yu Gothic"/>
                <a:cs typeface="Yu Gothic"/>
              </a:rPr>
              <a:t>を</a:t>
            </a:r>
            <a:endParaRPr lang="en-US" sz="1600" b="1" spc="-225" dirty="0" smtClean="0">
              <a:latin typeface="Yu Gothic"/>
              <a:cs typeface="Yu Gothic"/>
            </a:endParaRPr>
          </a:p>
          <a:p>
            <a:pPr marL="164465" marR="158115" indent="194945" algn="ctr">
              <a:lnSpc>
                <a:spcPct val="101200"/>
              </a:lnSpc>
            </a:pPr>
            <a:r>
              <a:rPr sz="1600" b="1" spc="35" dirty="0" err="1" smtClean="0">
                <a:latin typeface="Yu Gothic"/>
                <a:cs typeface="Yu Gothic"/>
              </a:rPr>
              <a:t>貼</a:t>
            </a:r>
            <a:r>
              <a:rPr sz="1600" b="1" spc="25" dirty="0" err="1" smtClean="0">
                <a:latin typeface="Yu Gothic"/>
                <a:cs typeface="Yu Gothic"/>
              </a:rPr>
              <a:t>付</a:t>
            </a:r>
            <a:endParaRPr sz="1600" dirty="0">
              <a:latin typeface="Yu Gothic"/>
              <a:cs typeface="Yu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758566" y="2167063"/>
            <a:ext cx="3185160" cy="645160"/>
          </a:xfrm>
          <a:custGeom>
            <a:avLst/>
            <a:gdLst/>
            <a:ahLst/>
            <a:cxnLst/>
            <a:rect l="l" t="t" r="r" b="b"/>
            <a:pathLst>
              <a:path w="3185160" h="645160">
                <a:moveTo>
                  <a:pt x="3183636" y="0"/>
                </a:moveTo>
                <a:lnTo>
                  <a:pt x="1524" y="0"/>
                </a:lnTo>
                <a:lnTo>
                  <a:pt x="0" y="3048"/>
                </a:lnTo>
                <a:lnTo>
                  <a:pt x="0" y="641603"/>
                </a:lnTo>
                <a:lnTo>
                  <a:pt x="1524" y="644651"/>
                </a:lnTo>
                <a:lnTo>
                  <a:pt x="3183636" y="644651"/>
                </a:lnTo>
                <a:lnTo>
                  <a:pt x="3185160" y="641603"/>
                </a:lnTo>
                <a:lnTo>
                  <a:pt x="3185160" y="638555"/>
                </a:lnTo>
                <a:lnTo>
                  <a:pt x="9143" y="638555"/>
                </a:lnTo>
                <a:lnTo>
                  <a:pt x="4572" y="633984"/>
                </a:lnTo>
                <a:lnTo>
                  <a:pt x="9143" y="633984"/>
                </a:lnTo>
                <a:lnTo>
                  <a:pt x="9143" y="10667"/>
                </a:lnTo>
                <a:lnTo>
                  <a:pt x="4572" y="10667"/>
                </a:lnTo>
                <a:lnTo>
                  <a:pt x="9143" y="6096"/>
                </a:lnTo>
                <a:lnTo>
                  <a:pt x="3185160" y="6096"/>
                </a:lnTo>
                <a:lnTo>
                  <a:pt x="3185160" y="3048"/>
                </a:lnTo>
                <a:lnTo>
                  <a:pt x="3183636" y="0"/>
                </a:lnTo>
                <a:close/>
              </a:path>
              <a:path w="3185160" h="645160">
                <a:moveTo>
                  <a:pt x="9143" y="633984"/>
                </a:moveTo>
                <a:lnTo>
                  <a:pt x="4572" y="633984"/>
                </a:lnTo>
                <a:lnTo>
                  <a:pt x="9143" y="638555"/>
                </a:lnTo>
                <a:lnTo>
                  <a:pt x="9143" y="633984"/>
                </a:lnTo>
                <a:close/>
              </a:path>
              <a:path w="3185160" h="645160">
                <a:moveTo>
                  <a:pt x="3174492" y="633984"/>
                </a:moveTo>
                <a:lnTo>
                  <a:pt x="9143" y="633984"/>
                </a:lnTo>
                <a:lnTo>
                  <a:pt x="9143" y="638555"/>
                </a:lnTo>
                <a:lnTo>
                  <a:pt x="3174492" y="638555"/>
                </a:lnTo>
                <a:lnTo>
                  <a:pt x="3174492" y="633984"/>
                </a:lnTo>
                <a:close/>
              </a:path>
              <a:path w="3185160" h="645160">
                <a:moveTo>
                  <a:pt x="3174492" y="6096"/>
                </a:moveTo>
                <a:lnTo>
                  <a:pt x="3174492" y="638555"/>
                </a:lnTo>
                <a:lnTo>
                  <a:pt x="3180588" y="633984"/>
                </a:lnTo>
                <a:lnTo>
                  <a:pt x="3185160" y="633984"/>
                </a:lnTo>
                <a:lnTo>
                  <a:pt x="3185160" y="10667"/>
                </a:lnTo>
                <a:lnTo>
                  <a:pt x="3180588" y="10667"/>
                </a:lnTo>
                <a:lnTo>
                  <a:pt x="3174492" y="6096"/>
                </a:lnTo>
                <a:close/>
              </a:path>
              <a:path w="3185160" h="645160">
                <a:moveTo>
                  <a:pt x="3185160" y="633984"/>
                </a:moveTo>
                <a:lnTo>
                  <a:pt x="3180588" y="633984"/>
                </a:lnTo>
                <a:lnTo>
                  <a:pt x="3174492" y="638555"/>
                </a:lnTo>
                <a:lnTo>
                  <a:pt x="3185160" y="638555"/>
                </a:lnTo>
                <a:lnTo>
                  <a:pt x="3185160" y="633984"/>
                </a:lnTo>
                <a:close/>
              </a:path>
              <a:path w="3185160" h="645160">
                <a:moveTo>
                  <a:pt x="9143" y="6096"/>
                </a:moveTo>
                <a:lnTo>
                  <a:pt x="4572" y="10667"/>
                </a:lnTo>
                <a:lnTo>
                  <a:pt x="9143" y="10667"/>
                </a:lnTo>
                <a:lnTo>
                  <a:pt x="9143" y="6096"/>
                </a:lnTo>
                <a:close/>
              </a:path>
              <a:path w="3185160" h="645160">
                <a:moveTo>
                  <a:pt x="3174492" y="6096"/>
                </a:moveTo>
                <a:lnTo>
                  <a:pt x="9143" y="6096"/>
                </a:lnTo>
                <a:lnTo>
                  <a:pt x="9143" y="10667"/>
                </a:lnTo>
                <a:lnTo>
                  <a:pt x="3174492" y="10667"/>
                </a:lnTo>
                <a:lnTo>
                  <a:pt x="3174492" y="6096"/>
                </a:lnTo>
                <a:close/>
              </a:path>
              <a:path w="3185160" h="645160">
                <a:moveTo>
                  <a:pt x="3185160" y="6096"/>
                </a:moveTo>
                <a:lnTo>
                  <a:pt x="3174492" y="6096"/>
                </a:lnTo>
                <a:lnTo>
                  <a:pt x="3180588" y="10667"/>
                </a:lnTo>
                <a:lnTo>
                  <a:pt x="3185160" y="10667"/>
                </a:lnTo>
                <a:lnTo>
                  <a:pt x="318516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780156" y="2867025"/>
            <a:ext cx="4540250" cy="217046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968375">
              <a:lnSpc>
                <a:spcPct val="100000"/>
              </a:lnSpc>
              <a:spcBef>
                <a:spcPts val="125"/>
              </a:spcBef>
            </a:pPr>
            <a:r>
              <a:rPr sz="1400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（事業内容）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ja-JP" altLang="en-US" sz="1400" spc="1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●●</a:t>
            </a:r>
            <a:r>
              <a:rPr sz="1400" spc="1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温泉就業プログラムの実施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ja-JP" altLang="en-US" sz="1400" spc="1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●●</a:t>
            </a:r>
            <a:r>
              <a:rPr sz="1400" spc="10" dirty="0" err="1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温泉を知ってもらうためのセミナーを開催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・旅館で就業体験を実施し、～～～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endParaRPr lang="en-US" sz="1400" spc="1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（事業目標）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400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・</a:t>
            </a:r>
            <a:r>
              <a:rPr lang="ja-JP" altLang="en-US" sz="1400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観光</a:t>
            </a:r>
            <a:r>
              <a:rPr lang="en-US" altLang="ja-JP" sz="1400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DX</a:t>
            </a:r>
            <a:r>
              <a:rPr lang="ja-JP" altLang="en-US" sz="1400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人材、女性人材、就職氷河期世代人材の雇用者数を対前年比●</a:t>
            </a:r>
            <a:r>
              <a:rPr lang="en-US" altLang="ja-JP" sz="1400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%</a:t>
            </a:r>
            <a:r>
              <a:rPr lang="ja-JP" altLang="en-US" sz="1400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増加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ja-JP" altLang="en-US" sz="1400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・プログラムを●回開催、事後アンケートで満足度●</a:t>
            </a:r>
            <a:r>
              <a:rPr lang="en-US" altLang="ja-JP" sz="1400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%</a:t>
            </a:r>
            <a:r>
              <a:rPr lang="ja-JP" altLang="en-US" sz="1400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取得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ja-JP" altLang="en-US" sz="1400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・新卒：●●分野人材を●名採用、パートタイム：●名採用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859269" y="4716061"/>
            <a:ext cx="2588386" cy="1197001"/>
            <a:chOff x="8392668" y="4989576"/>
            <a:chExt cx="2173605" cy="940435"/>
          </a:xfrm>
        </p:grpSpPr>
        <p:sp>
          <p:nvSpPr>
            <p:cNvPr id="16" name="object 16"/>
            <p:cNvSpPr/>
            <p:nvPr/>
          </p:nvSpPr>
          <p:spPr>
            <a:xfrm>
              <a:off x="8401812" y="4998720"/>
              <a:ext cx="2155190" cy="922019"/>
            </a:xfrm>
            <a:custGeom>
              <a:avLst/>
              <a:gdLst/>
              <a:ahLst/>
              <a:cxnLst/>
              <a:rect l="l" t="t" r="r" b="b"/>
              <a:pathLst>
                <a:path w="2155190" h="922020">
                  <a:moveTo>
                    <a:pt x="2154936" y="0"/>
                  </a:moveTo>
                  <a:lnTo>
                    <a:pt x="0" y="0"/>
                  </a:lnTo>
                  <a:lnTo>
                    <a:pt x="0" y="922019"/>
                  </a:lnTo>
                  <a:lnTo>
                    <a:pt x="2154936" y="922019"/>
                  </a:lnTo>
                  <a:lnTo>
                    <a:pt x="2154936" y="0"/>
                  </a:lnTo>
                  <a:close/>
                </a:path>
              </a:pathLst>
            </a:custGeom>
            <a:solidFill>
              <a:srgbClr val="9ED3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392668" y="4989576"/>
              <a:ext cx="2173605" cy="940435"/>
            </a:xfrm>
            <a:custGeom>
              <a:avLst/>
              <a:gdLst/>
              <a:ahLst/>
              <a:cxnLst/>
              <a:rect l="l" t="t" r="r" b="b"/>
              <a:pathLst>
                <a:path w="2173604" h="940435">
                  <a:moveTo>
                    <a:pt x="2173224" y="0"/>
                  </a:moveTo>
                  <a:lnTo>
                    <a:pt x="0" y="0"/>
                  </a:lnTo>
                  <a:lnTo>
                    <a:pt x="0" y="940307"/>
                  </a:lnTo>
                  <a:lnTo>
                    <a:pt x="2173224" y="940307"/>
                  </a:lnTo>
                  <a:lnTo>
                    <a:pt x="2173224" y="931163"/>
                  </a:lnTo>
                  <a:lnTo>
                    <a:pt x="16763" y="931163"/>
                  </a:lnTo>
                  <a:lnTo>
                    <a:pt x="9143" y="923543"/>
                  </a:lnTo>
                  <a:lnTo>
                    <a:pt x="16763" y="923543"/>
                  </a:lnTo>
                  <a:lnTo>
                    <a:pt x="16763" y="16763"/>
                  </a:lnTo>
                  <a:lnTo>
                    <a:pt x="9143" y="16763"/>
                  </a:lnTo>
                  <a:lnTo>
                    <a:pt x="16763" y="9143"/>
                  </a:lnTo>
                  <a:lnTo>
                    <a:pt x="2173224" y="9143"/>
                  </a:lnTo>
                  <a:lnTo>
                    <a:pt x="2173224" y="0"/>
                  </a:lnTo>
                  <a:close/>
                </a:path>
                <a:path w="2173604" h="940435">
                  <a:moveTo>
                    <a:pt x="16763" y="923543"/>
                  </a:moveTo>
                  <a:lnTo>
                    <a:pt x="9143" y="923543"/>
                  </a:lnTo>
                  <a:lnTo>
                    <a:pt x="16763" y="931163"/>
                  </a:lnTo>
                  <a:lnTo>
                    <a:pt x="16763" y="923543"/>
                  </a:lnTo>
                  <a:close/>
                </a:path>
                <a:path w="2173604" h="940435">
                  <a:moveTo>
                    <a:pt x="2156459" y="923543"/>
                  </a:moveTo>
                  <a:lnTo>
                    <a:pt x="16763" y="923543"/>
                  </a:lnTo>
                  <a:lnTo>
                    <a:pt x="16763" y="931163"/>
                  </a:lnTo>
                  <a:lnTo>
                    <a:pt x="2156459" y="931163"/>
                  </a:lnTo>
                  <a:lnTo>
                    <a:pt x="2156459" y="923543"/>
                  </a:lnTo>
                  <a:close/>
                </a:path>
                <a:path w="2173604" h="940435">
                  <a:moveTo>
                    <a:pt x="2156459" y="9143"/>
                  </a:moveTo>
                  <a:lnTo>
                    <a:pt x="2156459" y="931163"/>
                  </a:lnTo>
                  <a:lnTo>
                    <a:pt x="2164079" y="923543"/>
                  </a:lnTo>
                  <a:lnTo>
                    <a:pt x="2173224" y="923543"/>
                  </a:lnTo>
                  <a:lnTo>
                    <a:pt x="2173224" y="16763"/>
                  </a:lnTo>
                  <a:lnTo>
                    <a:pt x="2164079" y="16763"/>
                  </a:lnTo>
                  <a:lnTo>
                    <a:pt x="2156459" y="9143"/>
                  </a:lnTo>
                  <a:close/>
                </a:path>
                <a:path w="2173604" h="940435">
                  <a:moveTo>
                    <a:pt x="2173224" y="923543"/>
                  </a:moveTo>
                  <a:lnTo>
                    <a:pt x="2164079" y="923543"/>
                  </a:lnTo>
                  <a:lnTo>
                    <a:pt x="2156459" y="931163"/>
                  </a:lnTo>
                  <a:lnTo>
                    <a:pt x="2173224" y="931163"/>
                  </a:lnTo>
                  <a:lnTo>
                    <a:pt x="2173224" y="923543"/>
                  </a:lnTo>
                  <a:close/>
                </a:path>
                <a:path w="2173604" h="940435">
                  <a:moveTo>
                    <a:pt x="16763" y="9143"/>
                  </a:moveTo>
                  <a:lnTo>
                    <a:pt x="9143" y="16763"/>
                  </a:lnTo>
                  <a:lnTo>
                    <a:pt x="16763" y="16763"/>
                  </a:lnTo>
                  <a:lnTo>
                    <a:pt x="16763" y="9143"/>
                  </a:lnTo>
                  <a:close/>
                </a:path>
                <a:path w="2173604" h="940435">
                  <a:moveTo>
                    <a:pt x="2156459" y="9143"/>
                  </a:moveTo>
                  <a:lnTo>
                    <a:pt x="16763" y="9143"/>
                  </a:lnTo>
                  <a:lnTo>
                    <a:pt x="16763" y="16763"/>
                  </a:lnTo>
                  <a:lnTo>
                    <a:pt x="2156459" y="16763"/>
                  </a:lnTo>
                  <a:lnTo>
                    <a:pt x="2156459" y="9143"/>
                  </a:lnTo>
                  <a:close/>
                </a:path>
                <a:path w="2173604" h="940435">
                  <a:moveTo>
                    <a:pt x="2173224" y="9143"/>
                  </a:moveTo>
                  <a:lnTo>
                    <a:pt x="2156459" y="9143"/>
                  </a:lnTo>
                  <a:lnTo>
                    <a:pt x="2164079" y="16763"/>
                  </a:lnTo>
                  <a:lnTo>
                    <a:pt x="2173224" y="16763"/>
                  </a:lnTo>
                  <a:lnTo>
                    <a:pt x="2173224" y="914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785100" y="4916195"/>
            <a:ext cx="2566456" cy="7799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4945" algn="ctr">
              <a:lnSpc>
                <a:spcPct val="101200"/>
              </a:lnSpc>
              <a:spcBef>
                <a:spcPts val="100"/>
              </a:spcBef>
            </a:pPr>
            <a:r>
              <a:rPr sz="1600" b="1" spc="35" dirty="0" err="1" smtClean="0">
                <a:latin typeface="Yu Gothic"/>
                <a:cs typeface="Yu Gothic"/>
              </a:rPr>
              <a:t>空</a:t>
            </a:r>
            <a:r>
              <a:rPr sz="1600" b="1" spc="-229" dirty="0" err="1" smtClean="0">
                <a:latin typeface="Yu Gothic"/>
                <a:cs typeface="Yu Gothic"/>
              </a:rPr>
              <a:t>き</a:t>
            </a:r>
            <a:r>
              <a:rPr sz="1600" b="1" spc="-135" dirty="0" err="1" smtClean="0">
                <a:latin typeface="Yu Gothic"/>
                <a:cs typeface="Yu Gothic"/>
              </a:rPr>
              <a:t>ス</a:t>
            </a:r>
            <a:r>
              <a:rPr sz="1600" b="1" spc="-60" dirty="0" err="1" smtClean="0">
                <a:latin typeface="Yu Gothic"/>
                <a:cs typeface="Yu Gothic"/>
              </a:rPr>
              <a:t>ペ</a:t>
            </a:r>
            <a:r>
              <a:rPr sz="1600" b="1" spc="-35" dirty="0" err="1" smtClean="0">
                <a:latin typeface="Yu Gothic"/>
                <a:cs typeface="Yu Gothic"/>
              </a:rPr>
              <a:t>ー</a:t>
            </a:r>
            <a:r>
              <a:rPr sz="1600" b="1" spc="-135" dirty="0" err="1" smtClean="0">
                <a:latin typeface="Yu Gothic"/>
                <a:cs typeface="Yu Gothic"/>
              </a:rPr>
              <a:t>ス</a:t>
            </a:r>
            <a:r>
              <a:rPr sz="1600" b="1" spc="-75" dirty="0" err="1" smtClean="0">
                <a:latin typeface="Yu Gothic"/>
                <a:cs typeface="Yu Gothic"/>
              </a:rPr>
              <a:t>に</a:t>
            </a:r>
            <a:endParaRPr lang="en-US" sz="1600" b="1" spc="-75" dirty="0">
              <a:latin typeface="Yu Gothic"/>
              <a:cs typeface="Yu Gothic"/>
            </a:endParaRPr>
          </a:p>
          <a:p>
            <a:pPr marL="12700" marR="5080" indent="194945" algn="ctr">
              <a:lnSpc>
                <a:spcPct val="101200"/>
              </a:lnSpc>
              <a:spcBef>
                <a:spcPts val="100"/>
              </a:spcBef>
            </a:pPr>
            <a:r>
              <a:rPr sz="1600" b="1" spc="-75" dirty="0" smtClean="0">
                <a:latin typeface="Yu Gothic"/>
                <a:cs typeface="Yu Gothic"/>
              </a:rPr>
              <a:t> </a:t>
            </a:r>
            <a:r>
              <a:rPr sz="1600" b="1" spc="35" dirty="0" err="1" smtClean="0">
                <a:latin typeface="Yu Gothic"/>
                <a:cs typeface="Yu Gothic"/>
              </a:rPr>
              <a:t>写真や</a:t>
            </a:r>
            <a:r>
              <a:rPr sz="1600" b="1" spc="-265" dirty="0" err="1" smtClean="0">
                <a:latin typeface="Yu Gothic"/>
                <a:cs typeface="Yu Gothic"/>
              </a:rPr>
              <a:t>イ</a:t>
            </a:r>
            <a:r>
              <a:rPr sz="1600" b="1" spc="-445" dirty="0" err="1" smtClean="0">
                <a:latin typeface="Yu Gothic"/>
                <a:cs typeface="Yu Gothic"/>
              </a:rPr>
              <a:t>メ</a:t>
            </a:r>
            <a:r>
              <a:rPr sz="1600" b="1" spc="-35" dirty="0" err="1" smtClean="0">
                <a:latin typeface="Yu Gothic"/>
                <a:cs typeface="Yu Gothic"/>
              </a:rPr>
              <a:t>ー</a:t>
            </a:r>
            <a:r>
              <a:rPr sz="1600" b="1" spc="-145" dirty="0" err="1" smtClean="0">
                <a:latin typeface="Yu Gothic"/>
                <a:cs typeface="Yu Gothic"/>
              </a:rPr>
              <a:t>ジ</a:t>
            </a:r>
            <a:r>
              <a:rPr sz="1600" b="1" spc="35" dirty="0" err="1" smtClean="0">
                <a:latin typeface="Yu Gothic"/>
                <a:cs typeface="Yu Gothic"/>
              </a:rPr>
              <a:t>図</a:t>
            </a:r>
            <a:r>
              <a:rPr sz="1600" b="1" spc="-225" dirty="0" err="1" smtClean="0">
                <a:latin typeface="Yu Gothic"/>
                <a:cs typeface="Yu Gothic"/>
              </a:rPr>
              <a:t>を</a:t>
            </a:r>
            <a:endParaRPr lang="en-US" sz="1600" b="1" spc="-225" dirty="0">
              <a:latin typeface="Yu Gothic"/>
              <a:cs typeface="Yu Gothic"/>
            </a:endParaRPr>
          </a:p>
          <a:p>
            <a:pPr marL="12700" marR="5080" indent="194945" algn="ctr">
              <a:lnSpc>
                <a:spcPct val="101200"/>
              </a:lnSpc>
              <a:spcBef>
                <a:spcPts val="100"/>
              </a:spcBef>
            </a:pPr>
            <a:r>
              <a:rPr sz="1600" b="1" spc="35" dirty="0" err="1" smtClean="0">
                <a:latin typeface="Yu Gothic"/>
                <a:cs typeface="Yu Gothic"/>
              </a:rPr>
              <a:t>貼</a:t>
            </a:r>
            <a:r>
              <a:rPr sz="1600" b="1" spc="25" dirty="0" err="1" smtClean="0">
                <a:latin typeface="Yu Gothic"/>
                <a:cs typeface="Yu Gothic"/>
              </a:rPr>
              <a:t>付</a:t>
            </a:r>
            <a:endParaRPr sz="1600" dirty="0">
              <a:latin typeface="Yu Gothic"/>
              <a:cs typeface="Yu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10266" y="6184767"/>
            <a:ext cx="1299210" cy="339858"/>
          </a:xfrm>
          <a:custGeom>
            <a:avLst/>
            <a:gdLst/>
            <a:ahLst/>
            <a:cxnLst/>
            <a:rect l="l" t="t" r="r" b="b"/>
            <a:pathLst>
              <a:path w="2167254" h="375285">
                <a:moveTo>
                  <a:pt x="2164080" y="0"/>
                </a:moveTo>
                <a:lnTo>
                  <a:pt x="1524" y="0"/>
                </a:lnTo>
                <a:lnTo>
                  <a:pt x="0" y="1524"/>
                </a:lnTo>
                <a:lnTo>
                  <a:pt x="0" y="373385"/>
                </a:lnTo>
                <a:lnTo>
                  <a:pt x="1524" y="374909"/>
                </a:lnTo>
                <a:lnTo>
                  <a:pt x="2164080" y="374909"/>
                </a:lnTo>
                <a:lnTo>
                  <a:pt x="2167128" y="373385"/>
                </a:lnTo>
                <a:lnTo>
                  <a:pt x="2167128" y="370337"/>
                </a:lnTo>
                <a:lnTo>
                  <a:pt x="9144" y="370337"/>
                </a:lnTo>
                <a:lnTo>
                  <a:pt x="4572" y="364241"/>
                </a:lnTo>
                <a:lnTo>
                  <a:pt x="9144" y="364241"/>
                </a:lnTo>
                <a:lnTo>
                  <a:pt x="9144" y="9143"/>
                </a:lnTo>
                <a:lnTo>
                  <a:pt x="4572" y="9143"/>
                </a:lnTo>
                <a:lnTo>
                  <a:pt x="9144" y="4571"/>
                </a:lnTo>
                <a:lnTo>
                  <a:pt x="2167128" y="4571"/>
                </a:lnTo>
                <a:lnTo>
                  <a:pt x="2167128" y="1524"/>
                </a:lnTo>
                <a:lnTo>
                  <a:pt x="2164080" y="0"/>
                </a:lnTo>
                <a:close/>
              </a:path>
              <a:path w="2167254" h="375285">
                <a:moveTo>
                  <a:pt x="9144" y="364241"/>
                </a:moveTo>
                <a:lnTo>
                  <a:pt x="4572" y="364241"/>
                </a:lnTo>
                <a:lnTo>
                  <a:pt x="9144" y="370337"/>
                </a:lnTo>
                <a:lnTo>
                  <a:pt x="9144" y="364241"/>
                </a:lnTo>
                <a:close/>
              </a:path>
              <a:path w="2167254" h="375285">
                <a:moveTo>
                  <a:pt x="2156460" y="364241"/>
                </a:moveTo>
                <a:lnTo>
                  <a:pt x="9144" y="364241"/>
                </a:lnTo>
                <a:lnTo>
                  <a:pt x="9144" y="370337"/>
                </a:lnTo>
                <a:lnTo>
                  <a:pt x="2156460" y="370337"/>
                </a:lnTo>
                <a:lnTo>
                  <a:pt x="2156460" y="364241"/>
                </a:lnTo>
                <a:close/>
              </a:path>
              <a:path w="2167254" h="375285">
                <a:moveTo>
                  <a:pt x="2156460" y="4571"/>
                </a:moveTo>
                <a:lnTo>
                  <a:pt x="2156460" y="370337"/>
                </a:lnTo>
                <a:lnTo>
                  <a:pt x="2161032" y="364241"/>
                </a:lnTo>
                <a:lnTo>
                  <a:pt x="2167128" y="364241"/>
                </a:lnTo>
                <a:lnTo>
                  <a:pt x="2167128" y="9143"/>
                </a:lnTo>
                <a:lnTo>
                  <a:pt x="2161032" y="9143"/>
                </a:lnTo>
                <a:lnTo>
                  <a:pt x="2156460" y="4571"/>
                </a:lnTo>
                <a:close/>
              </a:path>
              <a:path w="2167254" h="375285">
                <a:moveTo>
                  <a:pt x="2167128" y="364241"/>
                </a:moveTo>
                <a:lnTo>
                  <a:pt x="2161032" y="364241"/>
                </a:lnTo>
                <a:lnTo>
                  <a:pt x="2156460" y="370337"/>
                </a:lnTo>
                <a:lnTo>
                  <a:pt x="2167128" y="370337"/>
                </a:lnTo>
                <a:lnTo>
                  <a:pt x="2167128" y="364241"/>
                </a:lnTo>
                <a:close/>
              </a:path>
              <a:path w="2167254" h="375285">
                <a:moveTo>
                  <a:pt x="9144" y="4571"/>
                </a:moveTo>
                <a:lnTo>
                  <a:pt x="4572" y="9143"/>
                </a:lnTo>
                <a:lnTo>
                  <a:pt x="9144" y="9143"/>
                </a:lnTo>
                <a:lnTo>
                  <a:pt x="9144" y="4571"/>
                </a:lnTo>
                <a:close/>
              </a:path>
              <a:path w="2167254" h="375285">
                <a:moveTo>
                  <a:pt x="2156460" y="4571"/>
                </a:moveTo>
                <a:lnTo>
                  <a:pt x="9144" y="4571"/>
                </a:lnTo>
                <a:lnTo>
                  <a:pt x="9144" y="9143"/>
                </a:lnTo>
                <a:lnTo>
                  <a:pt x="2156460" y="9143"/>
                </a:lnTo>
                <a:lnTo>
                  <a:pt x="2156460" y="4571"/>
                </a:lnTo>
                <a:close/>
              </a:path>
              <a:path w="2167254" h="375285">
                <a:moveTo>
                  <a:pt x="2167128" y="4571"/>
                </a:moveTo>
                <a:lnTo>
                  <a:pt x="2156460" y="4571"/>
                </a:lnTo>
                <a:lnTo>
                  <a:pt x="2161032" y="9143"/>
                </a:lnTo>
                <a:lnTo>
                  <a:pt x="2167128" y="9143"/>
                </a:lnTo>
                <a:lnTo>
                  <a:pt x="2167128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787197" y="6225007"/>
            <a:ext cx="1122680" cy="27764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00" spc="25" dirty="0"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実施体制図</a:t>
            </a:r>
            <a:endParaRPr sz="17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2599436" y="6057518"/>
            <a:ext cx="7977124" cy="1349122"/>
            <a:chOff x="2648711" y="6025896"/>
            <a:chExt cx="7960359" cy="1363980"/>
          </a:xfrm>
        </p:grpSpPr>
        <p:sp>
          <p:nvSpPr>
            <p:cNvPr id="22" name="object 22"/>
            <p:cNvSpPr/>
            <p:nvPr/>
          </p:nvSpPr>
          <p:spPr>
            <a:xfrm>
              <a:off x="2648711" y="6025896"/>
              <a:ext cx="7960359" cy="1363980"/>
            </a:xfrm>
            <a:custGeom>
              <a:avLst/>
              <a:gdLst/>
              <a:ahLst/>
              <a:cxnLst/>
              <a:rect l="l" t="t" r="r" b="b"/>
              <a:pathLst>
                <a:path w="7960359" h="1363979">
                  <a:moveTo>
                    <a:pt x="7959852" y="0"/>
                  </a:moveTo>
                  <a:lnTo>
                    <a:pt x="0" y="0"/>
                  </a:lnTo>
                  <a:lnTo>
                    <a:pt x="0" y="1363985"/>
                  </a:lnTo>
                  <a:lnTo>
                    <a:pt x="7959852" y="1363985"/>
                  </a:lnTo>
                  <a:lnTo>
                    <a:pt x="7959852" y="1354841"/>
                  </a:lnTo>
                  <a:lnTo>
                    <a:pt x="16763" y="1354841"/>
                  </a:lnTo>
                  <a:lnTo>
                    <a:pt x="9143" y="1345697"/>
                  </a:lnTo>
                  <a:lnTo>
                    <a:pt x="16763" y="1345697"/>
                  </a:lnTo>
                  <a:lnTo>
                    <a:pt x="16763" y="16763"/>
                  </a:lnTo>
                  <a:lnTo>
                    <a:pt x="9143" y="16763"/>
                  </a:lnTo>
                  <a:lnTo>
                    <a:pt x="16763" y="7619"/>
                  </a:lnTo>
                  <a:lnTo>
                    <a:pt x="7959852" y="7619"/>
                  </a:lnTo>
                  <a:lnTo>
                    <a:pt x="7959852" y="0"/>
                  </a:lnTo>
                  <a:close/>
                </a:path>
                <a:path w="7960359" h="1363979">
                  <a:moveTo>
                    <a:pt x="16763" y="1345697"/>
                  </a:moveTo>
                  <a:lnTo>
                    <a:pt x="9143" y="1345697"/>
                  </a:lnTo>
                  <a:lnTo>
                    <a:pt x="16763" y="1354841"/>
                  </a:lnTo>
                  <a:lnTo>
                    <a:pt x="16763" y="1345697"/>
                  </a:lnTo>
                  <a:close/>
                </a:path>
                <a:path w="7960359" h="1363979">
                  <a:moveTo>
                    <a:pt x="7941563" y="1345697"/>
                  </a:moveTo>
                  <a:lnTo>
                    <a:pt x="16763" y="1345697"/>
                  </a:lnTo>
                  <a:lnTo>
                    <a:pt x="16763" y="1354841"/>
                  </a:lnTo>
                  <a:lnTo>
                    <a:pt x="7941563" y="1354841"/>
                  </a:lnTo>
                  <a:lnTo>
                    <a:pt x="7941563" y="1345697"/>
                  </a:lnTo>
                  <a:close/>
                </a:path>
                <a:path w="7960359" h="1363979">
                  <a:moveTo>
                    <a:pt x="7941563" y="7619"/>
                  </a:moveTo>
                  <a:lnTo>
                    <a:pt x="7941563" y="1354841"/>
                  </a:lnTo>
                  <a:lnTo>
                    <a:pt x="7950708" y="1345697"/>
                  </a:lnTo>
                  <a:lnTo>
                    <a:pt x="7959852" y="1345697"/>
                  </a:lnTo>
                  <a:lnTo>
                    <a:pt x="7959852" y="16763"/>
                  </a:lnTo>
                  <a:lnTo>
                    <a:pt x="7950708" y="16763"/>
                  </a:lnTo>
                  <a:lnTo>
                    <a:pt x="7941563" y="7619"/>
                  </a:lnTo>
                  <a:close/>
                </a:path>
                <a:path w="7960359" h="1363979">
                  <a:moveTo>
                    <a:pt x="7959852" y="1345697"/>
                  </a:moveTo>
                  <a:lnTo>
                    <a:pt x="7950708" y="1345697"/>
                  </a:lnTo>
                  <a:lnTo>
                    <a:pt x="7941563" y="1354841"/>
                  </a:lnTo>
                  <a:lnTo>
                    <a:pt x="7959852" y="1354841"/>
                  </a:lnTo>
                  <a:lnTo>
                    <a:pt x="7959852" y="1345697"/>
                  </a:lnTo>
                  <a:close/>
                </a:path>
                <a:path w="7960359" h="1363979">
                  <a:moveTo>
                    <a:pt x="16763" y="7619"/>
                  </a:moveTo>
                  <a:lnTo>
                    <a:pt x="9143" y="16763"/>
                  </a:lnTo>
                  <a:lnTo>
                    <a:pt x="16763" y="16763"/>
                  </a:lnTo>
                  <a:lnTo>
                    <a:pt x="16763" y="7619"/>
                  </a:lnTo>
                  <a:close/>
                </a:path>
                <a:path w="7960359" h="1363979">
                  <a:moveTo>
                    <a:pt x="7941563" y="7619"/>
                  </a:moveTo>
                  <a:lnTo>
                    <a:pt x="16763" y="7619"/>
                  </a:lnTo>
                  <a:lnTo>
                    <a:pt x="16763" y="16763"/>
                  </a:lnTo>
                  <a:lnTo>
                    <a:pt x="7941563" y="16763"/>
                  </a:lnTo>
                  <a:lnTo>
                    <a:pt x="7941563" y="7619"/>
                  </a:lnTo>
                  <a:close/>
                </a:path>
                <a:path w="7960359" h="1363979">
                  <a:moveTo>
                    <a:pt x="7959852" y="7619"/>
                  </a:moveTo>
                  <a:lnTo>
                    <a:pt x="7941563" y="7619"/>
                  </a:lnTo>
                  <a:lnTo>
                    <a:pt x="7950708" y="16763"/>
                  </a:lnTo>
                  <a:lnTo>
                    <a:pt x="7959852" y="16763"/>
                  </a:lnTo>
                  <a:lnTo>
                    <a:pt x="7959852" y="76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840735" y="6812285"/>
              <a:ext cx="1542415" cy="307975"/>
            </a:xfrm>
            <a:custGeom>
              <a:avLst/>
              <a:gdLst/>
              <a:ahLst/>
              <a:cxnLst/>
              <a:rect l="l" t="t" r="r" b="b"/>
              <a:pathLst>
                <a:path w="1542414" h="307975">
                  <a:moveTo>
                    <a:pt x="1490472" y="0"/>
                  </a:moveTo>
                  <a:lnTo>
                    <a:pt x="51815" y="0"/>
                  </a:lnTo>
                  <a:lnTo>
                    <a:pt x="31503" y="4024"/>
                  </a:lnTo>
                  <a:lnTo>
                    <a:pt x="15049" y="15049"/>
                  </a:lnTo>
                  <a:lnTo>
                    <a:pt x="4024" y="31503"/>
                  </a:lnTo>
                  <a:lnTo>
                    <a:pt x="0" y="51815"/>
                  </a:lnTo>
                  <a:lnTo>
                    <a:pt x="0" y="256031"/>
                  </a:lnTo>
                  <a:lnTo>
                    <a:pt x="4024" y="276344"/>
                  </a:lnTo>
                  <a:lnTo>
                    <a:pt x="15049" y="292798"/>
                  </a:lnTo>
                  <a:lnTo>
                    <a:pt x="31503" y="303823"/>
                  </a:lnTo>
                  <a:lnTo>
                    <a:pt x="51815" y="307847"/>
                  </a:lnTo>
                  <a:lnTo>
                    <a:pt x="1490472" y="307847"/>
                  </a:lnTo>
                  <a:lnTo>
                    <a:pt x="1510784" y="303823"/>
                  </a:lnTo>
                  <a:lnTo>
                    <a:pt x="1527238" y="292798"/>
                  </a:lnTo>
                  <a:lnTo>
                    <a:pt x="1538263" y="276344"/>
                  </a:lnTo>
                  <a:lnTo>
                    <a:pt x="1542288" y="256031"/>
                  </a:lnTo>
                  <a:lnTo>
                    <a:pt x="1542288" y="51815"/>
                  </a:lnTo>
                  <a:lnTo>
                    <a:pt x="1538263" y="31503"/>
                  </a:lnTo>
                  <a:lnTo>
                    <a:pt x="1527238" y="15049"/>
                  </a:lnTo>
                  <a:lnTo>
                    <a:pt x="1510784" y="4024"/>
                  </a:lnTo>
                  <a:lnTo>
                    <a:pt x="1490472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827019" y="6798569"/>
              <a:ext cx="1569720" cy="335280"/>
            </a:xfrm>
            <a:custGeom>
              <a:avLst/>
              <a:gdLst/>
              <a:ahLst/>
              <a:cxnLst/>
              <a:rect l="l" t="t" r="r" b="b"/>
              <a:pathLst>
                <a:path w="1569720" h="335279">
                  <a:moveTo>
                    <a:pt x="1516380" y="333756"/>
                  </a:moveTo>
                  <a:lnTo>
                    <a:pt x="53340" y="333756"/>
                  </a:lnTo>
                  <a:lnTo>
                    <a:pt x="65531" y="335280"/>
                  </a:lnTo>
                  <a:lnTo>
                    <a:pt x="1505712" y="335280"/>
                  </a:lnTo>
                  <a:lnTo>
                    <a:pt x="1516380" y="333756"/>
                  </a:lnTo>
                  <a:close/>
                </a:path>
                <a:path w="1569720" h="335279">
                  <a:moveTo>
                    <a:pt x="1528571" y="330708"/>
                  </a:moveTo>
                  <a:lnTo>
                    <a:pt x="41148" y="330708"/>
                  </a:lnTo>
                  <a:lnTo>
                    <a:pt x="50292" y="333756"/>
                  </a:lnTo>
                  <a:lnTo>
                    <a:pt x="1519428" y="333756"/>
                  </a:lnTo>
                  <a:lnTo>
                    <a:pt x="1528571" y="330708"/>
                  </a:lnTo>
                  <a:close/>
                </a:path>
                <a:path w="1569720" h="335279">
                  <a:moveTo>
                    <a:pt x="1539240" y="324612"/>
                  </a:moveTo>
                  <a:lnTo>
                    <a:pt x="30480" y="324612"/>
                  </a:lnTo>
                  <a:lnTo>
                    <a:pt x="38100" y="329184"/>
                  </a:lnTo>
                  <a:lnTo>
                    <a:pt x="39624" y="330708"/>
                  </a:lnTo>
                  <a:lnTo>
                    <a:pt x="1530095" y="330708"/>
                  </a:lnTo>
                  <a:lnTo>
                    <a:pt x="1531620" y="329184"/>
                  </a:lnTo>
                  <a:lnTo>
                    <a:pt x="1539240" y="324612"/>
                  </a:lnTo>
                  <a:close/>
                </a:path>
                <a:path w="1569720" h="335279">
                  <a:moveTo>
                    <a:pt x="1540764" y="10668"/>
                  </a:moveTo>
                  <a:lnTo>
                    <a:pt x="28956" y="10668"/>
                  </a:lnTo>
                  <a:lnTo>
                    <a:pt x="27431" y="12192"/>
                  </a:lnTo>
                  <a:lnTo>
                    <a:pt x="19812" y="18288"/>
                  </a:lnTo>
                  <a:lnTo>
                    <a:pt x="18287" y="19812"/>
                  </a:lnTo>
                  <a:lnTo>
                    <a:pt x="12192" y="27432"/>
                  </a:lnTo>
                  <a:lnTo>
                    <a:pt x="10668" y="28956"/>
                  </a:lnTo>
                  <a:lnTo>
                    <a:pt x="6096" y="38100"/>
                  </a:lnTo>
                  <a:lnTo>
                    <a:pt x="6096" y="39624"/>
                  </a:lnTo>
                  <a:lnTo>
                    <a:pt x="4572" y="39624"/>
                  </a:lnTo>
                  <a:lnTo>
                    <a:pt x="4572" y="41148"/>
                  </a:lnTo>
                  <a:lnTo>
                    <a:pt x="1524" y="50292"/>
                  </a:lnTo>
                  <a:lnTo>
                    <a:pt x="1524" y="53340"/>
                  </a:lnTo>
                  <a:lnTo>
                    <a:pt x="0" y="65532"/>
                  </a:lnTo>
                  <a:lnTo>
                    <a:pt x="0" y="271272"/>
                  </a:lnTo>
                  <a:lnTo>
                    <a:pt x="1524" y="281940"/>
                  </a:lnTo>
                  <a:lnTo>
                    <a:pt x="1524" y="284988"/>
                  </a:lnTo>
                  <a:lnTo>
                    <a:pt x="4572" y="294132"/>
                  </a:lnTo>
                  <a:lnTo>
                    <a:pt x="4572" y="295656"/>
                  </a:lnTo>
                  <a:lnTo>
                    <a:pt x="6096" y="295656"/>
                  </a:lnTo>
                  <a:lnTo>
                    <a:pt x="6096" y="297180"/>
                  </a:lnTo>
                  <a:lnTo>
                    <a:pt x="10668" y="306324"/>
                  </a:lnTo>
                  <a:lnTo>
                    <a:pt x="12192" y="307848"/>
                  </a:lnTo>
                  <a:lnTo>
                    <a:pt x="18287" y="315468"/>
                  </a:lnTo>
                  <a:lnTo>
                    <a:pt x="19812" y="316992"/>
                  </a:lnTo>
                  <a:lnTo>
                    <a:pt x="27431" y="323088"/>
                  </a:lnTo>
                  <a:lnTo>
                    <a:pt x="28956" y="324612"/>
                  </a:lnTo>
                  <a:lnTo>
                    <a:pt x="1540764" y="324612"/>
                  </a:lnTo>
                  <a:lnTo>
                    <a:pt x="1542288" y="323088"/>
                  </a:lnTo>
                  <a:lnTo>
                    <a:pt x="1549908" y="316992"/>
                  </a:lnTo>
                  <a:lnTo>
                    <a:pt x="1551432" y="315468"/>
                  </a:lnTo>
                  <a:lnTo>
                    <a:pt x="1557528" y="307848"/>
                  </a:lnTo>
                  <a:lnTo>
                    <a:pt x="59436" y="307848"/>
                  </a:lnTo>
                  <a:lnTo>
                    <a:pt x="54102" y="306324"/>
                  </a:lnTo>
                  <a:lnTo>
                    <a:pt x="51816" y="306324"/>
                  </a:lnTo>
                  <a:lnTo>
                    <a:pt x="42672" y="301752"/>
                  </a:lnTo>
                  <a:lnTo>
                    <a:pt x="45719" y="301752"/>
                  </a:lnTo>
                  <a:lnTo>
                    <a:pt x="41909" y="298704"/>
                  </a:lnTo>
                  <a:lnTo>
                    <a:pt x="39624" y="298704"/>
                  </a:lnTo>
                  <a:lnTo>
                    <a:pt x="33528" y="291084"/>
                  </a:lnTo>
                  <a:lnTo>
                    <a:pt x="34290" y="291084"/>
                  </a:lnTo>
                  <a:lnTo>
                    <a:pt x="32004" y="286512"/>
                  </a:lnTo>
                  <a:lnTo>
                    <a:pt x="30480" y="286512"/>
                  </a:lnTo>
                  <a:lnTo>
                    <a:pt x="27431" y="277368"/>
                  </a:lnTo>
                  <a:lnTo>
                    <a:pt x="28701" y="277368"/>
                  </a:lnTo>
                  <a:lnTo>
                    <a:pt x="27431" y="269748"/>
                  </a:lnTo>
                  <a:lnTo>
                    <a:pt x="27431" y="65532"/>
                  </a:lnTo>
                  <a:lnTo>
                    <a:pt x="28701" y="57912"/>
                  </a:lnTo>
                  <a:lnTo>
                    <a:pt x="27431" y="57912"/>
                  </a:lnTo>
                  <a:lnTo>
                    <a:pt x="30480" y="48768"/>
                  </a:lnTo>
                  <a:lnTo>
                    <a:pt x="32004" y="48768"/>
                  </a:lnTo>
                  <a:lnTo>
                    <a:pt x="34290" y="44196"/>
                  </a:lnTo>
                  <a:lnTo>
                    <a:pt x="33528" y="44196"/>
                  </a:lnTo>
                  <a:lnTo>
                    <a:pt x="39624" y="36576"/>
                  </a:lnTo>
                  <a:lnTo>
                    <a:pt x="41148" y="36576"/>
                  </a:lnTo>
                  <a:lnTo>
                    <a:pt x="44195" y="33528"/>
                  </a:lnTo>
                  <a:lnTo>
                    <a:pt x="42672" y="33528"/>
                  </a:lnTo>
                  <a:lnTo>
                    <a:pt x="51816" y="28956"/>
                  </a:lnTo>
                  <a:lnTo>
                    <a:pt x="54102" y="28956"/>
                  </a:lnTo>
                  <a:lnTo>
                    <a:pt x="59436" y="27432"/>
                  </a:lnTo>
                  <a:lnTo>
                    <a:pt x="1557528" y="27432"/>
                  </a:lnTo>
                  <a:lnTo>
                    <a:pt x="1551432" y="19812"/>
                  </a:lnTo>
                  <a:lnTo>
                    <a:pt x="1549908" y="18288"/>
                  </a:lnTo>
                  <a:lnTo>
                    <a:pt x="1542288" y="12192"/>
                  </a:lnTo>
                  <a:lnTo>
                    <a:pt x="1540764" y="10668"/>
                  </a:lnTo>
                  <a:close/>
                </a:path>
                <a:path w="1569720" h="335279">
                  <a:moveTo>
                    <a:pt x="1520951" y="304800"/>
                  </a:moveTo>
                  <a:lnTo>
                    <a:pt x="1510283" y="307848"/>
                  </a:lnTo>
                  <a:lnTo>
                    <a:pt x="1557528" y="307848"/>
                  </a:lnTo>
                  <a:lnTo>
                    <a:pt x="1559052" y="306324"/>
                  </a:lnTo>
                  <a:lnTo>
                    <a:pt x="1517904" y="306324"/>
                  </a:lnTo>
                  <a:lnTo>
                    <a:pt x="1520951" y="304800"/>
                  </a:lnTo>
                  <a:close/>
                </a:path>
                <a:path w="1569720" h="335279">
                  <a:moveTo>
                    <a:pt x="48768" y="304800"/>
                  </a:moveTo>
                  <a:lnTo>
                    <a:pt x="51816" y="306324"/>
                  </a:lnTo>
                  <a:lnTo>
                    <a:pt x="54102" y="306324"/>
                  </a:lnTo>
                  <a:lnTo>
                    <a:pt x="48768" y="304800"/>
                  </a:lnTo>
                  <a:close/>
                </a:path>
                <a:path w="1569720" h="335279">
                  <a:moveTo>
                    <a:pt x="1531620" y="295656"/>
                  </a:moveTo>
                  <a:lnTo>
                    <a:pt x="1524000" y="301752"/>
                  </a:lnTo>
                  <a:lnTo>
                    <a:pt x="1527047" y="301752"/>
                  </a:lnTo>
                  <a:lnTo>
                    <a:pt x="1517904" y="306324"/>
                  </a:lnTo>
                  <a:lnTo>
                    <a:pt x="1559052" y="306324"/>
                  </a:lnTo>
                  <a:lnTo>
                    <a:pt x="1562862" y="298704"/>
                  </a:lnTo>
                  <a:lnTo>
                    <a:pt x="1530095" y="298704"/>
                  </a:lnTo>
                  <a:lnTo>
                    <a:pt x="1531620" y="295656"/>
                  </a:lnTo>
                  <a:close/>
                </a:path>
                <a:path w="1569720" h="335279">
                  <a:moveTo>
                    <a:pt x="38100" y="295656"/>
                  </a:moveTo>
                  <a:lnTo>
                    <a:pt x="39624" y="298704"/>
                  </a:lnTo>
                  <a:lnTo>
                    <a:pt x="41909" y="298704"/>
                  </a:lnTo>
                  <a:lnTo>
                    <a:pt x="38100" y="295656"/>
                  </a:lnTo>
                  <a:close/>
                </a:path>
                <a:path w="1569720" h="335279">
                  <a:moveTo>
                    <a:pt x="1566163" y="291084"/>
                  </a:moveTo>
                  <a:lnTo>
                    <a:pt x="1536192" y="291084"/>
                  </a:lnTo>
                  <a:lnTo>
                    <a:pt x="1530095" y="298704"/>
                  </a:lnTo>
                  <a:lnTo>
                    <a:pt x="1562862" y="298704"/>
                  </a:lnTo>
                  <a:lnTo>
                    <a:pt x="1563624" y="297180"/>
                  </a:lnTo>
                  <a:lnTo>
                    <a:pt x="1563624" y="295656"/>
                  </a:lnTo>
                  <a:lnTo>
                    <a:pt x="1565147" y="295656"/>
                  </a:lnTo>
                  <a:lnTo>
                    <a:pt x="1565147" y="294132"/>
                  </a:lnTo>
                  <a:lnTo>
                    <a:pt x="1566163" y="291084"/>
                  </a:lnTo>
                  <a:close/>
                </a:path>
                <a:path w="1569720" h="335279">
                  <a:moveTo>
                    <a:pt x="34290" y="291084"/>
                  </a:moveTo>
                  <a:lnTo>
                    <a:pt x="33528" y="291084"/>
                  </a:lnTo>
                  <a:lnTo>
                    <a:pt x="35052" y="292608"/>
                  </a:lnTo>
                  <a:lnTo>
                    <a:pt x="34290" y="291084"/>
                  </a:lnTo>
                  <a:close/>
                </a:path>
                <a:path w="1569720" h="335279">
                  <a:moveTo>
                    <a:pt x="1539240" y="283464"/>
                  </a:moveTo>
                  <a:lnTo>
                    <a:pt x="1534668" y="292608"/>
                  </a:lnTo>
                  <a:lnTo>
                    <a:pt x="1536192" y="291084"/>
                  </a:lnTo>
                  <a:lnTo>
                    <a:pt x="1566163" y="291084"/>
                  </a:lnTo>
                  <a:lnTo>
                    <a:pt x="1567687" y="286512"/>
                  </a:lnTo>
                  <a:lnTo>
                    <a:pt x="1539240" y="286512"/>
                  </a:lnTo>
                  <a:lnTo>
                    <a:pt x="1539240" y="283464"/>
                  </a:lnTo>
                  <a:close/>
                </a:path>
                <a:path w="1569720" h="335279">
                  <a:moveTo>
                    <a:pt x="30480" y="283464"/>
                  </a:moveTo>
                  <a:lnTo>
                    <a:pt x="30480" y="286512"/>
                  </a:lnTo>
                  <a:lnTo>
                    <a:pt x="32004" y="286512"/>
                  </a:lnTo>
                  <a:lnTo>
                    <a:pt x="30480" y="283464"/>
                  </a:lnTo>
                  <a:close/>
                </a:path>
                <a:path w="1569720" h="335279">
                  <a:moveTo>
                    <a:pt x="1568767" y="277368"/>
                  </a:moveTo>
                  <a:lnTo>
                    <a:pt x="1542288" y="277368"/>
                  </a:lnTo>
                  <a:lnTo>
                    <a:pt x="1539240" y="286512"/>
                  </a:lnTo>
                  <a:lnTo>
                    <a:pt x="1567687" y="286512"/>
                  </a:lnTo>
                  <a:lnTo>
                    <a:pt x="1568195" y="284988"/>
                  </a:lnTo>
                  <a:lnTo>
                    <a:pt x="1568195" y="281940"/>
                  </a:lnTo>
                  <a:lnTo>
                    <a:pt x="1568767" y="277368"/>
                  </a:lnTo>
                  <a:close/>
                </a:path>
                <a:path w="1569720" h="335279">
                  <a:moveTo>
                    <a:pt x="28701" y="277368"/>
                  </a:moveTo>
                  <a:lnTo>
                    <a:pt x="27431" y="277368"/>
                  </a:lnTo>
                  <a:lnTo>
                    <a:pt x="28956" y="278892"/>
                  </a:lnTo>
                  <a:lnTo>
                    <a:pt x="28701" y="277368"/>
                  </a:lnTo>
                  <a:close/>
                </a:path>
                <a:path w="1569720" h="335279">
                  <a:moveTo>
                    <a:pt x="1540764" y="56388"/>
                  </a:moveTo>
                  <a:lnTo>
                    <a:pt x="1542288" y="65532"/>
                  </a:lnTo>
                  <a:lnTo>
                    <a:pt x="1542288" y="269748"/>
                  </a:lnTo>
                  <a:lnTo>
                    <a:pt x="1540764" y="278892"/>
                  </a:lnTo>
                  <a:lnTo>
                    <a:pt x="1542288" y="277368"/>
                  </a:lnTo>
                  <a:lnTo>
                    <a:pt x="1568767" y="277368"/>
                  </a:lnTo>
                  <a:lnTo>
                    <a:pt x="1569720" y="269748"/>
                  </a:lnTo>
                  <a:lnTo>
                    <a:pt x="1569720" y="64008"/>
                  </a:lnTo>
                  <a:lnTo>
                    <a:pt x="1568849" y="57912"/>
                  </a:lnTo>
                  <a:lnTo>
                    <a:pt x="1542288" y="57912"/>
                  </a:lnTo>
                  <a:lnTo>
                    <a:pt x="1540764" y="56388"/>
                  </a:lnTo>
                  <a:close/>
                </a:path>
                <a:path w="1569720" h="335279">
                  <a:moveTo>
                    <a:pt x="28956" y="56388"/>
                  </a:moveTo>
                  <a:lnTo>
                    <a:pt x="27431" y="57912"/>
                  </a:lnTo>
                  <a:lnTo>
                    <a:pt x="28701" y="57912"/>
                  </a:lnTo>
                  <a:lnTo>
                    <a:pt x="28956" y="56388"/>
                  </a:lnTo>
                  <a:close/>
                </a:path>
                <a:path w="1569720" h="335279">
                  <a:moveTo>
                    <a:pt x="1567687" y="48768"/>
                  </a:moveTo>
                  <a:lnTo>
                    <a:pt x="1539240" y="48768"/>
                  </a:lnTo>
                  <a:lnTo>
                    <a:pt x="1542288" y="57912"/>
                  </a:lnTo>
                  <a:lnTo>
                    <a:pt x="1568849" y="57912"/>
                  </a:lnTo>
                  <a:lnTo>
                    <a:pt x="1568195" y="53340"/>
                  </a:lnTo>
                  <a:lnTo>
                    <a:pt x="1568195" y="50292"/>
                  </a:lnTo>
                  <a:lnTo>
                    <a:pt x="1567687" y="48768"/>
                  </a:lnTo>
                  <a:close/>
                </a:path>
                <a:path w="1569720" h="335279">
                  <a:moveTo>
                    <a:pt x="32004" y="48768"/>
                  </a:moveTo>
                  <a:lnTo>
                    <a:pt x="30480" y="48768"/>
                  </a:lnTo>
                  <a:lnTo>
                    <a:pt x="30480" y="51816"/>
                  </a:lnTo>
                  <a:lnTo>
                    <a:pt x="32004" y="48768"/>
                  </a:lnTo>
                  <a:close/>
                </a:path>
                <a:path w="1569720" h="335279">
                  <a:moveTo>
                    <a:pt x="1534668" y="42672"/>
                  </a:moveTo>
                  <a:lnTo>
                    <a:pt x="1539240" y="51816"/>
                  </a:lnTo>
                  <a:lnTo>
                    <a:pt x="1539240" y="48768"/>
                  </a:lnTo>
                  <a:lnTo>
                    <a:pt x="1567687" y="48768"/>
                  </a:lnTo>
                  <a:lnTo>
                    <a:pt x="1566163" y="44196"/>
                  </a:lnTo>
                  <a:lnTo>
                    <a:pt x="1536192" y="44196"/>
                  </a:lnTo>
                  <a:lnTo>
                    <a:pt x="1534668" y="42672"/>
                  </a:lnTo>
                  <a:close/>
                </a:path>
                <a:path w="1569720" h="335279">
                  <a:moveTo>
                    <a:pt x="35052" y="42672"/>
                  </a:moveTo>
                  <a:lnTo>
                    <a:pt x="33528" y="44196"/>
                  </a:lnTo>
                  <a:lnTo>
                    <a:pt x="34290" y="44196"/>
                  </a:lnTo>
                  <a:lnTo>
                    <a:pt x="35052" y="42672"/>
                  </a:lnTo>
                  <a:close/>
                </a:path>
                <a:path w="1569720" h="335279">
                  <a:moveTo>
                    <a:pt x="1562862" y="36576"/>
                  </a:moveTo>
                  <a:lnTo>
                    <a:pt x="1530095" y="36576"/>
                  </a:lnTo>
                  <a:lnTo>
                    <a:pt x="1536192" y="44196"/>
                  </a:lnTo>
                  <a:lnTo>
                    <a:pt x="1566163" y="44196"/>
                  </a:lnTo>
                  <a:lnTo>
                    <a:pt x="1565147" y="41148"/>
                  </a:lnTo>
                  <a:lnTo>
                    <a:pt x="1565147" y="39624"/>
                  </a:lnTo>
                  <a:lnTo>
                    <a:pt x="1563624" y="39624"/>
                  </a:lnTo>
                  <a:lnTo>
                    <a:pt x="1563624" y="38100"/>
                  </a:lnTo>
                  <a:lnTo>
                    <a:pt x="1562862" y="36576"/>
                  </a:lnTo>
                  <a:close/>
                </a:path>
                <a:path w="1569720" h="335279">
                  <a:moveTo>
                    <a:pt x="41148" y="36576"/>
                  </a:moveTo>
                  <a:lnTo>
                    <a:pt x="39624" y="36576"/>
                  </a:lnTo>
                  <a:lnTo>
                    <a:pt x="38100" y="39624"/>
                  </a:lnTo>
                  <a:lnTo>
                    <a:pt x="41148" y="36576"/>
                  </a:lnTo>
                  <a:close/>
                </a:path>
                <a:path w="1569720" h="335279">
                  <a:moveTo>
                    <a:pt x="1524000" y="32004"/>
                  </a:moveTo>
                  <a:lnTo>
                    <a:pt x="1531620" y="39624"/>
                  </a:lnTo>
                  <a:lnTo>
                    <a:pt x="1530095" y="36576"/>
                  </a:lnTo>
                  <a:lnTo>
                    <a:pt x="1562862" y="36576"/>
                  </a:lnTo>
                  <a:lnTo>
                    <a:pt x="1561338" y="33528"/>
                  </a:lnTo>
                  <a:lnTo>
                    <a:pt x="1527047" y="33528"/>
                  </a:lnTo>
                  <a:lnTo>
                    <a:pt x="1524000" y="32004"/>
                  </a:lnTo>
                  <a:close/>
                </a:path>
                <a:path w="1569720" h="335279">
                  <a:moveTo>
                    <a:pt x="45719" y="32004"/>
                  </a:moveTo>
                  <a:lnTo>
                    <a:pt x="42672" y="33528"/>
                  </a:lnTo>
                  <a:lnTo>
                    <a:pt x="44195" y="33528"/>
                  </a:lnTo>
                  <a:lnTo>
                    <a:pt x="45719" y="32004"/>
                  </a:lnTo>
                  <a:close/>
                </a:path>
                <a:path w="1569720" h="335279">
                  <a:moveTo>
                    <a:pt x="1559052" y="28956"/>
                  </a:moveTo>
                  <a:lnTo>
                    <a:pt x="1517904" y="28956"/>
                  </a:lnTo>
                  <a:lnTo>
                    <a:pt x="1527047" y="33528"/>
                  </a:lnTo>
                  <a:lnTo>
                    <a:pt x="1561338" y="33528"/>
                  </a:lnTo>
                  <a:lnTo>
                    <a:pt x="1559052" y="28956"/>
                  </a:lnTo>
                  <a:close/>
                </a:path>
                <a:path w="1569720" h="335279">
                  <a:moveTo>
                    <a:pt x="54102" y="28956"/>
                  </a:moveTo>
                  <a:lnTo>
                    <a:pt x="51816" y="28956"/>
                  </a:lnTo>
                  <a:lnTo>
                    <a:pt x="48768" y="30480"/>
                  </a:lnTo>
                  <a:lnTo>
                    <a:pt x="54102" y="28956"/>
                  </a:lnTo>
                  <a:close/>
                </a:path>
                <a:path w="1569720" h="335279">
                  <a:moveTo>
                    <a:pt x="1557528" y="27432"/>
                  </a:moveTo>
                  <a:lnTo>
                    <a:pt x="1510283" y="27432"/>
                  </a:lnTo>
                  <a:lnTo>
                    <a:pt x="1520952" y="30480"/>
                  </a:lnTo>
                  <a:lnTo>
                    <a:pt x="1517904" y="28956"/>
                  </a:lnTo>
                  <a:lnTo>
                    <a:pt x="1559052" y="28956"/>
                  </a:lnTo>
                  <a:lnTo>
                    <a:pt x="1557528" y="27432"/>
                  </a:lnTo>
                  <a:close/>
                </a:path>
                <a:path w="1569720" h="335279">
                  <a:moveTo>
                    <a:pt x="1530095" y="4572"/>
                  </a:moveTo>
                  <a:lnTo>
                    <a:pt x="39624" y="4572"/>
                  </a:lnTo>
                  <a:lnTo>
                    <a:pt x="38100" y="6096"/>
                  </a:lnTo>
                  <a:lnTo>
                    <a:pt x="30480" y="10668"/>
                  </a:lnTo>
                  <a:lnTo>
                    <a:pt x="1539240" y="10668"/>
                  </a:lnTo>
                  <a:lnTo>
                    <a:pt x="1531620" y="6096"/>
                  </a:lnTo>
                  <a:lnTo>
                    <a:pt x="1530095" y="4572"/>
                  </a:lnTo>
                  <a:close/>
                </a:path>
                <a:path w="1569720" h="335279">
                  <a:moveTo>
                    <a:pt x="1519428" y="1524"/>
                  </a:moveTo>
                  <a:lnTo>
                    <a:pt x="50292" y="1524"/>
                  </a:lnTo>
                  <a:lnTo>
                    <a:pt x="41148" y="4572"/>
                  </a:lnTo>
                  <a:lnTo>
                    <a:pt x="1528571" y="4572"/>
                  </a:lnTo>
                  <a:lnTo>
                    <a:pt x="1519428" y="1524"/>
                  </a:lnTo>
                  <a:close/>
                </a:path>
                <a:path w="1569720" h="335279">
                  <a:moveTo>
                    <a:pt x="1504188" y="0"/>
                  </a:moveTo>
                  <a:lnTo>
                    <a:pt x="64007" y="0"/>
                  </a:lnTo>
                  <a:lnTo>
                    <a:pt x="53340" y="1524"/>
                  </a:lnTo>
                  <a:lnTo>
                    <a:pt x="1516380" y="1524"/>
                  </a:lnTo>
                  <a:lnTo>
                    <a:pt x="1504188" y="0"/>
                  </a:lnTo>
                  <a:close/>
                </a:path>
              </a:pathLst>
            </a:custGeom>
            <a:solidFill>
              <a:srgbClr val="89A3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3128008" y="5474802"/>
            <a:ext cx="3083942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5" dirty="0" err="1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図</a:t>
            </a:r>
            <a:r>
              <a:rPr sz="1300" b="1" spc="-130" dirty="0" err="1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な</a:t>
            </a:r>
            <a:r>
              <a:rPr sz="1300" b="1" spc="-155" dirty="0" err="1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ど</a:t>
            </a:r>
            <a:r>
              <a:rPr sz="1300" b="1" spc="-190" dirty="0" err="1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を</a:t>
            </a:r>
            <a:r>
              <a:rPr sz="1300" b="1" spc="5" dirty="0" err="1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挿入</a:t>
            </a:r>
            <a:r>
              <a:rPr sz="1300" b="1" spc="-310" dirty="0" err="1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し</a:t>
            </a:r>
            <a:r>
              <a:rPr sz="1300" b="1" spc="-440" dirty="0" err="1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、</a:t>
            </a:r>
            <a:r>
              <a:rPr sz="1300" b="1" spc="-5" dirty="0" err="1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簡潔</a:t>
            </a:r>
            <a:r>
              <a:rPr sz="1300" b="1" spc="-65" dirty="0" err="1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に</a:t>
            </a:r>
            <a:r>
              <a:rPr sz="1300" b="1" spc="-5" dirty="0" err="1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分か</a:t>
            </a:r>
            <a:r>
              <a:rPr sz="1300" b="1" spc="-330" dirty="0" err="1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り</a:t>
            </a:r>
            <a:r>
              <a:rPr sz="1300" b="1" spc="-5" dirty="0" err="1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や</a:t>
            </a:r>
            <a:r>
              <a:rPr sz="1300" b="1" spc="-55" dirty="0" err="1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す</a:t>
            </a:r>
            <a:r>
              <a:rPr lang="ja-JP" altLang="en-US" sz="1300" b="1" spc="-55" dirty="0">
                <a:latin typeface="Meiryo UI" panose="020B0604030504040204" pitchFamily="50" charset="-128"/>
                <a:ea typeface="Meiryo UI" panose="020B0604030504040204" pitchFamily="50" charset="-128"/>
                <a:cs typeface="Yu Gothic"/>
              </a:rPr>
              <a:t>く記載すること。</a:t>
            </a:r>
            <a:endParaRPr sz="1300" dirty="0">
              <a:latin typeface="Meiryo UI" panose="020B0604030504040204" pitchFamily="50" charset="-128"/>
              <a:ea typeface="Meiryo UI" panose="020B0604030504040204" pitchFamily="50" charset="-128"/>
              <a:cs typeface="Yu Gothic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7277227" y="2170110"/>
            <a:ext cx="3187065" cy="641985"/>
            <a:chOff x="7283195" y="2215895"/>
            <a:chExt cx="3187065" cy="641985"/>
          </a:xfrm>
        </p:grpSpPr>
        <p:sp>
          <p:nvSpPr>
            <p:cNvPr id="28" name="object 28"/>
            <p:cNvSpPr/>
            <p:nvPr/>
          </p:nvSpPr>
          <p:spPr>
            <a:xfrm>
              <a:off x="7289291" y="2220467"/>
              <a:ext cx="3175000" cy="632460"/>
            </a:xfrm>
            <a:custGeom>
              <a:avLst/>
              <a:gdLst/>
              <a:ahLst/>
              <a:cxnLst/>
              <a:rect l="l" t="t" r="r" b="b"/>
              <a:pathLst>
                <a:path w="3175000" h="632460">
                  <a:moveTo>
                    <a:pt x="3174492" y="0"/>
                  </a:moveTo>
                  <a:lnTo>
                    <a:pt x="0" y="0"/>
                  </a:lnTo>
                  <a:lnTo>
                    <a:pt x="0" y="632460"/>
                  </a:lnTo>
                  <a:lnTo>
                    <a:pt x="3174492" y="632460"/>
                  </a:lnTo>
                  <a:lnTo>
                    <a:pt x="31744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283195" y="2215895"/>
              <a:ext cx="3187065" cy="641985"/>
            </a:xfrm>
            <a:custGeom>
              <a:avLst/>
              <a:gdLst/>
              <a:ahLst/>
              <a:cxnLst/>
              <a:rect l="l" t="t" r="r" b="b"/>
              <a:pathLst>
                <a:path w="3187065" h="641985">
                  <a:moveTo>
                    <a:pt x="3183635" y="0"/>
                  </a:moveTo>
                  <a:lnTo>
                    <a:pt x="3048" y="0"/>
                  </a:lnTo>
                  <a:lnTo>
                    <a:pt x="0" y="3048"/>
                  </a:lnTo>
                  <a:lnTo>
                    <a:pt x="0" y="638555"/>
                  </a:lnTo>
                  <a:lnTo>
                    <a:pt x="3048" y="641603"/>
                  </a:lnTo>
                  <a:lnTo>
                    <a:pt x="3183635" y="641603"/>
                  </a:lnTo>
                  <a:lnTo>
                    <a:pt x="3186683" y="638555"/>
                  </a:lnTo>
                  <a:lnTo>
                    <a:pt x="3186683" y="637031"/>
                  </a:lnTo>
                  <a:lnTo>
                    <a:pt x="10668" y="637031"/>
                  </a:lnTo>
                  <a:lnTo>
                    <a:pt x="6096" y="630936"/>
                  </a:lnTo>
                  <a:lnTo>
                    <a:pt x="10668" y="630936"/>
                  </a:lnTo>
                  <a:lnTo>
                    <a:pt x="10668" y="10667"/>
                  </a:lnTo>
                  <a:lnTo>
                    <a:pt x="6096" y="10667"/>
                  </a:lnTo>
                  <a:lnTo>
                    <a:pt x="10668" y="4572"/>
                  </a:lnTo>
                  <a:lnTo>
                    <a:pt x="3186683" y="4572"/>
                  </a:lnTo>
                  <a:lnTo>
                    <a:pt x="3186683" y="3048"/>
                  </a:lnTo>
                  <a:lnTo>
                    <a:pt x="3183635" y="0"/>
                  </a:lnTo>
                  <a:close/>
                </a:path>
                <a:path w="3187065" h="641985">
                  <a:moveTo>
                    <a:pt x="10668" y="630936"/>
                  </a:moveTo>
                  <a:lnTo>
                    <a:pt x="6096" y="630936"/>
                  </a:lnTo>
                  <a:lnTo>
                    <a:pt x="10668" y="637031"/>
                  </a:lnTo>
                  <a:lnTo>
                    <a:pt x="10668" y="630936"/>
                  </a:lnTo>
                  <a:close/>
                </a:path>
                <a:path w="3187065" h="641985">
                  <a:moveTo>
                    <a:pt x="3176015" y="630936"/>
                  </a:moveTo>
                  <a:lnTo>
                    <a:pt x="10668" y="630936"/>
                  </a:lnTo>
                  <a:lnTo>
                    <a:pt x="10668" y="637031"/>
                  </a:lnTo>
                  <a:lnTo>
                    <a:pt x="3176015" y="637031"/>
                  </a:lnTo>
                  <a:lnTo>
                    <a:pt x="3176015" y="630936"/>
                  </a:lnTo>
                  <a:close/>
                </a:path>
                <a:path w="3187065" h="641985">
                  <a:moveTo>
                    <a:pt x="3176015" y="4572"/>
                  </a:moveTo>
                  <a:lnTo>
                    <a:pt x="3176015" y="637031"/>
                  </a:lnTo>
                  <a:lnTo>
                    <a:pt x="3180587" y="630936"/>
                  </a:lnTo>
                  <a:lnTo>
                    <a:pt x="3186683" y="630936"/>
                  </a:lnTo>
                  <a:lnTo>
                    <a:pt x="3186683" y="10667"/>
                  </a:lnTo>
                  <a:lnTo>
                    <a:pt x="3180587" y="10667"/>
                  </a:lnTo>
                  <a:lnTo>
                    <a:pt x="3176015" y="4572"/>
                  </a:lnTo>
                  <a:close/>
                </a:path>
                <a:path w="3187065" h="641985">
                  <a:moveTo>
                    <a:pt x="3186683" y="630936"/>
                  </a:moveTo>
                  <a:lnTo>
                    <a:pt x="3180587" y="630936"/>
                  </a:lnTo>
                  <a:lnTo>
                    <a:pt x="3176015" y="637031"/>
                  </a:lnTo>
                  <a:lnTo>
                    <a:pt x="3186683" y="637031"/>
                  </a:lnTo>
                  <a:lnTo>
                    <a:pt x="3186683" y="630936"/>
                  </a:lnTo>
                  <a:close/>
                </a:path>
                <a:path w="3187065" h="641985">
                  <a:moveTo>
                    <a:pt x="10668" y="4572"/>
                  </a:moveTo>
                  <a:lnTo>
                    <a:pt x="6096" y="10667"/>
                  </a:lnTo>
                  <a:lnTo>
                    <a:pt x="10668" y="10667"/>
                  </a:lnTo>
                  <a:lnTo>
                    <a:pt x="10668" y="4572"/>
                  </a:lnTo>
                  <a:close/>
                </a:path>
                <a:path w="3187065" h="641985">
                  <a:moveTo>
                    <a:pt x="3176015" y="4572"/>
                  </a:moveTo>
                  <a:lnTo>
                    <a:pt x="10668" y="4572"/>
                  </a:lnTo>
                  <a:lnTo>
                    <a:pt x="10668" y="10667"/>
                  </a:lnTo>
                  <a:lnTo>
                    <a:pt x="3176015" y="10667"/>
                  </a:lnTo>
                  <a:lnTo>
                    <a:pt x="3176015" y="4572"/>
                  </a:lnTo>
                  <a:close/>
                </a:path>
                <a:path w="3187065" h="641985">
                  <a:moveTo>
                    <a:pt x="3186683" y="4572"/>
                  </a:moveTo>
                  <a:lnTo>
                    <a:pt x="3176015" y="4572"/>
                  </a:lnTo>
                  <a:lnTo>
                    <a:pt x="3180587" y="10667"/>
                  </a:lnTo>
                  <a:lnTo>
                    <a:pt x="3186683" y="10667"/>
                  </a:lnTo>
                  <a:lnTo>
                    <a:pt x="3186683" y="45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7295388" y="2257240"/>
            <a:ext cx="3175000" cy="449482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5"/>
              </a:spcBef>
            </a:pPr>
            <a:r>
              <a:rPr sz="1400" spc="25" dirty="0"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事業内容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400" spc="25" dirty="0"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（</a:t>
            </a:r>
            <a:r>
              <a:rPr lang="ja-JP" altLang="en-US" sz="1400" spc="25" dirty="0"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観光人材の育成に資する取組</a:t>
            </a:r>
            <a:r>
              <a:rPr sz="1400" spc="25" dirty="0"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）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529071" y="338328"/>
            <a:ext cx="3980815" cy="495300"/>
            <a:chOff x="5529071" y="338328"/>
            <a:chExt cx="3980815" cy="495300"/>
          </a:xfrm>
        </p:grpSpPr>
        <p:sp>
          <p:nvSpPr>
            <p:cNvPr id="32" name="object 32"/>
            <p:cNvSpPr/>
            <p:nvPr/>
          </p:nvSpPr>
          <p:spPr>
            <a:xfrm>
              <a:off x="5538215" y="347472"/>
              <a:ext cx="3964304" cy="477520"/>
            </a:xfrm>
            <a:custGeom>
              <a:avLst/>
              <a:gdLst/>
              <a:ahLst/>
              <a:cxnLst/>
              <a:rect l="l" t="t" r="r" b="b"/>
              <a:pathLst>
                <a:path w="3964304" h="477519">
                  <a:moveTo>
                    <a:pt x="3883152" y="0"/>
                  </a:moveTo>
                  <a:lnTo>
                    <a:pt x="79248" y="0"/>
                  </a:lnTo>
                  <a:lnTo>
                    <a:pt x="48220" y="6167"/>
                  </a:lnTo>
                  <a:lnTo>
                    <a:pt x="23050" y="23050"/>
                  </a:lnTo>
                  <a:lnTo>
                    <a:pt x="6167" y="48220"/>
                  </a:lnTo>
                  <a:lnTo>
                    <a:pt x="0" y="79248"/>
                  </a:lnTo>
                  <a:lnTo>
                    <a:pt x="0" y="397764"/>
                  </a:lnTo>
                  <a:lnTo>
                    <a:pt x="6167" y="428791"/>
                  </a:lnTo>
                  <a:lnTo>
                    <a:pt x="23050" y="453961"/>
                  </a:lnTo>
                  <a:lnTo>
                    <a:pt x="48220" y="470844"/>
                  </a:lnTo>
                  <a:lnTo>
                    <a:pt x="79248" y="477012"/>
                  </a:lnTo>
                  <a:lnTo>
                    <a:pt x="3883152" y="477012"/>
                  </a:lnTo>
                  <a:lnTo>
                    <a:pt x="3914417" y="470844"/>
                  </a:lnTo>
                  <a:lnTo>
                    <a:pt x="3940111" y="453961"/>
                  </a:lnTo>
                  <a:lnTo>
                    <a:pt x="3957518" y="428791"/>
                  </a:lnTo>
                  <a:lnTo>
                    <a:pt x="3963924" y="397764"/>
                  </a:lnTo>
                  <a:lnTo>
                    <a:pt x="3963924" y="79248"/>
                  </a:lnTo>
                  <a:lnTo>
                    <a:pt x="3957518" y="48220"/>
                  </a:lnTo>
                  <a:lnTo>
                    <a:pt x="3940111" y="23050"/>
                  </a:lnTo>
                  <a:lnTo>
                    <a:pt x="3914417" y="6167"/>
                  </a:lnTo>
                  <a:lnTo>
                    <a:pt x="388315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529071" y="338328"/>
              <a:ext cx="3980815" cy="495300"/>
            </a:xfrm>
            <a:custGeom>
              <a:avLst/>
              <a:gdLst/>
              <a:ahLst/>
              <a:cxnLst/>
              <a:rect l="l" t="t" r="r" b="b"/>
              <a:pathLst>
                <a:path w="3980815" h="495300">
                  <a:moveTo>
                    <a:pt x="3901439" y="0"/>
                  </a:moveTo>
                  <a:lnTo>
                    <a:pt x="79248" y="0"/>
                  </a:lnTo>
                  <a:lnTo>
                    <a:pt x="71627" y="1524"/>
                  </a:lnTo>
                  <a:lnTo>
                    <a:pt x="33527" y="19811"/>
                  </a:lnTo>
                  <a:lnTo>
                    <a:pt x="21336" y="32003"/>
                  </a:lnTo>
                  <a:lnTo>
                    <a:pt x="15239" y="39624"/>
                  </a:lnTo>
                  <a:lnTo>
                    <a:pt x="0" y="88391"/>
                  </a:lnTo>
                  <a:lnTo>
                    <a:pt x="0" y="406907"/>
                  </a:lnTo>
                  <a:lnTo>
                    <a:pt x="3048" y="425196"/>
                  </a:lnTo>
                  <a:lnTo>
                    <a:pt x="4572" y="432815"/>
                  </a:lnTo>
                  <a:lnTo>
                    <a:pt x="7619" y="440435"/>
                  </a:lnTo>
                  <a:lnTo>
                    <a:pt x="10667" y="449579"/>
                  </a:lnTo>
                  <a:lnTo>
                    <a:pt x="15239" y="455675"/>
                  </a:lnTo>
                  <a:lnTo>
                    <a:pt x="21336" y="463296"/>
                  </a:lnTo>
                  <a:lnTo>
                    <a:pt x="25907" y="469391"/>
                  </a:lnTo>
                  <a:lnTo>
                    <a:pt x="62483" y="490727"/>
                  </a:lnTo>
                  <a:lnTo>
                    <a:pt x="79248" y="495300"/>
                  </a:lnTo>
                  <a:lnTo>
                    <a:pt x="3901439" y="495300"/>
                  </a:lnTo>
                  <a:lnTo>
                    <a:pt x="3942587" y="480059"/>
                  </a:lnTo>
                  <a:lnTo>
                    <a:pt x="3944619" y="478535"/>
                  </a:lnTo>
                  <a:lnTo>
                    <a:pt x="89915" y="478535"/>
                  </a:lnTo>
                  <a:lnTo>
                    <a:pt x="80772" y="477011"/>
                  </a:lnTo>
                  <a:lnTo>
                    <a:pt x="74675" y="477011"/>
                  </a:lnTo>
                  <a:lnTo>
                    <a:pt x="70865" y="475487"/>
                  </a:lnTo>
                  <a:lnTo>
                    <a:pt x="68579" y="475487"/>
                  </a:lnTo>
                  <a:lnTo>
                    <a:pt x="60960" y="472439"/>
                  </a:lnTo>
                  <a:lnTo>
                    <a:pt x="54863" y="469391"/>
                  </a:lnTo>
                  <a:lnTo>
                    <a:pt x="50799" y="466343"/>
                  </a:lnTo>
                  <a:lnTo>
                    <a:pt x="48767" y="466343"/>
                  </a:lnTo>
                  <a:lnTo>
                    <a:pt x="42672" y="461772"/>
                  </a:lnTo>
                  <a:lnTo>
                    <a:pt x="44195" y="461772"/>
                  </a:lnTo>
                  <a:lnTo>
                    <a:pt x="38100" y="457200"/>
                  </a:lnTo>
                  <a:lnTo>
                    <a:pt x="34671" y="452627"/>
                  </a:lnTo>
                  <a:lnTo>
                    <a:pt x="33527" y="452627"/>
                  </a:lnTo>
                  <a:lnTo>
                    <a:pt x="28955" y="446531"/>
                  </a:lnTo>
                  <a:lnTo>
                    <a:pt x="30479" y="446531"/>
                  </a:lnTo>
                  <a:lnTo>
                    <a:pt x="25907" y="440435"/>
                  </a:lnTo>
                  <a:lnTo>
                    <a:pt x="22860" y="434339"/>
                  </a:lnTo>
                  <a:lnTo>
                    <a:pt x="21336" y="428243"/>
                  </a:lnTo>
                  <a:lnTo>
                    <a:pt x="20116" y="422148"/>
                  </a:lnTo>
                  <a:lnTo>
                    <a:pt x="19812" y="422148"/>
                  </a:lnTo>
                  <a:lnTo>
                    <a:pt x="18541" y="414527"/>
                  </a:lnTo>
                  <a:lnTo>
                    <a:pt x="18287" y="414527"/>
                  </a:lnTo>
                  <a:lnTo>
                    <a:pt x="18287" y="80772"/>
                  </a:lnTo>
                  <a:lnTo>
                    <a:pt x="18541" y="80772"/>
                  </a:lnTo>
                  <a:lnTo>
                    <a:pt x="19812" y="73151"/>
                  </a:lnTo>
                  <a:lnTo>
                    <a:pt x="20116" y="73151"/>
                  </a:lnTo>
                  <a:lnTo>
                    <a:pt x="21336" y="67055"/>
                  </a:lnTo>
                  <a:lnTo>
                    <a:pt x="22860" y="60959"/>
                  </a:lnTo>
                  <a:lnTo>
                    <a:pt x="25907" y="53339"/>
                  </a:lnTo>
                  <a:lnTo>
                    <a:pt x="27050" y="53339"/>
                  </a:lnTo>
                  <a:lnTo>
                    <a:pt x="30479" y="48767"/>
                  </a:lnTo>
                  <a:lnTo>
                    <a:pt x="28955" y="48767"/>
                  </a:lnTo>
                  <a:lnTo>
                    <a:pt x="33527" y="42672"/>
                  </a:lnTo>
                  <a:lnTo>
                    <a:pt x="35051" y="42672"/>
                  </a:lnTo>
                  <a:lnTo>
                    <a:pt x="39624" y="38100"/>
                  </a:lnTo>
                  <a:lnTo>
                    <a:pt x="38100" y="38100"/>
                  </a:lnTo>
                  <a:lnTo>
                    <a:pt x="44195" y="33527"/>
                  </a:lnTo>
                  <a:lnTo>
                    <a:pt x="42672" y="33527"/>
                  </a:lnTo>
                  <a:lnTo>
                    <a:pt x="48767" y="28955"/>
                  </a:lnTo>
                  <a:lnTo>
                    <a:pt x="60960" y="22859"/>
                  </a:lnTo>
                  <a:lnTo>
                    <a:pt x="68579" y="19811"/>
                  </a:lnTo>
                  <a:lnTo>
                    <a:pt x="70865" y="19811"/>
                  </a:lnTo>
                  <a:lnTo>
                    <a:pt x="74675" y="18287"/>
                  </a:lnTo>
                  <a:lnTo>
                    <a:pt x="82295" y="16763"/>
                  </a:lnTo>
                  <a:lnTo>
                    <a:pt x="3944619" y="16763"/>
                  </a:lnTo>
                  <a:lnTo>
                    <a:pt x="3942587" y="15239"/>
                  </a:lnTo>
                  <a:lnTo>
                    <a:pt x="3934968" y="10667"/>
                  </a:lnTo>
                  <a:lnTo>
                    <a:pt x="3919728" y="4572"/>
                  </a:lnTo>
                  <a:lnTo>
                    <a:pt x="3910583" y="1524"/>
                  </a:lnTo>
                  <a:lnTo>
                    <a:pt x="3901439" y="0"/>
                  </a:lnTo>
                  <a:close/>
                </a:path>
                <a:path w="3980815" h="495300">
                  <a:moveTo>
                    <a:pt x="3913631" y="473963"/>
                  </a:moveTo>
                  <a:lnTo>
                    <a:pt x="3906011" y="477011"/>
                  </a:lnTo>
                  <a:lnTo>
                    <a:pt x="3899916" y="477011"/>
                  </a:lnTo>
                  <a:lnTo>
                    <a:pt x="3892296" y="478535"/>
                  </a:lnTo>
                  <a:lnTo>
                    <a:pt x="3944619" y="478535"/>
                  </a:lnTo>
                  <a:lnTo>
                    <a:pt x="3948683" y="475487"/>
                  </a:lnTo>
                  <a:lnTo>
                    <a:pt x="3913631" y="475487"/>
                  </a:lnTo>
                  <a:lnTo>
                    <a:pt x="3913631" y="473963"/>
                  </a:lnTo>
                  <a:close/>
                </a:path>
                <a:path w="3980815" h="495300">
                  <a:moveTo>
                    <a:pt x="67055" y="473963"/>
                  </a:moveTo>
                  <a:lnTo>
                    <a:pt x="68579" y="475487"/>
                  </a:lnTo>
                  <a:lnTo>
                    <a:pt x="70865" y="475487"/>
                  </a:lnTo>
                  <a:lnTo>
                    <a:pt x="67055" y="473963"/>
                  </a:lnTo>
                  <a:close/>
                </a:path>
                <a:path w="3980815" h="495300">
                  <a:moveTo>
                    <a:pt x="3933444" y="464820"/>
                  </a:moveTo>
                  <a:lnTo>
                    <a:pt x="3925824" y="469391"/>
                  </a:lnTo>
                  <a:lnTo>
                    <a:pt x="3927348" y="469391"/>
                  </a:lnTo>
                  <a:lnTo>
                    <a:pt x="3919728" y="472439"/>
                  </a:lnTo>
                  <a:lnTo>
                    <a:pt x="3921252" y="472439"/>
                  </a:lnTo>
                  <a:lnTo>
                    <a:pt x="3913631" y="475487"/>
                  </a:lnTo>
                  <a:lnTo>
                    <a:pt x="3948683" y="475487"/>
                  </a:lnTo>
                  <a:lnTo>
                    <a:pt x="3957828" y="466343"/>
                  </a:lnTo>
                  <a:lnTo>
                    <a:pt x="3931920" y="466343"/>
                  </a:lnTo>
                  <a:lnTo>
                    <a:pt x="3933444" y="464820"/>
                  </a:lnTo>
                  <a:close/>
                </a:path>
                <a:path w="3980815" h="495300">
                  <a:moveTo>
                    <a:pt x="48767" y="464820"/>
                  </a:moveTo>
                  <a:lnTo>
                    <a:pt x="48767" y="466343"/>
                  </a:lnTo>
                  <a:lnTo>
                    <a:pt x="50799" y="466343"/>
                  </a:lnTo>
                  <a:lnTo>
                    <a:pt x="48767" y="464820"/>
                  </a:lnTo>
                  <a:close/>
                </a:path>
                <a:path w="3980815" h="495300">
                  <a:moveTo>
                    <a:pt x="3947159" y="451103"/>
                  </a:moveTo>
                  <a:lnTo>
                    <a:pt x="3942587" y="457200"/>
                  </a:lnTo>
                  <a:lnTo>
                    <a:pt x="3938016" y="461772"/>
                  </a:lnTo>
                  <a:lnTo>
                    <a:pt x="3931920" y="466343"/>
                  </a:lnTo>
                  <a:lnTo>
                    <a:pt x="3957828" y="466343"/>
                  </a:lnTo>
                  <a:lnTo>
                    <a:pt x="3960876" y="463296"/>
                  </a:lnTo>
                  <a:lnTo>
                    <a:pt x="3965448" y="455675"/>
                  </a:lnTo>
                  <a:lnTo>
                    <a:pt x="3967733" y="452627"/>
                  </a:lnTo>
                  <a:lnTo>
                    <a:pt x="3947159" y="452627"/>
                  </a:lnTo>
                  <a:lnTo>
                    <a:pt x="3947159" y="451103"/>
                  </a:lnTo>
                  <a:close/>
                </a:path>
                <a:path w="3980815" h="495300">
                  <a:moveTo>
                    <a:pt x="33527" y="451103"/>
                  </a:moveTo>
                  <a:lnTo>
                    <a:pt x="33527" y="452627"/>
                  </a:lnTo>
                  <a:lnTo>
                    <a:pt x="34671" y="452627"/>
                  </a:lnTo>
                  <a:lnTo>
                    <a:pt x="33527" y="451103"/>
                  </a:lnTo>
                  <a:close/>
                </a:path>
                <a:path w="3980815" h="495300">
                  <a:moveTo>
                    <a:pt x="3962400" y="420624"/>
                  </a:moveTo>
                  <a:lnTo>
                    <a:pt x="3960876" y="428243"/>
                  </a:lnTo>
                  <a:lnTo>
                    <a:pt x="3951731" y="446531"/>
                  </a:lnTo>
                  <a:lnTo>
                    <a:pt x="3947159" y="452627"/>
                  </a:lnTo>
                  <a:lnTo>
                    <a:pt x="3967733" y="452627"/>
                  </a:lnTo>
                  <a:lnTo>
                    <a:pt x="3979671" y="422148"/>
                  </a:lnTo>
                  <a:lnTo>
                    <a:pt x="3962400" y="422148"/>
                  </a:lnTo>
                  <a:lnTo>
                    <a:pt x="3962400" y="420624"/>
                  </a:lnTo>
                  <a:close/>
                </a:path>
                <a:path w="3980815" h="495300">
                  <a:moveTo>
                    <a:pt x="19812" y="420624"/>
                  </a:moveTo>
                  <a:lnTo>
                    <a:pt x="19812" y="422148"/>
                  </a:lnTo>
                  <a:lnTo>
                    <a:pt x="20116" y="422148"/>
                  </a:lnTo>
                  <a:lnTo>
                    <a:pt x="19812" y="420624"/>
                  </a:lnTo>
                  <a:close/>
                </a:path>
                <a:path w="3980815" h="495300">
                  <a:moveTo>
                    <a:pt x="3963924" y="413003"/>
                  </a:moveTo>
                  <a:lnTo>
                    <a:pt x="3962400" y="422148"/>
                  </a:lnTo>
                  <a:lnTo>
                    <a:pt x="3979671" y="422148"/>
                  </a:lnTo>
                  <a:lnTo>
                    <a:pt x="3980687" y="416051"/>
                  </a:lnTo>
                  <a:lnTo>
                    <a:pt x="3980687" y="414527"/>
                  </a:lnTo>
                  <a:lnTo>
                    <a:pt x="3963924" y="414527"/>
                  </a:lnTo>
                  <a:lnTo>
                    <a:pt x="3963924" y="413003"/>
                  </a:lnTo>
                  <a:close/>
                </a:path>
                <a:path w="3980815" h="495300">
                  <a:moveTo>
                    <a:pt x="18287" y="413003"/>
                  </a:moveTo>
                  <a:lnTo>
                    <a:pt x="18287" y="414527"/>
                  </a:lnTo>
                  <a:lnTo>
                    <a:pt x="18541" y="414527"/>
                  </a:lnTo>
                  <a:lnTo>
                    <a:pt x="18287" y="413003"/>
                  </a:lnTo>
                  <a:close/>
                </a:path>
                <a:path w="3980815" h="495300">
                  <a:moveTo>
                    <a:pt x="3980687" y="80772"/>
                  </a:moveTo>
                  <a:lnTo>
                    <a:pt x="3963924" y="80772"/>
                  </a:lnTo>
                  <a:lnTo>
                    <a:pt x="3963924" y="414527"/>
                  </a:lnTo>
                  <a:lnTo>
                    <a:pt x="3980687" y="414527"/>
                  </a:lnTo>
                  <a:lnTo>
                    <a:pt x="3980687" y="80772"/>
                  </a:lnTo>
                  <a:close/>
                </a:path>
                <a:path w="3980815" h="495300">
                  <a:moveTo>
                    <a:pt x="18541" y="80772"/>
                  </a:moveTo>
                  <a:lnTo>
                    <a:pt x="18287" y="80772"/>
                  </a:lnTo>
                  <a:lnTo>
                    <a:pt x="18287" y="82296"/>
                  </a:lnTo>
                  <a:lnTo>
                    <a:pt x="18541" y="80772"/>
                  </a:lnTo>
                  <a:close/>
                </a:path>
                <a:path w="3980815" h="495300">
                  <a:moveTo>
                    <a:pt x="3979671" y="73151"/>
                  </a:moveTo>
                  <a:lnTo>
                    <a:pt x="3962400" y="73151"/>
                  </a:lnTo>
                  <a:lnTo>
                    <a:pt x="3963924" y="82296"/>
                  </a:lnTo>
                  <a:lnTo>
                    <a:pt x="3963924" y="80772"/>
                  </a:lnTo>
                  <a:lnTo>
                    <a:pt x="3980687" y="80772"/>
                  </a:lnTo>
                  <a:lnTo>
                    <a:pt x="3980687" y="79248"/>
                  </a:lnTo>
                  <a:lnTo>
                    <a:pt x="3979671" y="73151"/>
                  </a:lnTo>
                  <a:close/>
                </a:path>
                <a:path w="3980815" h="495300">
                  <a:moveTo>
                    <a:pt x="20116" y="73151"/>
                  </a:moveTo>
                  <a:lnTo>
                    <a:pt x="19812" y="73151"/>
                  </a:lnTo>
                  <a:lnTo>
                    <a:pt x="19812" y="74675"/>
                  </a:lnTo>
                  <a:lnTo>
                    <a:pt x="20116" y="73151"/>
                  </a:lnTo>
                  <a:close/>
                </a:path>
                <a:path w="3980815" h="495300">
                  <a:moveTo>
                    <a:pt x="3974592" y="53339"/>
                  </a:moveTo>
                  <a:lnTo>
                    <a:pt x="3954779" y="53339"/>
                  </a:lnTo>
                  <a:lnTo>
                    <a:pt x="3957828" y="60959"/>
                  </a:lnTo>
                  <a:lnTo>
                    <a:pt x="3960876" y="67055"/>
                  </a:lnTo>
                  <a:lnTo>
                    <a:pt x="3962400" y="74675"/>
                  </a:lnTo>
                  <a:lnTo>
                    <a:pt x="3962400" y="73151"/>
                  </a:lnTo>
                  <a:lnTo>
                    <a:pt x="3979671" y="73151"/>
                  </a:lnTo>
                  <a:lnTo>
                    <a:pt x="3979163" y="70103"/>
                  </a:lnTo>
                  <a:lnTo>
                    <a:pt x="3977639" y="62483"/>
                  </a:lnTo>
                  <a:lnTo>
                    <a:pt x="3974592" y="53339"/>
                  </a:lnTo>
                  <a:close/>
                </a:path>
                <a:path w="3980815" h="495300">
                  <a:moveTo>
                    <a:pt x="27050" y="53339"/>
                  </a:moveTo>
                  <a:lnTo>
                    <a:pt x="25907" y="53339"/>
                  </a:lnTo>
                  <a:lnTo>
                    <a:pt x="25907" y="54863"/>
                  </a:lnTo>
                  <a:lnTo>
                    <a:pt x="27050" y="53339"/>
                  </a:lnTo>
                  <a:close/>
                </a:path>
                <a:path w="3980815" h="495300">
                  <a:moveTo>
                    <a:pt x="3967733" y="42672"/>
                  </a:moveTo>
                  <a:lnTo>
                    <a:pt x="3947159" y="42672"/>
                  </a:lnTo>
                  <a:lnTo>
                    <a:pt x="3951731" y="48767"/>
                  </a:lnTo>
                  <a:lnTo>
                    <a:pt x="3954779" y="54863"/>
                  </a:lnTo>
                  <a:lnTo>
                    <a:pt x="3954779" y="53339"/>
                  </a:lnTo>
                  <a:lnTo>
                    <a:pt x="3974592" y="53339"/>
                  </a:lnTo>
                  <a:lnTo>
                    <a:pt x="3970020" y="45720"/>
                  </a:lnTo>
                  <a:lnTo>
                    <a:pt x="3967733" y="42672"/>
                  </a:lnTo>
                  <a:close/>
                </a:path>
                <a:path w="3980815" h="495300">
                  <a:moveTo>
                    <a:pt x="35051" y="42672"/>
                  </a:moveTo>
                  <a:lnTo>
                    <a:pt x="33527" y="42672"/>
                  </a:lnTo>
                  <a:lnTo>
                    <a:pt x="33527" y="44196"/>
                  </a:lnTo>
                  <a:lnTo>
                    <a:pt x="35051" y="42672"/>
                  </a:lnTo>
                  <a:close/>
                </a:path>
                <a:path w="3980815" h="495300">
                  <a:moveTo>
                    <a:pt x="3948683" y="19811"/>
                  </a:moveTo>
                  <a:lnTo>
                    <a:pt x="3913631" y="19811"/>
                  </a:lnTo>
                  <a:lnTo>
                    <a:pt x="3921252" y="22859"/>
                  </a:lnTo>
                  <a:lnTo>
                    <a:pt x="3919728" y="22859"/>
                  </a:lnTo>
                  <a:lnTo>
                    <a:pt x="3927348" y="25907"/>
                  </a:lnTo>
                  <a:lnTo>
                    <a:pt x="3925824" y="25907"/>
                  </a:lnTo>
                  <a:lnTo>
                    <a:pt x="3933444" y="28955"/>
                  </a:lnTo>
                  <a:lnTo>
                    <a:pt x="3931920" y="28955"/>
                  </a:lnTo>
                  <a:lnTo>
                    <a:pt x="3938016" y="33527"/>
                  </a:lnTo>
                  <a:lnTo>
                    <a:pt x="3942587" y="38100"/>
                  </a:lnTo>
                  <a:lnTo>
                    <a:pt x="3947159" y="44196"/>
                  </a:lnTo>
                  <a:lnTo>
                    <a:pt x="3947159" y="42672"/>
                  </a:lnTo>
                  <a:lnTo>
                    <a:pt x="3967733" y="42672"/>
                  </a:lnTo>
                  <a:lnTo>
                    <a:pt x="3965448" y="39624"/>
                  </a:lnTo>
                  <a:lnTo>
                    <a:pt x="3960876" y="32003"/>
                  </a:lnTo>
                  <a:lnTo>
                    <a:pt x="3948683" y="19811"/>
                  </a:lnTo>
                  <a:close/>
                </a:path>
                <a:path w="3980815" h="495300">
                  <a:moveTo>
                    <a:pt x="70865" y="19811"/>
                  </a:moveTo>
                  <a:lnTo>
                    <a:pt x="68579" y="19811"/>
                  </a:lnTo>
                  <a:lnTo>
                    <a:pt x="67055" y="21335"/>
                  </a:lnTo>
                  <a:lnTo>
                    <a:pt x="70865" y="19811"/>
                  </a:lnTo>
                  <a:close/>
                </a:path>
                <a:path w="3980815" h="495300">
                  <a:moveTo>
                    <a:pt x="3944619" y="16763"/>
                  </a:moveTo>
                  <a:lnTo>
                    <a:pt x="3899916" y="16763"/>
                  </a:lnTo>
                  <a:lnTo>
                    <a:pt x="3907535" y="18287"/>
                  </a:lnTo>
                  <a:lnTo>
                    <a:pt x="3906011" y="18287"/>
                  </a:lnTo>
                  <a:lnTo>
                    <a:pt x="3913631" y="21335"/>
                  </a:lnTo>
                  <a:lnTo>
                    <a:pt x="3913631" y="19811"/>
                  </a:lnTo>
                  <a:lnTo>
                    <a:pt x="3948683" y="19811"/>
                  </a:lnTo>
                  <a:lnTo>
                    <a:pt x="3944619" y="16763"/>
                  </a:lnTo>
                  <a:close/>
                </a:path>
                <a:path w="3980815" h="495300">
                  <a:moveTo>
                    <a:pt x="89915" y="16763"/>
                  </a:moveTo>
                  <a:lnTo>
                    <a:pt x="82295" y="16763"/>
                  </a:lnTo>
                  <a:lnTo>
                    <a:pt x="80772" y="18287"/>
                  </a:lnTo>
                  <a:lnTo>
                    <a:pt x="89915" y="16763"/>
                  </a:lnTo>
                  <a:close/>
                </a:path>
                <a:path w="3980815" h="495300">
                  <a:moveTo>
                    <a:pt x="3899916" y="16763"/>
                  </a:moveTo>
                  <a:lnTo>
                    <a:pt x="3892296" y="16763"/>
                  </a:lnTo>
                  <a:lnTo>
                    <a:pt x="3899916" y="18287"/>
                  </a:lnTo>
                  <a:lnTo>
                    <a:pt x="3899916" y="167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7095235" y="366775"/>
            <a:ext cx="848360" cy="3549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50" b="1" spc="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 UI"/>
              </a:rPr>
              <a:t>記載例</a:t>
            </a:r>
            <a:endParaRPr sz="2150" dirty="0">
              <a:latin typeface="Meiryo UI" panose="020B0604030504040204" pitchFamily="50" charset="-128"/>
              <a:ea typeface="Meiryo UI" panose="020B0604030504040204" pitchFamily="50" charset="-128"/>
              <a:cs typeface="Microsoft YaHei U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521575" y="2997200"/>
            <a:ext cx="1177925" cy="9467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10" dirty="0">
                <a:solidFill>
                  <a:srgbClr val="FF0000"/>
                </a:solidFill>
                <a:latin typeface="Microsoft YaHei"/>
                <a:cs typeface="Microsoft YaHei"/>
              </a:rPr>
              <a:t>（事業内容）</a:t>
            </a:r>
            <a:endParaRPr sz="1500" dirty="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500" spc="10" dirty="0">
                <a:solidFill>
                  <a:srgbClr val="FF0000"/>
                </a:solidFill>
                <a:latin typeface="Microsoft YaHei"/>
                <a:cs typeface="Microsoft YaHei"/>
              </a:rPr>
              <a:t>・</a:t>
            </a:r>
            <a:r>
              <a:rPr sz="1500" spc="290" dirty="0">
                <a:solidFill>
                  <a:srgbClr val="FF0000"/>
                </a:solidFill>
                <a:latin typeface="Microsoft YaHei"/>
                <a:cs typeface="Microsoft YaHei"/>
              </a:rPr>
              <a:t>…</a:t>
            </a:r>
            <a:endParaRPr sz="1500" dirty="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500" spc="10" dirty="0">
                <a:solidFill>
                  <a:srgbClr val="FF0000"/>
                </a:solidFill>
                <a:latin typeface="Microsoft YaHei"/>
                <a:cs typeface="Microsoft YaHei"/>
              </a:rPr>
              <a:t>（事業目標）</a:t>
            </a:r>
            <a:endParaRPr sz="1500" dirty="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500" spc="10" dirty="0">
                <a:solidFill>
                  <a:srgbClr val="FF0000"/>
                </a:solidFill>
                <a:latin typeface="Microsoft YaHei"/>
                <a:cs typeface="Microsoft YaHei"/>
              </a:rPr>
              <a:t>・</a:t>
            </a:r>
            <a:r>
              <a:rPr sz="1500" spc="290" dirty="0">
                <a:solidFill>
                  <a:srgbClr val="FF0000"/>
                </a:solidFill>
                <a:latin typeface="Microsoft YaHei"/>
                <a:cs typeface="Microsoft YaHei"/>
              </a:rPr>
              <a:t>…</a:t>
            </a:r>
            <a:endParaRPr sz="1500" dirty="0">
              <a:latin typeface="Microsoft YaHei"/>
              <a:cs typeface="Microsoft YaHe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145027" y="6860544"/>
            <a:ext cx="930910" cy="19428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spc="3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UI Gothic"/>
              </a:rPr>
              <a:t>●●温泉組合</a:t>
            </a:r>
            <a:endParaRPr sz="1150" dirty="0">
              <a:latin typeface="Meiryo UI" panose="020B0604030504040204" pitchFamily="50" charset="-128"/>
              <a:ea typeface="Meiryo UI" panose="020B0604030504040204" pitchFamily="50" charset="-128"/>
              <a:cs typeface="MS UI Gothic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4424171" y="6533393"/>
            <a:ext cx="1028700" cy="335280"/>
            <a:chOff x="4424171" y="6533393"/>
            <a:chExt cx="1028700" cy="335280"/>
          </a:xfrm>
        </p:grpSpPr>
        <p:sp>
          <p:nvSpPr>
            <p:cNvPr id="38" name="object 38"/>
            <p:cNvSpPr/>
            <p:nvPr/>
          </p:nvSpPr>
          <p:spPr>
            <a:xfrm>
              <a:off x="4437887" y="6547109"/>
              <a:ext cx="1001394" cy="307975"/>
            </a:xfrm>
            <a:custGeom>
              <a:avLst/>
              <a:gdLst/>
              <a:ahLst/>
              <a:cxnLst/>
              <a:rect l="l" t="t" r="r" b="b"/>
              <a:pathLst>
                <a:path w="1001395" h="307975">
                  <a:moveTo>
                    <a:pt x="950976" y="0"/>
                  </a:moveTo>
                  <a:lnTo>
                    <a:pt x="50291" y="0"/>
                  </a:lnTo>
                  <a:lnTo>
                    <a:pt x="30861" y="4000"/>
                  </a:lnTo>
                  <a:lnTo>
                    <a:pt x="14859" y="14858"/>
                  </a:lnTo>
                  <a:lnTo>
                    <a:pt x="4000" y="30860"/>
                  </a:lnTo>
                  <a:lnTo>
                    <a:pt x="0" y="50291"/>
                  </a:lnTo>
                  <a:lnTo>
                    <a:pt x="0" y="256031"/>
                  </a:lnTo>
                  <a:lnTo>
                    <a:pt x="4000" y="276344"/>
                  </a:lnTo>
                  <a:lnTo>
                    <a:pt x="14859" y="292798"/>
                  </a:lnTo>
                  <a:lnTo>
                    <a:pt x="30861" y="303823"/>
                  </a:lnTo>
                  <a:lnTo>
                    <a:pt x="50291" y="307847"/>
                  </a:lnTo>
                  <a:lnTo>
                    <a:pt x="950976" y="307847"/>
                  </a:lnTo>
                  <a:lnTo>
                    <a:pt x="970407" y="303823"/>
                  </a:lnTo>
                  <a:lnTo>
                    <a:pt x="986409" y="292798"/>
                  </a:lnTo>
                  <a:lnTo>
                    <a:pt x="997267" y="276344"/>
                  </a:lnTo>
                  <a:lnTo>
                    <a:pt x="1001267" y="256031"/>
                  </a:lnTo>
                  <a:lnTo>
                    <a:pt x="1001267" y="50291"/>
                  </a:lnTo>
                  <a:lnTo>
                    <a:pt x="997267" y="30860"/>
                  </a:lnTo>
                  <a:lnTo>
                    <a:pt x="986409" y="14858"/>
                  </a:lnTo>
                  <a:lnTo>
                    <a:pt x="970407" y="4000"/>
                  </a:lnTo>
                  <a:lnTo>
                    <a:pt x="950976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424171" y="6533393"/>
              <a:ext cx="1028700" cy="335280"/>
            </a:xfrm>
            <a:custGeom>
              <a:avLst/>
              <a:gdLst/>
              <a:ahLst/>
              <a:cxnLst/>
              <a:rect l="l" t="t" r="r" b="b"/>
              <a:pathLst>
                <a:path w="1028700" h="335279">
                  <a:moveTo>
                    <a:pt x="975360" y="333756"/>
                  </a:moveTo>
                  <a:lnTo>
                    <a:pt x="53339" y="333756"/>
                  </a:lnTo>
                  <a:lnTo>
                    <a:pt x="64007" y="335280"/>
                  </a:lnTo>
                  <a:lnTo>
                    <a:pt x="964691" y="335280"/>
                  </a:lnTo>
                  <a:lnTo>
                    <a:pt x="975360" y="333756"/>
                  </a:lnTo>
                  <a:close/>
                </a:path>
                <a:path w="1028700" h="335279">
                  <a:moveTo>
                    <a:pt x="987551" y="330708"/>
                  </a:moveTo>
                  <a:lnTo>
                    <a:pt x="41148" y="330708"/>
                  </a:lnTo>
                  <a:lnTo>
                    <a:pt x="50291" y="333756"/>
                  </a:lnTo>
                  <a:lnTo>
                    <a:pt x="978407" y="333756"/>
                  </a:lnTo>
                  <a:lnTo>
                    <a:pt x="987551" y="330708"/>
                  </a:lnTo>
                  <a:close/>
                </a:path>
                <a:path w="1028700" h="335279">
                  <a:moveTo>
                    <a:pt x="999743" y="324612"/>
                  </a:moveTo>
                  <a:lnTo>
                    <a:pt x="28955" y="324612"/>
                  </a:lnTo>
                  <a:lnTo>
                    <a:pt x="38100" y="329184"/>
                  </a:lnTo>
                  <a:lnTo>
                    <a:pt x="38100" y="330708"/>
                  </a:lnTo>
                  <a:lnTo>
                    <a:pt x="989076" y="330708"/>
                  </a:lnTo>
                  <a:lnTo>
                    <a:pt x="990600" y="329184"/>
                  </a:lnTo>
                  <a:lnTo>
                    <a:pt x="999743" y="324612"/>
                  </a:lnTo>
                  <a:close/>
                </a:path>
                <a:path w="1028700" h="335279">
                  <a:moveTo>
                    <a:pt x="1008888" y="316992"/>
                  </a:moveTo>
                  <a:lnTo>
                    <a:pt x="19812" y="316992"/>
                  </a:lnTo>
                  <a:lnTo>
                    <a:pt x="27431" y="323088"/>
                  </a:lnTo>
                  <a:lnTo>
                    <a:pt x="27431" y="324612"/>
                  </a:lnTo>
                  <a:lnTo>
                    <a:pt x="1001267" y="324612"/>
                  </a:lnTo>
                  <a:lnTo>
                    <a:pt x="1001267" y="323088"/>
                  </a:lnTo>
                  <a:lnTo>
                    <a:pt x="1008888" y="316992"/>
                  </a:lnTo>
                  <a:close/>
                </a:path>
                <a:path w="1028700" h="335279">
                  <a:moveTo>
                    <a:pt x="28955" y="283464"/>
                  </a:moveTo>
                  <a:lnTo>
                    <a:pt x="1524" y="283464"/>
                  </a:lnTo>
                  <a:lnTo>
                    <a:pt x="1524" y="284988"/>
                  </a:lnTo>
                  <a:lnTo>
                    <a:pt x="4572" y="294131"/>
                  </a:lnTo>
                  <a:lnTo>
                    <a:pt x="4572" y="297180"/>
                  </a:lnTo>
                  <a:lnTo>
                    <a:pt x="9143" y="304800"/>
                  </a:lnTo>
                  <a:lnTo>
                    <a:pt x="10667" y="306323"/>
                  </a:lnTo>
                  <a:lnTo>
                    <a:pt x="10667" y="307848"/>
                  </a:lnTo>
                  <a:lnTo>
                    <a:pt x="18287" y="315467"/>
                  </a:lnTo>
                  <a:lnTo>
                    <a:pt x="18287" y="316992"/>
                  </a:lnTo>
                  <a:lnTo>
                    <a:pt x="1010412" y="316992"/>
                  </a:lnTo>
                  <a:lnTo>
                    <a:pt x="1010412" y="315467"/>
                  </a:lnTo>
                  <a:lnTo>
                    <a:pt x="1016507" y="307848"/>
                  </a:lnTo>
                  <a:lnTo>
                    <a:pt x="57912" y="307848"/>
                  </a:lnTo>
                  <a:lnTo>
                    <a:pt x="53339" y="306323"/>
                  </a:lnTo>
                  <a:lnTo>
                    <a:pt x="51815" y="306323"/>
                  </a:lnTo>
                  <a:lnTo>
                    <a:pt x="48767" y="304800"/>
                  </a:lnTo>
                  <a:lnTo>
                    <a:pt x="49529" y="304800"/>
                  </a:lnTo>
                  <a:lnTo>
                    <a:pt x="44958" y="301752"/>
                  </a:lnTo>
                  <a:lnTo>
                    <a:pt x="44195" y="301752"/>
                  </a:lnTo>
                  <a:lnTo>
                    <a:pt x="38480" y="297180"/>
                  </a:lnTo>
                  <a:lnTo>
                    <a:pt x="38100" y="297180"/>
                  </a:lnTo>
                  <a:lnTo>
                    <a:pt x="36575" y="295656"/>
                  </a:lnTo>
                  <a:lnTo>
                    <a:pt x="36880" y="295656"/>
                  </a:lnTo>
                  <a:lnTo>
                    <a:pt x="34442" y="292608"/>
                  </a:lnTo>
                  <a:lnTo>
                    <a:pt x="33527" y="292608"/>
                  </a:lnTo>
                  <a:lnTo>
                    <a:pt x="28955" y="283464"/>
                  </a:lnTo>
                  <a:close/>
                </a:path>
                <a:path w="1028700" h="335279">
                  <a:moveTo>
                    <a:pt x="54863" y="306323"/>
                  </a:moveTo>
                  <a:lnTo>
                    <a:pt x="57912" y="307848"/>
                  </a:lnTo>
                  <a:lnTo>
                    <a:pt x="64007" y="307848"/>
                  </a:lnTo>
                  <a:lnTo>
                    <a:pt x="54863" y="306323"/>
                  </a:lnTo>
                  <a:close/>
                </a:path>
                <a:path w="1028700" h="335279">
                  <a:moveTo>
                    <a:pt x="972312" y="306323"/>
                  </a:moveTo>
                  <a:lnTo>
                    <a:pt x="963167" y="307848"/>
                  </a:lnTo>
                  <a:lnTo>
                    <a:pt x="970788" y="307848"/>
                  </a:lnTo>
                  <a:lnTo>
                    <a:pt x="972312" y="306323"/>
                  </a:lnTo>
                  <a:close/>
                </a:path>
                <a:path w="1028700" h="335279">
                  <a:moveTo>
                    <a:pt x="978407" y="305308"/>
                  </a:moveTo>
                  <a:lnTo>
                    <a:pt x="970788" y="307848"/>
                  </a:lnTo>
                  <a:lnTo>
                    <a:pt x="1016507" y="307848"/>
                  </a:lnTo>
                  <a:lnTo>
                    <a:pt x="1018031" y="306323"/>
                  </a:lnTo>
                  <a:lnTo>
                    <a:pt x="976883" y="306323"/>
                  </a:lnTo>
                  <a:lnTo>
                    <a:pt x="978407" y="305308"/>
                  </a:lnTo>
                  <a:close/>
                </a:path>
                <a:path w="1028700" h="335279">
                  <a:moveTo>
                    <a:pt x="48767" y="304800"/>
                  </a:moveTo>
                  <a:lnTo>
                    <a:pt x="51815" y="306323"/>
                  </a:lnTo>
                  <a:lnTo>
                    <a:pt x="50291" y="305308"/>
                  </a:lnTo>
                  <a:lnTo>
                    <a:pt x="48767" y="304800"/>
                  </a:lnTo>
                  <a:close/>
                </a:path>
                <a:path w="1028700" h="335279">
                  <a:moveTo>
                    <a:pt x="50291" y="305308"/>
                  </a:moveTo>
                  <a:lnTo>
                    <a:pt x="51815" y="306323"/>
                  </a:lnTo>
                  <a:lnTo>
                    <a:pt x="53339" y="306323"/>
                  </a:lnTo>
                  <a:lnTo>
                    <a:pt x="50291" y="305308"/>
                  </a:lnTo>
                  <a:close/>
                </a:path>
                <a:path w="1028700" h="335279">
                  <a:moveTo>
                    <a:pt x="979931" y="304800"/>
                  </a:moveTo>
                  <a:lnTo>
                    <a:pt x="978407" y="305308"/>
                  </a:lnTo>
                  <a:lnTo>
                    <a:pt x="976883" y="306323"/>
                  </a:lnTo>
                  <a:lnTo>
                    <a:pt x="979931" y="304800"/>
                  </a:lnTo>
                  <a:close/>
                </a:path>
                <a:path w="1028700" h="335279">
                  <a:moveTo>
                    <a:pt x="1018031" y="304800"/>
                  </a:moveTo>
                  <a:lnTo>
                    <a:pt x="979931" y="304800"/>
                  </a:lnTo>
                  <a:lnTo>
                    <a:pt x="976883" y="306323"/>
                  </a:lnTo>
                  <a:lnTo>
                    <a:pt x="1018031" y="306323"/>
                  </a:lnTo>
                  <a:lnTo>
                    <a:pt x="1018031" y="304800"/>
                  </a:lnTo>
                  <a:close/>
                </a:path>
                <a:path w="1028700" h="335279">
                  <a:moveTo>
                    <a:pt x="49529" y="304800"/>
                  </a:moveTo>
                  <a:lnTo>
                    <a:pt x="48767" y="304800"/>
                  </a:lnTo>
                  <a:lnTo>
                    <a:pt x="50291" y="305308"/>
                  </a:lnTo>
                  <a:lnTo>
                    <a:pt x="49529" y="304800"/>
                  </a:lnTo>
                  <a:close/>
                </a:path>
                <a:path w="1028700" h="335279">
                  <a:moveTo>
                    <a:pt x="986027" y="300228"/>
                  </a:moveTo>
                  <a:lnTo>
                    <a:pt x="978407" y="305308"/>
                  </a:lnTo>
                  <a:lnTo>
                    <a:pt x="979931" y="304800"/>
                  </a:lnTo>
                  <a:lnTo>
                    <a:pt x="1018031" y="304800"/>
                  </a:lnTo>
                  <a:lnTo>
                    <a:pt x="1020470" y="301752"/>
                  </a:lnTo>
                  <a:lnTo>
                    <a:pt x="984503" y="301752"/>
                  </a:lnTo>
                  <a:lnTo>
                    <a:pt x="986027" y="300228"/>
                  </a:lnTo>
                  <a:close/>
                </a:path>
                <a:path w="1028700" h="335279">
                  <a:moveTo>
                    <a:pt x="42672" y="300228"/>
                  </a:moveTo>
                  <a:lnTo>
                    <a:pt x="44195" y="301752"/>
                  </a:lnTo>
                  <a:lnTo>
                    <a:pt x="44958" y="301752"/>
                  </a:lnTo>
                  <a:lnTo>
                    <a:pt x="42672" y="300228"/>
                  </a:lnTo>
                  <a:close/>
                </a:path>
                <a:path w="1028700" h="335279">
                  <a:moveTo>
                    <a:pt x="1024127" y="295656"/>
                  </a:moveTo>
                  <a:lnTo>
                    <a:pt x="992124" y="295656"/>
                  </a:lnTo>
                  <a:lnTo>
                    <a:pt x="984503" y="301752"/>
                  </a:lnTo>
                  <a:lnTo>
                    <a:pt x="1020470" y="301752"/>
                  </a:lnTo>
                  <a:lnTo>
                    <a:pt x="1024127" y="297180"/>
                  </a:lnTo>
                  <a:lnTo>
                    <a:pt x="1024127" y="295656"/>
                  </a:lnTo>
                  <a:close/>
                </a:path>
                <a:path w="1028700" h="335279">
                  <a:moveTo>
                    <a:pt x="36575" y="295656"/>
                  </a:moveTo>
                  <a:lnTo>
                    <a:pt x="38100" y="297180"/>
                  </a:lnTo>
                  <a:lnTo>
                    <a:pt x="37422" y="296333"/>
                  </a:lnTo>
                  <a:lnTo>
                    <a:pt x="36575" y="295656"/>
                  </a:lnTo>
                  <a:close/>
                </a:path>
                <a:path w="1028700" h="335279">
                  <a:moveTo>
                    <a:pt x="37422" y="296333"/>
                  </a:moveTo>
                  <a:lnTo>
                    <a:pt x="38100" y="297180"/>
                  </a:lnTo>
                  <a:lnTo>
                    <a:pt x="38480" y="297180"/>
                  </a:lnTo>
                  <a:lnTo>
                    <a:pt x="37422" y="296333"/>
                  </a:lnTo>
                  <a:close/>
                </a:path>
                <a:path w="1028700" h="335279">
                  <a:moveTo>
                    <a:pt x="996695" y="289560"/>
                  </a:moveTo>
                  <a:lnTo>
                    <a:pt x="989076" y="297180"/>
                  </a:lnTo>
                  <a:lnTo>
                    <a:pt x="992124" y="295656"/>
                  </a:lnTo>
                  <a:lnTo>
                    <a:pt x="1024127" y="295656"/>
                  </a:lnTo>
                  <a:lnTo>
                    <a:pt x="1024127" y="294131"/>
                  </a:lnTo>
                  <a:lnTo>
                    <a:pt x="1024636" y="292608"/>
                  </a:lnTo>
                  <a:lnTo>
                    <a:pt x="995172" y="292608"/>
                  </a:lnTo>
                  <a:lnTo>
                    <a:pt x="996695" y="289560"/>
                  </a:lnTo>
                  <a:close/>
                </a:path>
                <a:path w="1028700" h="335279">
                  <a:moveTo>
                    <a:pt x="36880" y="295656"/>
                  </a:moveTo>
                  <a:lnTo>
                    <a:pt x="36575" y="295656"/>
                  </a:lnTo>
                  <a:lnTo>
                    <a:pt x="37422" y="296333"/>
                  </a:lnTo>
                  <a:lnTo>
                    <a:pt x="36880" y="295656"/>
                  </a:lnTo>
                  <a:close/>
                </a:path>
                <a:path w="1028700" h="335279">
                  <a:moveTo>
                    <a:pt x="32003" y="289560"/>
                  </a:moveTo>
                  <a:lnTo>
                    <a:pt x="33527" y="292608"/>
                  </a:lnTo>
                  <a:lnTo>
                    <a:pt x="34442" y="292608"/>
                  </a:lnTo>
                  <a:lnTo>
                    <a:pt x="32003" y="289560"/>
                  </a:lnTo>
                  <a:close/>
                </a:path>
                <a:path w="1028700" h="335279">
                  <a:moveTo>
                    <a:pt x="1027176" y="283464"/>
                  </a:moveTo>
                  <a:lnTo>
                    <a:pt x="999743" y="283464"/>
                  </a:lnTo>
                  <a:lnTo>
                    <a:pt x="995172" y="292608"/>
                  </a:lnTo>
                  <a:lnTo>
                    <a:pt x="1024636" y="292608"/>
                  </a:lnTo>
                  <a:lnTo>
                    <a:pt x="1027176" y="284988"/>
                  </a:lnTo>
                  <a:lnTo>
                    <a:pt x="1027176" y="283464"/>
                  </a:lnTo>
                  <a:close/>
                </a:path>
                <a:path w="1028700" h="335279">
                  <a:moveTo>
                    <a:pt x="30479" y="48768"/>
                  </a:moveTo>
                  <a:lnTo>
                    <a:pt x="28955" y="51815"/>
                  </a:lnTo>
                  <a:lnTo>
                    <a:pt x="0" y="51815"/>
                  </a:lnTo>
                  <a:lnTo>
                    <a:pt x="0" y="283464"/>
                  </a:lnTo>
                  <a:lnTo>
                    <a:pt x="28955" y="283464"/>
                  </a:lnTo>
                  <a:lnTo>
                    <a:pt x="30480" y="286512"/>
                  </a:lnTo>
                  <a:lnTo>
                    <a:pt x="27939" y="278892"/>
                  </a:lnTo>
                  <a:lnTo>
                    <a:pt x="27431" y="278892"/>
                  </a:lnTo>
                  <a:lnTo>
                    <a:pt x="27431" y="56387"/>
                  </a:lnTo>
                  <a:lnTo>
                    <a:pt x="27939" y="56387"/>
                  </a:lnTo>
                  <a:lnTo>
                    <a:pt x="30479" y="48768"/>
                  </a:lnTo>
                  <a:close/>
                </a:path>
                <a:path w="1028700" h="335279">
                  <a:moveTo>
                    <a:pt x="1001267" y="277367"/>
                  </a:moveTo>
                  <a:lnTo>
                    <a:pt x="998219" y="286512"/>
                  </a:lnTo>
                  <a:lnTo>
                    <a:pt x="999743" y="283464"/>
                  </a:lnTo>
                  <a:lnTo>
                    <a:pt x="1027176" y="283464"/>
                  </a:lnTo>
                  <a:lnTo>
                    <a:pt x="1028700" y="281940"/>
                  </a:lnTo>
                  <a:lnTo>
                    <a:pt x="1028700" y="278892"/>
                  </a:lnTo>
                  <a:lnTo>
                    <a:pt x="1001267" y="278892"/>
                  </a:lnTo>
                  <a:lnTo>
                    <a:pt x="1001267" y="277367"/>
                  </a:lnTo>
                  <a:close/>
                </a:path>
                <a:path w="1028700" h="335279">
                  <a:moveTo>
                    <a:pt x="27431" y="277367"/>
                  </a:moveTo>
                  <a:lnTo>
                    <a:pt x="27431" y="278892"/>
                  </a:lnTo>
                  <a:lnTo>
                    <a:pt x="27939" y="278892"/>
                  </a:lnTo>
                  <a:lnTo>
                    <a:pt x="27431" y="277367"/>
                  </a:lnTo>
                  <a:close/>
                </a:path>
                <a:path w="1028700" h="335279">
                  <a:moveTo>
                    <a:pt x="1028700" y="56387"/>
                  </a:moveTo>
                  <a:lnTo>
                    <a:pt x="1001267" y="56387"/>
                  </a:lnTo>
                  <a:lnTo>
                    <a:pt x="1001267" y="278892"/>
                  </a:lnTo>
                  <a:lnTo>
                    <a:pt x="1028700" y="278892"/>
                  </a:lnTo>
                  <a:lnTo>
                    <a:pt x="1028700" y="56387"/>
                  </a:lnTo>
                  <a:close/>
                </a:path>
                <a:path w="1028700" h="335279">
                  <a:moveTo>
                    <a:pt x="27939" y="56387"/>
                  </a:moveTo>
                  <a:lnTo>
                    <a:pt x="27431" y="56387"/>
                  </a:lnTo>
                  <a:lnTo>
                    <a:pt x="27431" y="57912"/>
                  </a:lnTo>
                  <a:lnTo>
                    <a:pt x="27939" y="56387"/>
                  </a:lnTo>
                  <a:close/>
                </a:path>
                <a:path w="1028700" h="335279">
                  <a:moveTo>
                    <a:pt x="998219" y="48768"/>
                  </a:moveTo>
                  <a:lnTo>
                    <a:pt x="1001267" y="57912"/>
                  </a:lnTo>
                  <a:lnTo>
                    <a:pt x="1001267" y="56387"/>
                  </a:lnTo>
                  <a:lnTo>
                    <a:pt x="1028700" y="56387"/>
                  </a:lnTo>
                  <a:lnTo>
                    <a:pt x="1028700" y="53340"/>
                  </a:lnTo>
                  <a:lnTo>
                    <a:pt x="1027176" y="51815"/>
                  </a:lnTo>
                  <a:lnTo>
                    <a:pt x="999743" y="51815"/>
                  </a:lnTo>
                  <a:lnTo>
                    <a:pt x="998219" y="48768"/>
                  </a:lnTo>
                  <a:close/>
                </a:path>
                <a:path w="1028700" h="335279">
                  <a:moveTo>
                    <a:pt x="51815" y="28956"/>
                  </a:moveTo>
                  <a:lnTo>
                    <a:pt x="9143" y="28956"/>
                  </a:lnTo>
                  <a:lnTo>
                    <a:pt x="4572" y="38100"/>
                  </a:lnTo>
                  <a:lnTo>
                    <a:pt x="4572" y="41147"/>
                  </a:lnTo>
                  <a:lnTo>
                    <a:pt x="1524" y="50291"/>
                  </a:lnTo>
                  <a:lnTo>
                    <a:pt x="1524" y="51815"/>
                  </a:lnTo>
                  <a:lnTo>
                    <a:pt x="28955" y="51815"/>
                  </a:lnTo>
                  <a:lnTo>
                    <a:pt x="32765" y="44196"/>
                  </a:lnTo>
                  <a:lnTo>
                    <a:pt x="32003" y="44196"/>
                  </a:lnTo>
                  <a:lnTo>
                    <a:pt x="38100" y="36575"/>
                  </a:lnTo>
                  <a:lnTo>
                    <a:pt x="39624" y="36575"/>
                  </a:lnTo>
                  <a:lnTo>
                    <a:pt x="44195" y="32003"/>
                  </a:lnTo>
                  <a:lnTo>
                    <a:pt x="45720" y="32003"/>
                  </a:lnTo>
                  <a:lnTo>
                    <a:pt x="51815" y="28956"/>
                  </a:lnTo>
                  <a:close/>
                </a:path>
                <a:path w="1028700" h="335279">
                  <a:moveTo>
                    <a:pt x="995172" y="42672"/>
                  </a:moveTo>
                  <a:lnTo>
                    <a:pt x="999743" y="51815"/>
                  </a:lnTo>
                  <a:lnTo>
                    <a:pt x="1027176" y="51815"/>
                  </a:lnTo>
                  <a:lnTo>
                    <a:pt x="1027176" y="50291"/>
                  </a:lnTo>
                  <a:lnTo>
                    <a:pt x="1025143" y="44196"/>
                  </a:lnTo>
                  <a:lnTo>
                    <a:pt x="996695" y="44196"/>
                  </a:lnTo>
                  <a:lnTo>
                    <a:pt x="995172" y="42672"/>
                  </a:lnTo>
                  <a:close/>
                </a:path>
                <a:path w="1028700" h="335279">
                  <a:moveTo>
                    <a:pt x="33527" y="42672"/>
                  </a:moveTo>
                  <a:lnTo>
                    <a:pt x="32003" y="44196"/>
                  </a:lnTo>
                  <a:lnTo>
                    <a:pt x="32765" y="44196"/>
                  </a:lnTo>
                  <a:lnTo>
                    <a:pt x="33527" y="42672"/>
                  </a:lnTo>
                  <a:close/>
                </a:path>
                <a:path w="1028700" h="335279">
                  <a:moveTo>
                    <a:pt x="989076" y="36575"/>
                  </a:moveTo>
                  <a:lnTo>
                    <a:pt x="996695" y="44196"/>
                  </a:lnTo>
                  <a:lnTo>
                    <a:pt x="1025143" y="44196"/>
                  </a:lnTo>
                  <a:lnTo>
                    <a:pt x="1024127" y="41147"/>
                  </a:lnTo>
                  <a:lnTo>
                    <a:pt x="1024127" y="38100"/>
                  </a:lnTo>
                  <a:lnTo>
                    <a:pt x="992124" y="38100"/>
                  </a:lnTo>
                  <a:lnTo>
                    <a:pt x="989076" y="36575"/>
                  </a:lnTo>
                  <a:close/>
                </a:path>
                <a:path w="1028700" h="335279">
                  <a:moveTo>
                    <a:pt x="39624" y="36575"/>
                  </a:moveTo>
                  <a:lnTo>
                    <a:pt x="38100" y="36575"/>
                  </a:lnTo>
                  <a:lnTo>
                    <a:pt x="36575" y="39624"/>
                  </a:lnTo>
                  <a:lnTo>
                    <a:pt x="39624" y="36575"/>
                  </a:lnTo>
                  <a:close/>
                </a:path>
                <a:path w="1028700" h="335279">
                  <a:moveTo>
                    <a:pt x="1020063" y="32003"/>
                  </a:moveTo>
                  <a:lnTo>
                    <a:pt x="984503" y="32003"/>
                  </a:lnTo>
                  <a:lnTo>
                    <a:pt x="992124" y="38100"/>
                  </a:lnTo>
                  <a:lnTo>
                    <a:pt x="1024127" y="38100"/>
                  </a:lnTo>
                  <a:lnTo>
                    <a:pt x="1020063" y="32003"/>
                  </a:lnTo>
                  <a:close/>
                </a:path>
                <a:path w="1028700" h="335279">
                  <a:moveTo>
                    <a:pt x="45720" y="32003"/>
                  </a:moveTo>
                  <a:lnTo>
                    <a:pt x="44195" y="32003"/>
                  </a:lnTo>
                  <a:lnTo>
                    <a:pt x="42672" y="33528"/>
                  </a:lnTo>
                  <a:lnTo>
                    <a:pt x="45720" y="32003"/>
                  </a:lnTo>
                  <a:close/>
                </a:path>
                <a:path w="1028700" h="335279">
                  <a:moveTo>
                    <a:pt x="1018031" y="28956"/>
                  </a:moveTo>
                  <a:lnTo>
                    <a:pt x="976883" y="28956"/>
                  </a:lnTo>
                  <a:lnTo>
                    <a:pt x="986028" y="33528"/>
                  </a:lnTo>
                  <a:lnTo>
                    <a:pt x="984503" y="32003"/>
                  </a:lnTo>
                  <a:lnTo>
                    <a:pt x="1020063" y="32003"/>
                  </a:lnTo>
                  <a:lnTo>
                    <a:pt x="1018031" y="28956"/>
                  </a:lnTo>
                  <a:close/>
                </a:path>
                <a:path w="1028700" h="335279">
                  <a:moveTo>
                    <a:pt x="1010412" y="18287"/>
                  </a:moveTo>
                  <a:lnTo>
                    <a:pt x="18287" y="18287"/>
                  </a:lnTo>
                  <a:lnTo>
                    <a:pt x="18287" y="19812"/>
                  </a:lnTo>
                  <a:lnTo>
                    <a:pt x="10667" y="27431"/>
                  </a:lnTo>
                  <a:lnTo>
                    <a:pt x="10667" y="28956"/>
                  </a:lnTo>
                  <a:lnTo>
                    <a:pt x="51815" y="28956"/>
                  </a:lnTo>
                  <a:lnTo>
                    <a:pt x="48767" y="30480"/>
                  </a:lnTo>
                  <a:lnTo>
                    <a:pt x="57912" y="27431"/>
                  </a:lnTo>
                  <a:lnTo>
                    <a:pt x="1016507" y="27431"/>
                  </a:lnTo>
                  <a:lnTo>
                    <a:pt x="1010412" y="19812"/>
                  </a:lnTo>
                  <a:lnTo>
                    <a:pt x="1010412" y="18287"/>
                  </a:lnTo>
                  <a:close/>
                </a:path>
                <a:path w="1028700" h="335279">
                  <a:moveTo>
                    <a:pt x="1018031" y="27431"/>
                  </a:moveTo>
                  <a:lnTo>
                    <a:pt x="970788" y="27431"/>
                  </a:lnTo>
                  <a:lnTo>
                    <a:pt x="979932" y="30480"/>
                  </a:lnTo>
                  <a:lnTo>
                    <a:pt x="976883" y="28956"/>
                  </a:lnTo>
                  <a:lnTo>
                    <a:pt x="1018031" y="28956"/>
                  </a:lnTo>
                  <a:lnTo>
                    <a:pt x="1018031" y="27431"/>
                  </a:lnTo>
                  <a:close/>
                </a:path>
                <a:path w="1028700" h="335279">
                  <a:moveTo>
                    <a:pt x="1001267" y="10668"/>
                  </a:moveTo>
                  <a:lnTo>
                    <a:pt x="27431" y="10668"/>
                  </a:lnTo>
                  <a:lnTo>
                    <a:pt x="27431" y="12191"/>
                  </a:lnTo>
                  <a:lnTo>
                    <a:pt x="19812" y="18287"/>
                  </a:lnTo>
                  <a:lnTo>
                    <a:pt x="1008888" y="18287"/>
                  </a:lnTo>
                  <a:lnTo>
                    <a:pt x="1001267" y="12191"/>
                  </a:lnTo>
                  <a:lnTo>
                    <a:pt x="1001267" y="10668"/>
                  </a:lnTo>
                  <a:close/>
                </a:path>
                <a:path w="1028700" h="335279">
                  <a:moveTo>
                    <a:pt x="990600" y="4571"/>
                  </a:moveTo>
                  <a:lnTo>
                    <a:pt x="38100" y="4571"/>
                  </a:lnTo>
                  <a:lnTo>
                    <a:pt x="28955" y="10668"/>
                  </a:lnTo>
                  <a:lnTo>
                    <a:pt x="999743" y="10668"/>
                  </a:lnTo>
                  <a:lnTo>
                    <a:pt x="990600" y="4571"/>
                  </a:lnTo>
                  <a:close/>
                </a:path>
                <a:path w="1028700" h="335279">
                  <a:moveTo>
                    <a:pt x="978407" y="1524"/>
                  </a:moveTo>
                  <a:lnTo>
                    <a:pt x="50291" y="1524"/>
                  </a:lnTo>
                  <a:lnTo>
                    <a:pt x="41148" y="4571"/>
                  </a:lnTo>
                  <a:lnTo>
                    <a:pt x="987551" y="4571"/>
                  </a:lnTo>
                  <a:lnTo>
                    <a:pt x="978407" y="1524"/>
                  </a:lnTo>
                  <a:close/>
                </a:path>
                <a:path w="1028700" h="335279">
                  <a:moveTo>
                    <a:pt x="975360" y="0"/>
                  </a:moveTo>
                  <a:lnTo>
                    <a:pt x="53339" y="0"/>
                  </a:lnTo>
                  <a:lnTo>
                    <a:pt x="51815" y="1524"/>
                  </a:lnTo>
                  <a:lnTo>
                    <a:pt x="976883" y="1524"/>
                  </a:lnTo>
                  <a:lnTo>
                    <a:pt x="975360" y="0"/>
                  </a:lnTo>
                  <a:close/>
                </a:path>
              </a:pathLst>
            </a:custGeom>
            <a:solidFill>
              <a:srgbClr val="89A3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4623308" y="6595368"/>
            <a:ext cx="629285" cy="19428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63830" indent="-151765">
              <a:lnSpc>
                <a:spcPct val="100000"/>
              </a:lnSpc>
              <a:spcBef>
                <a:spcPts val="135"/>
              </a:spcBef>
              <a:buSzPct val="91304"/>
              <a:buChar char="●"/>
              <a:tabLst>
                <a:tab pos="164465" algn="l"/>
              </a:tabLst>
            </a:pPr>
            <a:r>
              <a:rPr sz="1150" spc="3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UI Gothic"/>
              </a:rPr>
              <a:t>△旅館</a:t>
            </a:r>
            <a:endParaRPr sz="1150" dirty="0">
              <a:latin typeface="Meiryo UI" panose="020B0604030504040204" pitchFamily="50" charset="-128"/>
              <a:ea typeface="Meiryo UI" panose="020B0604030504040204" pitchFamily="50" charset="-128"/>
              <a:cs typeface="MS UI Gothic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4424171" y="6928108"/>
            <a:ext cx="1028700" cy="337185"/>
            <a:chOff x="4424171" y="6928108"/>
            <a:chExt cx="1028700" cy="337185"/>
          </a:xfrm>
        </p:grpSpPr>
        <p:sp>
          <p:nvSpPr>
            <p:cNvPr id="42" name="object 42"/>
            <p:cNvSpPr/>
            <p:nvPr/>
          </p:nvSpPr>
          <p:spPr>
            <a:xfrm>
              <a:off x="4437887" y="6941824"/>
              <a:ext cx="1001394" cy="309880"/>
            </a:xfrm>
            <a:custGeom>
              <a:avLst/>
              <a:gdLst/>
              <a:ahLst/>
              <a:cxnLst/>
              <a:rect l="l" t="t" r="r" b="b"/>
              <a:pathLst>
                <a:path w="1001395" h="309879">
                  <a:moveTo>
                    <a:pt x="950976" y="0"/>
                  </a:moveTo>
                  <a:lnTo>
                    <a:pt x="50291" y="0"/>
                  </a:lnTo>
                  <a:lnTo>
                    <a:pt x="30861" y="4238"/>
                  </a:lnTo>
                  <a:lnTo>
                    <a:pt x="14859" y="15621"/>
                  </a:lnTo>
                  <a:lnTo>
                    <a:pt x="4000" y="32146"/>
                  </a:lnTo>
                  <a:lnTo>
                    <a:pt x="0" y="51816"/>
                  </a:lnTo>
                  <a:lnTo>
                    <a:pt x="0" y="257556"/>
                  </a:lnTo>
                  <a:lnTo>
                    <a:pt x="4000" y="277868"/>
                  </a:lnTo>
                  <a:lnTo>
                    <a:pt x="14859" y="294322"/>
                  </a:lnTo>
                  <a:lnTo>
                    <a:pt x="30861" y="305347"/>
                  </a:lnTo>
                  <a:lnTo>
                    <a:pt x="50291" y="309372"/>
                  </a:lnTo>
                  <a:lnTo>
                    <a:pt x="950976" y="309372"/>
                  </a:lnTo>
                  <a:lnTo>
                    <a:pt x="970407" y="305347"/>
                  </a:lnTo>
                  <a:lnTo>
                    <a:pt x="986409" y="294322"/>
                  </a:lnTo>
                  <a:lnTo>
                    <a:pt x="997267" y="277868"/>
                  </a:lnTo>
                  <a:lnTo>
                    <a:pt x="1001267" y="257556"/>
                  </a:lnTo>
                  <a:lnTo>
                    <a:pt x="1001267" y="51816"/>
                  </a:lnTo>
                  <a:lnTo>
                    <a:pt x="997267" y="32146"/>
                  </a:lnTo>
                  <a:lnTo>
                    <a:pt x="986409" y="15621"/>
                  </a:lnTo>
                  <a:lnTo>
                    <a:pt x="970407" y="4238"/>
                  </a:lnTo>
                  <a:lnTo>
                    <a:pt x="950976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424171" y="6928108"/>
              <a:ext cx="1028700" cy="337185"/>
            </a:xfrm>
            <a:custGeom>
              <a:avLst/>
              <a:gdLst/>
              <a:ahLst/>
              <a:cxnLst/>
              <a:rect l="l" t="t" r="r" b="b"/>
              <a:pathLst>
                <a:path w="1028700" h="337184">
                  <a:moveTo>
                    <a:pt x="975360" y="335279"/>
                  </a:moveTo>
                  <a:lnTo>
                    <a:pt x="53339" y="335279"/>
                  </a:lnTo>
                  <a:lnTo>
                    <a:pt x="64007" y="336803"/>
                  </a:lnTo>
                  <a:lnTo>
                    <a:pt x="964691" y="336803"/>
                  </a:lnTo>
                  <a:lnTo>
                    <a:pt x="975360" y="335279"/>
                  </a:lnTo>
                  <a:close/>
                </a:path>
                <a:path w="1028700" h="337184">
                  <a:moveTo>
                    <a:pt x="987551" y="332231"/>
                  </a:moveTo>
                  <a:lnTo>
                    <a:pt x="41148" y="332231"/>
                  </a:lnTo>
                  <a:lnTo>
                    <a:pt x="50291" y="335279"/>
                  </a:lnTo>
                  <a:lnTo>
                    <a:pt x="978407" y="335279"/>
                  </a:lnTo>
                  <a:lnTo>
                    <a:pt x="987551" y="332231"/>
                  </a:lnTo>
                  <a:close/>
                </a:path>
                <a:path w="1028700" h="337184">
                  <a:moveTo>
                    <a:pt x="1008888" y="318515"/>
                  </a:moveTo>
                  <a:lnTo>
                    <a:pt x="19812" y="318515"/>
                  </a:lnTo>
                  <a:lnTo>
                    <a:pt x="27431" y="324611"/>
                  </a:lnTo>
                  <a:lnTo>
                    <a:pt x="28955" y="326135"/>
                  </a:lnTo>
                  <a:lnTo>
                    <a:pt x="38100" y="330707"/>
                  </a:lnTo>
                  <a:lnTo>
                    <a:pt x="39624" y="332231"/>
                  </a:lnTo>
                  <a:lnTo>
                    <a:pt x="989076" y="332231"/>
                  </a:lnTo>
                  <a:lnTo>
                    <a:pt x="989076" y="330707"/>
                  </a:lnTo>
                  <a:lnTo>
                    <a:pt x="990600" y="330707"/>
                  </a:lnTo>
                  <a:lnTo>
                    <a:pt x="999743" y="326135"/>
                  </a:lnTo>
                  <a:lnTo>
                    <a:pt x="1001267" y="324611"/>
                  </a:lnTo>
                  <a:lnTo>
                    <a:pt x="1008888" y="318515"/>
                  </a:lnTo>
                  <a:close/>
                </a:path>
                <a:path w="1028700" h="337184">
                  <a:moveTo>
                    <a:pt x="51815" y="30479"/>
                  </a:moveTo>
                  <a:lnTo>
                    <a:pt x="9143" y="30479"/>
                  </a:lnTo>
                  <a:lnTo>
                    <a:pt x="4572" y="39623"/>
                  </a:lnTo>
                  <a:lnTo>
                    <a:pt x="4572" y="41147"/>
                  </a:lnTo>
                  <a:lnTo>
                    <a:pt x="1524" y="51815"/>
                  </a:lnTo>
                  <a:lnTo>
                    <a:pt x="0" y="53339"/>
                  </a:lnTo>
                  <a:lnTo>
                    <a:pt x="0" y="283463"/>
                  </a:lnTo>
                  <a:lnTo>
                    <a:pt x="1524" y="284987"/>
                  </a:lnTo>
                  <a:lnTo>
                    <a:pt x="1524" y="286511"/>
                  </a:lnTo>
                  <a:lnTo>
                    <a:pt x="4572" y="295655"/>
                  </a:lnTo>
                  <a:lnTo>
                    <a:pt x="4572" y="298703"/>
                  </a:lnTo>
                  <a:lnTo>
                    <a:pt x="9143" y="306323"/>
                  </a:lnTo>
                  <a:lnTo>
                    <a:pt x="10667" y="307847"/>
                  </a:lnTo>
                  <a:lnTo>
                    <a:pt x="10667" y="309371"/>
                  </a:lnTo>
                  <a:lnTo>
                    <a:pt x="18287" y="316991"/>
                  </a:lnTo>
                  <a:lnTo>
                    <a:pt x="18287" y="318515"/>
                  </a:lnTo>
                  <a:lnTo>
                    <a:pt x="1010412" y="318515"/>
                  </a:lnTo>
                  <a:lnTo>
                    <a:pt x="1010412" y="316991"/>
                  </a:lnTo>
                  <a:lnTo>
                    <a:pt x="1016507" y="309371"/>
                  </a:lnTo>
                  <a:lnTo>
                    <a:pt x="57912" y="309371"/>
                  </a:lnTo>
                  <a:lnTo>
                    <a:pt x="48767" y="306323"/>
                  </a:lnTo>
                  <a:lnTo>
                    <a:pt x="51815" y="306323"/>
                  </a:lnTo>
                  <a:lnTo>
                    <a:pt x="45720" y="303275"/>
                  </a:lnTo>
                  <a:lnTo>
                    <a:pt x="44195" y="303275"/>
                  </a:lnTo>
                  <a:lnTo>
                    <a:pt x="38480" y="298703"/>
                  </a:lnTo>
                  <a:lnTo>
                    <a:pt x="38100" y="298703"/>
                  </a:lnTo>
                  <a:lnTo>
                    <a:pt x="36575" y="297179"/>
                  </a:lnTo>
                  <a:lnTo>
                    <a:pt x="36880" y="297179"/>
                  </a:lnTo>
                  <a:lnTo>
                    <a:pt x="34442" y="294131"/>
                  </a:lnTo>
                  <a:lnTo>
                    <a:pt x="33527" y="294131"/>
                  </a:lnTo>
                  <a:lnTo>
                    <a:pt x="28955" y="284987"/>
                  </a:lnTo>
                  <a:lnTo>
                    <a:pt x="29609" y="284987"/>
                  </a:lnTo>
                  <a:lnTo>
                    <a:pt x="28302" y="280415"/>
                  </a:lnTo>
                  <a:lnTo>
                    <a:pt x="27431" y="280415"/>
                  </a:lnTo>
                  <a:lnTo>
                    <a:pt x="27431" y="56387"/>
                  </a:lnTo>
                  <a:lnTo>
                    <a:pt x="28447" y="56387"/>
                  </a:lnTo>
                  <a:lnTo>
                    <a:pt x="29971" y="51815"/>
                  </a:lnTo>
                  <a:lnTo>
                    <a:pt x="28955" y="51815"/>
                  </a:lnTo>
                  <a:lnTo>
                    <a:pt x="32613" y="45719"/>
                  </a:lnTo>
                  <a:lnTo>
                    <a:pt x="32003" y="45719"/>
                  </a:lnTo>
                  <a:lnTo>
                    <a:pt x="36880" y="39623"/>
                  </a:lnTo>
                  <a:lnTo>
                    <a:pt x="36575" y="39623"/>
                  </a:lnTo>
                  <a:lnTo>
                    <a:pt x="38100" y="38099"/>
                  </a:lnTo>
                  <a:lnTo>
                    <a:pt x="38480" y="38099"/>
                  </a:lnTo>
                  <a:lnTo>
                    <a:pt x="44195" y="33527"/>
                  </a:lnTo>
                  <a:lnTo>
                    <a:pt x="45719" y="33527"/>
                  </a:lnTo>
                  <a:lnTo>
                    <a:pt x="51815" y="30479"/>
                  </a:lnTo>
                  <a:close/>
                </a:path>
                <a:path w="1028700" h="337184">
                  <a:moveTo>
                    <a:pt x="54863" y="307847"/>
                  </a:moveTo>
                  <a:lnTo>
                    <a:pt x="57912" y="309371"/>
                  </a:lnTo>
                  <a:lnTo>
                    <a:pt x="64007" y="309371"/>
                  </a:lnTo>
                  <a:lnTo>
                    <a:pt x="54863" y="307847"/>
                  </a:lnTo>
                  <a:close/>
                </a:path>
                <a:path w="1028700" h="337184">
                  <a:moveTo>
                    <a:pt x="972312" y="307847"/>
                  </a:moveTo>
                  <a:lnTo>
                    <a:pt x="963167" y="309371"/>
                  </a:lnTo>
                  <a:lnTo>
                    <a:pt x="970788" y="309371"/>
                  </a:lnTo>
                  <a:lnTo>
                    <a:pt x="972312" y="307847"/>
                  </a:lnTo>
                  <a:close/>
                </a:path>
                <a:path w="1028700" h="337184">
                  <a:moveTo>
                    <a:pt x="986027" y="301751"/>
                  </a:moveTo>
                  <a:lnTo>
                    <a:pt x="976883" y="306323"/>
                  </a:lnTo>
                  <a:lnTo>
                    <a:pt x="979931" y="306323"/>
                  </a:lnTo>
                  <a:lnTo>
                    <a:pt x="970788" y="309371"/>
                  </a:lnTo>
                  <a:lnTo>
                    <a:pt x="1016507" y="309371"/>
                  </a:lnTo>
                  <a:lnTo>
                    <a:pt x="1018031" y="307847"/>
                  </a:lnTo>
                  <a:lnTo>
                    <a:pt x="1018031" y="306323"/>
                  </a:lnTo>
                  <a:lnTo>
                    <a:pt x="1020470" y="303275"/>
                  </a:lnTo>
                  <a:lnTo>
                    <a:pt x="984503" y="303275"/>
                  </a:lnTo>
                  <a:lnTo>
                    <a:pt x="986027" y="301751"/>
                  </a:lnTo>
                  <a:close/>
                </a:path>
                <a:path w="1028700" h="337184">
                  <a:moveTo>
                    <a:pt x="42672" y="301751"/>
                  </a:moveTo>
                  <a:lnTo>
                    <a:pt x="44195" y="303275"/>
                  </a:lnTo>
                  <a:lnTo>
                    <a:pt x="45720" y="303275"/>
                  </a:lnTo>
                  <a:lnTo>
                    <a:pt x="42672" y="301751"/>
                  </a:lnTo>
                  <a:close/>
                </a:path>
                <a:path w="1028700" h="337184">
                  <a:moveTo>
                    <a:pt x="1024127" y="297179"/>
                  </a:moveTo>
                  <a:lnTo>
                    <a:pt x="992124" y="297179"/>
                  </a:lnTo>
                  <a:lnTo>
                    <a:pt x="984503" y="303275"/>
                  </a:lnTo>
                  <a:lnTo>
                    <a:pt x="1020470" y="303275"/>
                  </a:lnTo>
                  <a:lnTo>
                    <a:pt x="1024127" y="298703"/>
                  </a:lnTo>
                  <a:lnTo>
                    <a:pt x="1024127" y="297179"/>
                  </a:lnTo>
                  <a:close/>
                </a:path>
                <a:path w="1028700" h="337184">
                  <a:moveTo>
                    <a:pt x="36575" y="297179"/>
                  </a:moveTo>
                  <a:lnTo>
                    <a:pt x="38100" y="298703"/>
                  </a:lnTo>
                  <a:lnTo>
                    <a:pt x="37422" y="297857"/>
                  </a:lnTo>
                  <a:lnTo>
                    <a:pt x="36575" y="297179"/>
                  </a:lnTo>
                  <a:close/>
                </a:path>
                <a:path w="1028700" h="337184">
                  <a:moveTo>
                    <a:pt x="37422" y="297857"/>
                  </a:moveTo>
                  <a:lnTo>
                    <a:pt x="38100" y="298703"/>
                  </a:lnTo>
                  <a:lnTo>
                    <a:pt x="38480" y="298703"/>
                  </a:lnTo>
                  <a:lnTo>
                    <a:pt x="37422" y="297857"/>
                  </a:lnTo>
                  <a:close/>
                </a:path>
                <a:path w="1028700" h="337184">
                  <a:moveTo>
                    <a:pt x="996695" y="291083"/>
                  </a:moveTo>
                  <a:lnTo>
                    <a:pt x="989076" y="298703"/>
                  </a:lnTo>
                  <a:lnTo>
                    <a:pt x="992124" y="297179"/>
                  </a:lnTo>
                  <a:lnTo>
                    <a:pt x="1024127" y="297179"/>
                  </a:lnTo>
                  <a:lnTo>
                    <a:pt x="1024127" y="295655"/>
                  </a:lnTo>
                  <a:lnTo>
                    <a:pt x="1024636" y="294131"/>
                  </a:lnTo>
                  <a:lnTo>
                    <a:pt x="995172" y="294131"/>
                  </a:lnTo>
                  <a:lnTo>
                    <a:pt x="996695" y="291083"/>
                  </a:lnTo>
                  <a:close/>
                </a:path>
                <a:path w="1028700" h="337184">
                  <a:moveTo>
                    <a:pt x="36880" y="297179"/>
                  </a:moveTo>
                  <a:lnTo>
                    <a:pt x="36575" y="297179"/>
                  </a:lnTo>
                  <a:lnTo>
                    <a:pt x="37422" y="297857"/>
                  </a:lnTo>
                  <a:lnTo>
                    <a:pt x="36880" y="297179"/>
                  </a:lnTo>
                  <a:close/>
                </a:path>
                <a:path w="1028700" h="337184">
                  <a:moveTo>
                    <a:pt x="32003" y="291083"/>
                  </a:moveTo>
                  <a:lnTo>
                    <a:pt x="33527" y="294131"/>
                  </a:lnTo>
                  <a:lnTo>
                    <a:pt x="34442" y="294131"/>
                  </a:lnTo>
                  <a:lnTo>
                    <a:pt x="32003" y="291083"/>
                  </a:lnTo>
                  <a:close/>
                </a:path>
                <a:path w="1028700" h="337184">
                  <a:moveTo>
                    <a:pt x="1027176" y="284987"/>
                  </a:moveTo>
                  <a:lnTo>
                    <a:pt x="999743" y="284987"/>
                  </a:lnTo>
                  <a:lnTo>
                    <a:pt x="995172" y="294131"/>
                  </a:lnTo>
                  <a:lnTo>
                    <a:pt x="1024636" y="294131"/>
                  </a:lnTo>
                  <a:lnTo>
                    <a:pt x="1027176" y="286511"/>
                  </a:lnTo>
                  <a:lnTo>
                    <a:pt x="1027176" y="284987"/>
                  </a:lnTo>
                  <a:close/>
                </a:path>
                <a:path w="1028700" h="337184">
                  <a:moveTo>
                    <a:pt x="29609" y="284987"/>
                  </a:moveTo>
                  <a:lnTo>
                    <a:pt x="28955" y="284987"/>
                  </a:lnTo>
                  <a:lnTo>
                    <a:pt x="30480" y="288036"/>
                  </a:lnTo>
                  <a:lnTo>
                    <a:pt x="29609" y="284987"/>
                  </a:lnTo>
                  <a:close/>
                </a:path>
                <a:path w="1028700" h="337184">
                  <a:moveTo>
                    <a:pt x="1001267" y="277367"/>
                  </a:moveTo>
                  <a:lnTo>
                    <a:pt x="998219" y="288036"/>
                  </a:lnTo>
                  <a:lnTo>
                    <a:pt x="999743" y="284987"/>
                  </a:lnTo>
                  <a:lnTo>
                    <a:pt x="1027176" y="284987"/>
                  </a:lnTo>
                  <a:lnTo>
                    <a:pt x="1027176" y="283463"/>
                  </a:lnTo>
                  <a:lnTo>
                    <a:pt x="1028700" y="283463"/>
                  </a:lnTo>
                  <a:lnTo>
                    <a:pt x="1028700" y="280415"/>
                  </a:lnTo>
                  <a:lnTo>
                    <a:pt x="1001267" y="280415"/>
                  </a:lnTo>
                  <a:lnTo>
                    <a:pt x="1001267" y="277367"/>
                  </a:lnTo>
                  <a:close/>
                </a:path>
                <a:path w="1028700" h="337184">
                  <a:moveTo>
                    <a:pt x="27431" y="277367"/>
                  </a:moveTo>
                  <a:lnTo>
                    <a:pt x="27431" y="280415"/>
                  </a:lnTo>
                  <a:lnTo>
                    <a:pt x="28302" y="280415"/>
                  </a:lnTo>
                  <a:lnTo>
                    <a:pt x="27431" y="277367"/>
                  </a:lnTo>
                  <a:close/>
                </a:path>
                <a:path w="1028700" h="337184">
                  <a:moveTo>
                    <a:pt x="1028700" y="56387"/>
                  </a:moveTo>
                  <a:lnTo>
                    <a:pt x="1001267" y="56387"/>
                  </a:lnTo>
                  <a:lnTo>
                    <a:pt x="1001267" y="280415"/>
                  </a:lnTo>
                  <a:lnTo>
                    <a:pt x="1028700" y="280415"/>
                  </a:lnTo>
                  <a:lnTo>
                    <a:pt x="1028700" y="56387"/>
                  </a:lnTo>
                  <a:close/>
                </a:path>
                <a:path w="1028700" h="337184">
                  <a:moveTo>
                    <a:pt x="28447" y="56387"/>
                  </a:moveTo>
                  <a:lnTo>
                    <a:pt x="27431" y="56387"/>
                  </a:lnTo>
                  <a:lnTo>
                    <a:pt x="27431" y="59435"/>
                  </a:lnTo>
                  <a:lnTo>
                    <a:pt x="28447" y="56387"/>
                  </a:lnTo>
                  <a:close/>
                </a:path>
                <a:path w="1028700" h="337184">
                  <a:moveTo>
                    <a:pt x="998219" y="50291"/>
                  </a:moveTo>
                  <a:lnTo>
                    <a:pt x="1001267" y="59435"/>
                  </a:lnTo>
                  <a:lnTo>
                    <a:pt x="1001267" y="56387"/>
                  </a:lnTo>
                  <a:lnTo>
                    <a:pt x="1028700" y="56387"/>
                  </a:lnTo>
                  <a:lnTo>
                    <a:pt x="1028700" y="54863"/>
                  </a:lnTo>
                  <a:lnTo>
                    <a:pt x="1027176" y="53339"/>
                  </a:lnTo>
                  <a:lnTo>
                    <a:pt x="1027176" y="51815"/>
                  </a:lnTo>
                  <a:lnTo>
                    <a:pt x="999743" y="51815"/>
                  </a:lnTo>
                  <a:lnTo>
                    <a:pt x="998219" y="50291"/>
                  </a:lnTo>
                  <a:close/>
                </a:path>
                <a:path w="1028700" h="337184">
                  <a:moveTo>
                    <a:pt x="30479" y="50291"/>
                  </a:moveTo>
                  <a:lnTo>
                    <a:pt x="28955" y="51815"/>
                  </a:lnTo>
                  <a:lnTo>
                    <a:pt x="29971" y="51815"/>
                  </a:lnTo>
                  <a:lnTo>
                    <a:pt x="30479" y="50291"/>
                  </a:lnTo>
                  <a:close/>
                </a:path>
                <a:path w="1028700" h="337184">
                  <a:moveTo>
                    <a:pt x="995172" y="44196"/>
                  </a:moveTo>
                  <a:lnTo>
                    <a:pt x="999743" y="51815"/>
                  </a:lnTo>
                  <a:lnTo>
                    <a:pt x="1027176" y="51815"/>
                  </a:lnTo>
                  <a:lnTo>
                    <a:pt x="1025434" y="45719"/>
                  </a:lnTo>
                  <a:lnTo>
                    <a:pt x="996695" y="45719"/>
                  </a:lnTo>
                  <a:lnTo>
                    <a:pt x="995172" y="44196"/>
                  </a:lnTo>
                  <a:close/>
                </a:path>
                <a:path w="1028700" h="337184">
                  <a:moveTo>
                    <a:pt x="33527" y="44196"/>
                  </a:moveTo>
                  <a:lnTo>
                    <a:pt x="32003" y="45719"/>
                  </a:lnTo>
                  <a:lnTo>
                    <a:pt x="32613" y="45719"/>
                  </a:lnTo>
                  <a:lnTo>
                    <a:pt x="33527" y="44196"/>
                  </a:lnTo>
                  <a:close/>
                </a:path>
                <a:path w="1028700" h="337184">
                  <a:moveTo>
                    <a:pt x="989076" y="38099"/>
                  </a:moveTo>
                  <a:lnTo>
                    <a:pt x="996695" y="45719"/>
                  </a:lnTo>
                  <a:lnTo>
                    <a:pt x="1025434" y="45719"/>
                  </a:lnTo>
                  <a:lnTo>
                    <a:pt x="1024127" y="41147"/>
                  </a:lnTo>
                  <a:lnTo>
                    <a:pt x="1024127" y="39623"/>
                  </a:lnTo>
                  <a:lnTo>
                    <a:pt x="992124" y="39623"/>
                  </a:lnTo>
                  <a:lnTo>
                    <a:pt x="989076" y="38099"/>
                  </a:lnTo>
                  <a:close/>
                </a:path>
                <a:path w="1028700" h="337184">
                  <a:moveTo>
                    <a:pt x="38100" y="38099"/>
                  </a:moveTo>
                  <a:lnTo>
                    <a:pt x="36575" y="39623"/>
                  </a:lnTo>
                  <a:lnTo>
                    <a:pt x="37422" y="38946"/>
                  </a:lnTo>
                  <a:lnTo>
                    <a:pt x="38100" y="38099"/>
                  </a:lnTo>
                  <a:close/>
                </a:path>
                <a:path w="1028700" h="337184">
                  <a:moveTo>
                    <a:pt x="37422" y="38946"/>
                  </a:moveTo>
                  <a:lnTo>
                    <a:pt x="36575" y="39623"/>
                  </a:lnTo>
                  <a:lnTo>
                    <a:pt x="36880" y="39623"/>
                  </a:lnTo>
                  <a:lnTo>
                    <a:pt x="37422" y="38946"/>
                  </a:lnTo>
                  <a:close/>
                </a:path>
                <a:path w="1028700" h="337184">
                  <a:moveTo>
                    <a:pt x="1020063" y="33527"/>
                  </a:moveTo>
                  <a:lnTo>
                    <a:pt x="984503" y="33527"/>
                  </a:lnTo>
                  <a:lnTo>
                    <a:pt x="992124" y="39623"/>
                  </a:lnTo>
                  <a:lnTo>
                    <a:pt x="1024127" y="39623"/>
                  </a:lnTo>
                  <a:lnTo>
                    <a:pt x="1020063" y="33527"/>
                  </a:lnTo>
                  <a:close/>
                </a:path>
                <a:path w="1028700" h="337184">
                  <a:moveTo>
                    <a:pt x="38480" y="38099"/>
                  </a:moveTo>
                  <a:lnTo>
                    <a:pt x="38100" y="38099"/>
                  </a:lnTo>
                  <a:lnTo>
                    <a:pt x="37422" y="38946"/>
                  </a:lnTo>
                  <a:lnTo>
                    <a:pt x="38480" y="38099"/>
                  </a:lnTo>
                  <a:close/>
                </a:path>
                <a:path w="1028700" h="337184">
                  <a:moveTo>
                    <a:pt x="45719" y="33527"/>
                  </a:moveTo>
                  <a:lnTo>
                    <a:pt x="44195" y="33527"/>
                  </a:lnTo>
                  <a:lnTo>
                    <a:pt x="42672" y="35051"/>
                  </a:lnTo>
                  <a:lnTo>
                    <a:pt x="45719" y="33527"/>
                  </a:lnTo>
                  <a:close/>
                </a:path>
                <a:path w="1028700" h="337184">
                  <a:moveTo>
                    <a:pt x="1018031" y="30479"/>
                  </a:moveTo>
                  <a:lnTo>
                    <a:pt x="976883" y="30479"/>
                  </a:lnTo>
                  <a:lnTo>
                    <a:pt x="986027" y="35051"/>
                  </a:lnTo>
                  <a:lnTo>
                    <a:pt x="984503" y="33527"/>
                  </a:lnTo>
                  <a:lnTo>
                    <a:pt x="1020063" y="33527"/>
                  </a:lnTo>
                  <a:lnTo>
                    <a:pt x="1018031" y="30479"/>
                  </a:lnTo>
                  <a:close/>
                </a:path>
                <a:path w="1028700" h="337184">
                  <a:moveTo>
                    <a:pt x="1001267" y="12191"/>
                  </a:moveTo>
                  <a:lnTo>
                    <a:pt x="27431" y="12191"/>
                  </a:lnTo>
                  <a:lnTo>
                    <a:pt x="19812" y="18287"/>
                  </a:lnTo>
                  <a:lnTo>
                    <a:pt x="18287" y="19811"/>
                  </a:lnTo>
                  <a:lnTo>
                    <a:pt x="18287" y="21335"/>
                  </a:lnTo>
                  <a:lnTo>
                    <a:pt x="10667" y="28955"/>
                  </a:lnTo>
                  <a:lnTo>
                    <a:pt x="10667" y="30479"/>
                  </a:lnTo>
                  <a:lnTo>
                    <a:pt x="51815" y="30479"/>
                  </a:lnTo>
                  <a:lnTo>
                    <a:pt x="48767" y="32003"/>
                  </a:lnTo>
                  <a:lnTo>
                    <a:pt x="57912" y="28955"/>
                  </a:lnTo>
                  <a:lnTo>
                    <a:pt x="54863" y="28955"/>
                  </a:lnTo>
                  <a:lnTo>
                    <a:pt x="65531" y="27431"/>
                  </a:lnTo>
                  <a:lnTo>
                    <a:pt x="1015288" y="27431"/>
                  </a:lnTo>
                  <a:lnTo>
                    <a:pt x="1010412" y="21335"/>
                  </a:lnTo>
                  <a:lnTo>
                    <a:pt x="1010412" y="19811"/>
                  </a:lnTo>
                  <a:lnTo>
                    <a:pt x="1008888" y="18287"/>
                  </a:lnTo>
                  <a:lnTo>
                    <a:pt x="1001267" y="12191"/>
                  </a:lnTo>
                  <a:close/>
                </a:path>
                <a:path w="1028700" h="337184">
                  <a:moveTo>
                    <a:pt x="1018031" y="28955"/>
                  </a:moveTo>
                  <a:lnTo>
                    <a:pt x="970788" y="28955"/>
                  </a:lnTo>
                  <a:lnTo>
                    <a:pt x="979932" y="32003"/>
                  </a:lnTo>
                  <a:lnTo>
                    <a:pt x="976883" y="30479"/>
                  </a:lnTo>
                  <a:lnTo>
                    <a:pt x="1018031" y="30479"/>
                  </a:lnTo>
                  <a:lnTo>
                    <a:pt x="1018031" y="28955"/>
                  </a:lnTo>
                  <a:close/>
                </a:path>
                <a:path w="1028700" h="337184">
                  <a:moveTo>
                    <a:pt x="1015288" y="27431"/>
                  </a:moveTo>
                  <a:lnTo>
                    <a:pt x="964691" y="27431"/>
                  </a:lnTo>
                  <a:lnTo>
                    <a:pt x="972312" y="28955"/>
                  </a:lnTo>
                  <a:lnTo>
                    <a:pt x="1016507" y="28955"/>
                  </a:lnTo>
                  <a:lnTo>
                    <a:pt x="1015288" y="27431"/>
                  </a:lnTo>
                  <a:close/>
                </a:path>
                <a:path w="1028700" h="337184">
                  <a:moveTo>
                    <a:pt x="990600" y="6095"/>
                  </a:moveTo>
                  <a:lnTo>
                    <a:pt x="38100" y="6095"/>
                  </a:lnTo>
                  <a:lnTo>
                    <a:pt x="28955" y="10667"/>
                  </a:lnTo>
                  <a:lnTo>
                    <a:pt x="28955" y="12191"/>
                  </a:lnTo>
                  <a:lnTo>
                    <a:pt x="999743" y="12191"/>
                  </a:lnTo>
                  <a:lnTo>
                    <a:pt x="999743" y="10667"/>
                  </a:lnTo>
                  <a:lnTo>
                    <a:pt x="990600" y="6095"/>
                  </a:lnTo>
                  <a:close/>
                </a:path>
                <a:path w="1028700" h="337184">
                  <a:moveTo>
                    <a:pt x="976883" y="1523"/>
                  </a:moveTo>
                  <a:lnTo>
                    <a:pt x="50291" y="1523"/>
                  </a:lnTo>
                  <a:lnTo>
                    <a:pt x="50291" y="3047"/>
                  </a:lnTo>
                  <a:lnTo>
                    <a:pt x="41148" y="6095"/>
                  </a:lnTo>
                  <a:lnTo>
                    <a:pt x="987551" y="6095"/>
                  </a:lnTo>
                  <a:lnTo>
                    <a:pt x="978407" y="3047"/>
                  </a:lnTo>
                  <a:lnTo>
                    <a:pt x="976883" y="1523"/>
                  </a:lnTo>
                  <a:close/>
                </a:path>
                <a:path w="1028700" h="337184">
                  <a:moveTo>
                    <a:pt x="964691" y="0"/>
                  </a:moveTo>
                  <a:lnTo>
                    <a:pt x="62483" y="1523"/>
                  </a:lnTo>
                  <a:lnTo>
                    <a:pt x="975360" y="1523"/>
                  </a:lnTo>
                  <a:lnTo>
                    <a:pt x="964691" y="0"/>
                  </a:lnTo>
                  <a:close/>
                </a:path>
              </a:pathLst>
            </a:custGeom>
            <a:solidFill>
              <a:srgbClr val="89A3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4562347" y="6990084"/>
            <a:ext cx="751205" cy="19428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spc="3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UI Gothic"/>
              </a:rPr>
              <a:t>×○</a:t>
            </a:r>
            <a:r>
              <a:rPr sz="1150" spc="1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UI Gothic"/>
              </a:rPr>
              <a:t>ホ</a:t>
            </a:r>
            <a:r>
              <a:rPr sz="1150" spc="17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UI Gothic"/>
              </a:rPr>
              <a:t>テ</a:t>
            </a:r>
            <a:r>
              <a:rPr sz="1150" spc="24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UI Gothic"/>
              </a:rPr>
              <a:t>ル</a:t>
            </a:r>
            <a:endParaRPr sz="1150" dirty="0">
              <a:latin typeface="Meiryo UI" panose="020B0604030504040204" pitchFamily="50" charset="-128"/>
              <a:ea typeface="Meiryo UI" panose="020B0604030504040204" pitchFamily="50" charset="-128"/>
              <a:cs typeface="MS UI Gothic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5577840" y="6533393"/>
            <a:ext cx="1030605" cy="335280"/>
            <a:chOff x="5577840" y="6533393"/>
            <a:chExt cx="1030605" cy="335280"/>
          </a:xfrm>
        </p:grpSpPr>
        <p:sp>
          <p:nvSpPr>
            <p:cNvPr id="46" name="object 46"/>
            <p:cNvSpPr/>
            <p:nvPr/>
          </p:nvSpPr>
          <p:spPr>
            <a:xfrm>
              <a:off x="5591556" y="6547109"/>
              <a:ext cx="1003300" cy="307975"/>
            </a:xfrm>
            <a:custGeom>
              <a:avLst/>
              <a:gdLst/>
              <a:ahLst/>
              <a:cxnLst/>
              <a:rect l="l" t="t" r="r" b="b"/>
              <a:pathLst>
                <a:path w="1003300" h="307975">
                  <a:moveTo>
                    <a:pt x="950976" y="0"/>
                  </a:moveTo>
                  <a:lnTo>
                    <a:pt x="51816" y="0"/>
                  </a:lnTo>
                  <a:lnTo>
                    <a:pt x="31503" y="4000"/>
                  </a:lnTo>
                  <a:lnTo>
                    <a:pt x="15049" y="14858"/>
                  </a:lnTo>
                  <a:lnTo>
                    <a:pt x="4024" y="30860"/>
                  </a:lnTo>
                  <a:lnTo>
                    <a:pt x="0" y="50291"/>
                  </a:lnTo>
                  <a:lnTo>
                    <a:pt x="0" y="256031"/>
                  </a:lnTo>
                  <a:lnTo>
                    <a:pt x="4024" y="276344"/>
                  </a:lnTo>
                  <a:lnTo>
                    <a:pt x="15049" y="292798"/>
                  </a:lnTo>
                  <a:lnTo>
                    <a:pt x="31503" y="303823"/>
                  </a:lnTo>
                  <a:lnTo>
                    <a:pt x="51816" y="307847"/>
                  </a:lnTo>
                  <a:lnTo>
                    <a:pt x="950976" y="307847"/>
                  </a:lnTo>
                  <a:lnTo>
                    <a:pt x="971288" y="303823"/>
                  </a:lnTo>
                  <a:lnTo>
                    <a:pt x="987742" y="292798"/>
                  </a:lnTo>
                  <a:lnTo>
                    <a:pt x="998767" y="276344"/>
                  </a:lnTo>
                  <a:lnTo>
                    <a:pt x="1002792" y="256031"/>
                  </a:lnTo>
                  <a:lnTo>
                    <a:pt x="1002792" y="50291"/>
                  </a:lnTo>
                  <a:lnTo>
                    <a:pt x="998767" y="30860"/>
                  </a:lnTo>
                  <a:lnTo>
                    <a:pt x="987742" y="14858"/>
                  </a:lnTo>
                  <a:lnTo>
                    <a:pt x="971288" y="4000"/>
                  </a:lnTo>
                  <a:lnTo>
                    <a:pt x="950976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577840" y="6533393"/>
              <a:ext cx="1030605" cy="335280"/>
            </a:xfrm>
            <a:custGeom>
              <a:avLst/>
              <a:gdLst/>
              <a:ahLst/>
              <a:cxnLst/>
              <a:rect l="l" t="t" r="r" b="b"/>
              <a:pathLst>
                <a:path w="1030604" h="335279">
                  <a:moveTo>
                    <a:pt x="976884" y="333756"/>
                  </a:moveTo>
                  <a:lnTo>
                    <a:pt x="53339" y="333756"/>
                  </a:lnTo>
                  <a:lnTo>
                    <a:pt x="65532" y="335280"/>
                  </a:lnTo>
                  <a:lnTo>
                    <a:pt x="966215" y="335280"/>
                  </a:lnTo>
                  <a:lnTo>
                    <a:pt x="976884" y="333756"/>
                  </a:lnTo>
                  <a:close/>
                </a:path>
                <a:path w="1030604" h="335279">
                  <a:moveTo>
                    <a:pt x="989076" y="330708"/>
                  </a:moveTo>
                  <a:lnTo>
                    <a:pt x="41148" y="330708"/>
                  </a:lnTo>
                  <a:lnTo>
                    <a:pt x="50292" y="333756"/>
                  </a:lnTo>
                  <a:lnTo>
                    <a:pt x="978408" y="333756"/>
                  </a:lnTo>
                  <a:lnTo>
                    <a:pt x="989076" y="330708"/>
                  </a:lnTo>
                  <a:close/>
                </a:path>
                <a:path w="1030604" h="335279">
                  <a:moveTo>
                    <a:pt x="999743" y="324612"/>
                  </a:moveTo>
                  <a:lnTo>
                    <a:pt x="30480" y="324612"/>
                  </a:lnTo>
                  <a:lnTo>
                    <a:pt x="38100" y="329184"/>
                  </a:lnTo>
                  <a:lnTo>
                    <a:pt x="39624" y="330708"/>
                  </a:lnTo>
                  <a:lnTo>
                    <a:pt x="990600" y="330708"/>
                  </a:lnTo>
                  <a:lnTo>
                    <a:pt x="990600" y="329184"/>
                  </a:lnTo>
                  <a:lnTo>
                    <a:pt x="999743" y="324612"/>
                  </a:lnTo>
                  <a:close/>
                </a:path>
                <a:path w="1030604" h="335279">
                  <a:moveTo>
                    <a:pt x="50101" y="305181"/>
                  </a:moveTo>
                  <a:lnTo>
                    <a:pt x="51815" y="306323"/>
                  </a:lnTo>
                  <a:lnTo>
                    <a:pt x="12192" y="306323"/>
                  </a:lnTo>
                  <a:lnTo>
                    <a:pt x="12192" y="307848"/>
                  </a:lnTo>
                  <a:lnTo>
                    <a:pt x="18287" y="315467"/>
                  </a:lnTo>
                  <a:lnTo>
                    <a:pt x="19812" y="316992"/>
                  </a:lnTo>
                  <a:lnTo>
                    <a:pt x="27432" y="323088"/>
                  </a:lnTo>
                  <a:lnTo>
                    <a:pt x="28956" y="324612"/>
                  </a:lnTo>
                  <a:lnTo>
                    <a:pt x="1001267" y="324612"/>
                  </a:lnTo>
                  <a:lnTo>
                    <a:pt x="1002791" y="323088"/>
                  </a:lnTo>
                  <a:lnTo>
                    <a:pt x="1010412" y="316992"/>
                  </a:lnTo>
                  <a:lnTo>
                    <a:pt x="1010412" y="315467"/>
                  </a:lnTo>
                  <a:lnTo>
                    <a:pt x="1011936" y="315467"/>
                  </a:lnTo>
                  <a:lnTo>
                    <a:pt x="1018032" y="307848"/>
                  </a:lnTo>
                  <a:lnTo>
                    <a:pt x="59436" y="307848"/>
                  </a:lnTo>
                  <a:lnTo>
                    <a:pt x="50101" y="305181"/>
                  </a:lnTo>
                  <a:close/>
                </a:path>
                <a:path w="1030604" h="335279">
                  <a:moveTo>
                    <a:pt x="56387" y="306323"/>
                  </a:moveTo>
                  <a:lnTo>
                    <a:pt x="59436" y="307848"/>
                  </a:lnTo>
                  <a:lnTo>
                    <a:pt x="65532" y="307848"/>
                  </a:lnTo>
                  <a:lnTo>
                    <a:pt x="56387" y="306323"/>
                  </a:lnTo>
                  <a:close/>
                </a:path>
                <a:path w="1030604" h="335279">
                  <a:moveTo>
                    <a:pt x="973836" y="306323"/>
                  </a:moveTo>
                  <a:lnTo>
                    <a:pt x="963167" y="307848"/>
                  </a:lnTo>
                  <a:lnTo>
                    <a:pt x="970788" y="307848"/>
                  </a:lnTo>
                  <a:lnTo>
                    <a:pt x="973836" y="306323"/>
                  </a:lnTo>
                  <a:close/>
                </a:path>
                <a:path w="1030604" h="335279">
                  <a:moveTo>
                    <a:pt x="980122" y="305181"/>
                  </a:moveTo>
                  <a:lnTo>
                    <a:pt x="970788" y="307848"/>
                  </a:lnTo>
                  <a:lnTo>
                    <a:pt x="1018032" y="307848"/>
                  </a:lnTo>
                  <a:lnTo>
                    <a:pt x="1018032" y="306323"/>
                  </a:lnTo>
                  <a:lnTo>
                    <a:pt x="978408" y="306323"/>
                  </a:lnTo>
                  <a:lnTo>
                    <a:pt x="980122" y="305181"/>
                  </a:lnTo>
                  <a:close/>
                </a:path>
                <a:path w="1030604" h="335279">
                  <a:moveTo>
                    <a:pt x="38100" y="295656"/>
                  </a:moveTo>
                  <a:lnTo>
                    <a:pt x="6096" y="295656"/>
                  </a:lnTo>
                  <a:lnTo>
                    <a:pt x="6096" y="297180"/>
                  </a:lnTo>
                  <a:lnTo>
                    <a:pt x="10668" y="304800"/>
                  </a:lnTo>
                  <a:lnTo>
                    <a:pt x="10668" y="306323"/>
                  </a:lnTo>
                  <a:lnTo>
                    <a:pt x="51815" y="306323"/>
                  </a:lnTo>
                  <a:lnTo>
                    <a:pt x="48768" y="304800"/>
                  </a:lnTo>
                  <a:lnTo>
                    <a:pt x="49530" y="304800"/>
                  </a:lnTo>
                  <a:lnTo>
                    <a:pt x="42672" y="300228"/>
                  </a:lnTo>
                  <a:lnTo>
                    <a:pt x="43814" y="300228"/>
                  </a:lnTo>
                  <a:lnTo>
                    <a:pt x="40004" y="297180"/>
                  </a:lnTo>
                  <a:lnTo>
                    <a:pt x="39624" y="297180"/>
                  </a:lnTo>
                  <a:lnTo>
                    <a:pt x="38100" y="295656"/>
                  </a:lnTo>
                  <a:close/>
                </a:path>
                <a:path w="1030604" h="335279">
                  <a:moveTo>
                    <a:pt x="48768" y="304800"/>
                  </a:moveTo>
                  <a:lnTo>
                    <a:pt x="51815" y="306323"/>
                  </a:lnTo>
                  <a:lnTo>
                    <a:pt x="50101" y="305181"/>
                  </a:lnTo>
                  <a:lnTo>
                    <a:pt x="48768" y="304800"/>
                  </a:lnTo>
                  <a:close/>
                </a:path>
                <a:path w="1030604" h="335279">
                  <a:moveTo>
                    <a:pt x="981456" y="304800"/>
                  </a:moveTo>
                  <a:lnTo>
                    <a:pt x="980122" y="305181"/>
                  </a:lnTo>
                  <a:lnTo>
                    <a:pt x="978408" y="306323"/>
                  </a:lnTo>
                  <a:lnTo>
                    <a:pt x="981456" y="304800"/>
                  </a:lnTo>
                  <a:close/>
                </a:path>
                <a:path w="1030604" h="335279">
                  <a:moveTo>
                    <a:pt x="1019556" y="304800"/>
                  </a:moveTo>
                  <a:lnTo>
                    <a:pt x="981456" y="304800"/>
                  </a:lnTo>
                  <a:lnTo>
                    <a:pt x="978408" y="306323"/>
                  </a:lnTo>
                  <a:lnTo>
                    <a:pt x="1019556" y="306323"/>
                  </a:lnTo>
                  <a:lnTo>
                    <a:pt x="1019556" y="304800"/>
                  </a:lnTo>
                  <a:close/>
                </a:path>
                <a:path w="1030604" h="335279">
                  <a:moveTo>
                    <a:pt x="49530" y="304800"/>
                  </a:moveTo>
                  <a:lnTo>
                    <a:pt x="48768" y="304800"/>
                  </a:lnTo>
                  <a:lnTo>
                    <a:pt x="50101" y="305181"/>
                  </a:lnTo>
                  <a:lnTo>
                    <a:pt x="49530" y="304800"/>
                  </a:lnTo>
                  <a:close/>
                </a:path>
                <a:path w="1030604" h="335279">
                  <a:moveTo>
                    <a:pt x="1022299" y="300228"/>
                  </a:moveTo>
                  <a:lnTo>
                    <a:pt x="987552" y="300228"/>
                  </a:lnTo>
                  <a:lnTo>
                    <a:pt x="980122" y="305181"/>
                  </a:lnTo>
                  <a:lnTo>
                    <a:pt x="981456" y="304800"/>
                  </a:lnTo>
                  <a:lnTo>
                    <a:pt x="1019556" y="304800"/>
                  </a:lnTo>
                  <a:lnTo>
                    <a:pt x="1022299" y="300228"/>
                  </a:lnTo>
                  <a:close/>
                </a:path>
                <a:path w="1030604" h="335279">
                  <a:moveTo>
                    <a:pt x="43814" y="300228"/>
                  </a:moveTo>
                  <a:lnTo>
                    <a:pt x="42672" y="300228"/>
                  </a:lnTo>
                  <a:lnTo>
                    <a:pt x="45720" y="301752"/>
                  </a:lnTo>
                  <a:lnTo>
                    <a:pt x="43814" y="300228"/>
                  </a:lnTo>
                  <a:close/>
                </a:path>
                <a:path w="1030604" h="335279">
                  <a:moveTo>
                    <a:pt x="991277" y="296333"/>
                  </a:moveTo>
                  <a:lnTo>
                    <a:pt x="984504" y="301752"/>
                  </a:lnTo>
                  <a:lnTo>
                    <a:pt x="987552" y="300228"/>
                  </a:lnTo>
                  <a:lnTo>
                    <a:pt x="1022299" y="300228"/>
                  </a:lnTo>
                  <a:lnTo>
                    <a:pt x="1024128" y="297180"/>
                  </a:lnTo>
                  <a:lnTo>
                    <a:pt x="990600" y="297180"/>
                  </a:lnTo>
                  <a:lnTo>
                    <a:pt x="991277" y="296333"/>
                  </a:lnTo>
                  <a:close/>
                </a:path>
                <a:path w="1030604" h="335279">
                  <a:moveTo>
                    <a:pt x="38100" y="295656"/>
                  </a:moveTo>
                  <a:lnTo>
                    <a:pt x="39624" y="297180"/>
                  </a:lnTo>
                  <a:lnTo>
                    <a:pt x="38946" y="296333"/>
                  </a:lnTo>
                  <a:lnTo>
                    <a:pt x="38100" y="295656"/>
                  </a:lnTo>
                  <a:close/>
                </a:path>
                <a:path w="1030604" h="335279">
                  <a:moveTo>
                    <a:pt x="38946" y="296333"/>
                  </a:moveTo>
                  <a:lnTo>
                    <a:pt x="39624" y="297180"/>
                  </a:lnTo>
                  <a:lnTo>
                    <a:pt x="40004" y="297180"/>
                  </a:lnTo>
                  <a:lnTo>
                    <a:pt x="38946" y="296333"/>
                  </a:lnTo>
                  <a:close/>
                </a:path>
                <a:path w="1030604" h="335279">
                  <a:moveTo>
                    <a:pt x="992124" y="295656"/>
                  </a:moveTo>
                  <a:lnTo>
                    <a:pt x="991277" y="296333"/>
                  </a:lnTo>
                  <a:lnTo>
                    <a:pt x="990600" y="297180"/>
                  </a:lnTo>
                  <a:lnTo>
                    <a:pt x="992124" y="295656"/>
                  </a:lnTo>
                  <a:close/>
                </a:path>
                <a:path w="1030604" h="335279">
                  <a:moveTo>
                    <a:pt x="1024128" y="295656"/>
                  </a:moveTo>
                  <a:lnTo>
                    <a:pt x="992124" y="295656"/>
                  </a:lnTo>
                  <a:lnTo>
                    <a:pt x="990600" y="297180"/>
                  </a:lnTo>
                  <a:lnTo>
                    <a:pt x="1024128" y="297180"/>
                  </a:lnTo>
                  <a:lnTo>
                    <a:pt x="1024128" y="295656"/>
                  </a:lnTo>
                  <a:close/>
                </a:path>
                <a:path w="1030604" h="335279">
                  <a:moveTo>
                    <a:pt x="1001267" y="10668"/>
                  </a:moveTo>
                  <a:lnTo>
                    <a:pt x="28956" y="10668"/>
                  </a:lnTo>
                  <a:lnTo>
                    <a:pt x="27432" y="12191"/>
                  </a:lnTo>
                  <a:lnTo>
                    <a:pt x="19812" y="18287"/>
                  </a:lnTo>
                  <a:lnTo>
                    <a:pt x="18287" y="18287"/>
                  </a:lnTo>
                  <a:lnTo>
                    <a:pt x="18287" y="19812"/>
                  </a:lnTo>
                  <a:lnTo>
                    <a:pt x="12192" y="27431"/>
                  </a:lnTo>
                  <a:lnTo>
                    <a:pt x="10668" y="28956"/>
                  </a:lnTo>
                  <a:lnTo>
                    <a:pt x="6096" y="38100"/>
                  </a:lnTo>
                  <a:lnTo>
                    <a:pt x="6096" y="39624"/>
                  </a:lnTo>
                  <a:lnTo>
                    <a:pt x="4572" y="39624"/>
                  </a:lnTo>
                  <a:lnTo>
                    <a:pt x="4572" y="41147"/>
                  </a:lnTo>
                  <a:lnTo>
                    <a:pt x="1524" y="50291"/>
                  </a:lnTo>
                  <a:lnTo>
                    <a:pt x="1524" y="53340"/>
                  </a:lnTo>
                  <a:lnTo>
                    <a:pt x="0" y="64008"/>
                  </a:lnTo>
                  <a:lnTo>
                    <a:pt x="0" y="271272"/>
                  </a:lnTo>
                  <a:lnTo>
                    <a:pt x="1524" y="281940"/>
                  </a:lnTo>
                  <a:lnTo>
                    <a:pt x="1524" y="284988"/>
                  </a:lnTo>
                  <a:lnTo>
                    <a:pt x="4572" y="294131"/>
                  </a:lnTo>
                  <a:lnTo>
                    <a:pt x="4572" y="295656"/>
                  </a:lnTo>
                  <a:lnTo>
                    <a:pt x="38100" y="295656"/>
                  </a:lnTo>
                  <a:lnTo>
                    <a:pt x="38946" y="296333"/>
                  </a:lnTo>
                  <a:lnTo>
                    <a:pt x="35966" y="292608"/>
                  </a:lnTo>
                  <a:lnTo>
                    <a:pt x="35051" y="292608"/>
                  </a:lnTo>
                  <a:lnTo>
                    <a:pt x="32004" y="286512"/>
                  </a:lnTo>
                  <a:lnTo>
                    <a:pt x="30480" y="286512"/>
                  </a:lnTo>
                  <a:lnTo>
                    <a:pt x="27432" y="277367"/>
                  </a:lnTo>
                  <a:lnTo>
                    <a:pt x="28738" y="277367"/>
                  </a:lnTo>
                  <a:lnTo>
                    <a:pt x="27432" y="268223"/>
                  </a:lnTo>
                  <a:lnTo>
                    <a:pt x="27432" y="64008"/>
                  </a:lnTo>
                  <a:lnTo>
                    <a:pt x="28651" y="57912"/>
                  </a:lnTo>
                  <a:lnTo>
                    <a:pt x="27432" y="57912"/>
                  </a:lnTo>
                  <a:lnTo>
                    <a:pt x="30480" y="48768"/>
                  </a:lnTo>
                  <a:lnTo>
                    <a:pt x="32004" y="48768"/>
                  </a:lnTo>
                  <a:lnTo>
                    <a:pt x="34289" y="44196"/>
                  </a:lnTo>
                  <a:lnTo>
                    <a:pt x="33527" y="44196"/>
                  </a:lnTo>
                  <a:lnTo>
                    <a:pt x="39624" y="36575"/>
                  </a:lnTo>
                  <a:lnTo>
                    <a:pt x="41148" y="36575"/>
                  </a:lnTo>
                  <a:lnTo>
                    <a:pt x="44195" y="33528"/>
                  </a:lnTo>
                  <a:lnTo>
                    <a:pt x="42672" y="33528"/>
                  </a:lnTo>
                  <a:lnTo>
                    <a:pt x="51815" y="28956"/>
                  </a:lnTo>
                  <a:lnTo>
                    <a:pt x="54101" y="28956"/>
                  </a:lnTo>
                  <a:lnTo>
                    <a:pt x="59436" y="27431"/>
                  </a:lnTo>
                  <a:lnTo>
                    <a:pt x="1018032" y="27431"/>
                  </a:lnTo>
                  <a:lnTo>
                    <a:pt x="1011936" y="19812"/>
                  </a:lnTo>
                  <a:lnTo>
                    <a:pt x="1010412" y="18287"/>
                  </a:lnTo>
                  <a:lnTo>
                    <a:pt x="1002791" y="12191"/>
                  </a:lnTo>
                  <a:lnTo>
                    <a:pt x="1001267" y="10668"/>
                  </a:lnTo>
                  <a:close/>
                </a:path>
                <a:path w="1030604" h="335279">
                  <a:moveTo>
                    <a:pt x="996695" y="289560"/>
                  </a:moveTo>
                  <a:lnTo>
                    <a:pt x="991277" y="296333"/>
                  </a:lnTo>
                  <a:lnTo>
                    <a:pt x="992124" y="295656"/>
                  </a:lnTo>
                  <a:lnTo>
                    <a:pt x="1025652" y="295656"/>
                  </a:lnTo>
                  <a:lnTo>
                    <a:pt x="1025652" y="294131"/>
                  </a:lnTo>
                  <a:lnTo>
                    <a:pt x="1026160" y="292608"/>
                  </a:lnTo>
                  <a:lnTo>
                    <a:pt x="995171" y="292608"/>
                  </a:lnTo>
                  <a:lnTo>
                    <a:pt x="996695" y="289560"/>
                  </a:lnTo>
                  <a:close/>
                </a:path>
                <a:path w="1030604" h="335279">
                  <a:moveTo>
                    <a:pt x="33528" y="289560"/>
                  </a:moveTo>
                  <a:lnTo>
                    <a:pt x="35051" y="292608"/>
                  </a:lnTo>
                  <a:lnTo>
                    <a:pt x="35966" y="292608"/>
                  </a:lnTo>
                  <a:lnTo>
                    <a:pt x="33528" y="289560"/>
                  </a:lnTo>
                  <a:close/>
                </a:path>
                <a:path w="1030604" h="335279">
                  <a:moveTo>
                    <a:pt x="1028700" y="283464"/>
                  </a:moveTo>
                  <a:lnTo>
                    <a:pt x="999743" y="283464"/>
                  </a:lnTo>
                  <a:lnTo>
                    <a:pt x="995171" y="292608"/>
                  </a:lnTo>
                  <a:lnTo>
                    <a:pt x="1026160" y="292608"/>
                  </a:lnTo>
                  <a:lnTo>
                    <a:pt x="1028700" y="284988"/>
                  </a:lnTo>
                  <a:lnTo>
                    <a:pt x="1028700" y="283464"/>
                  </a:lnTo>
                  <a:close/>
                </a:path>
                <a:path w="1030604" h="335279">
                  <a:moveTo>
                    <a:pt x="30480" y="283464"/>
                  </a:moveTo>
                  <a:lnTo>
                    <a:pt x="30480" y="286512"/>
                  </a:lnTo>
                  <a:lnTo>
                    <a:pt x="32004" y="286512"/>
                  </a:lnTo>
                  <a:lnTo>
                    <a:pt x="30480" y="283464"/>
                  </a:lnTo>
                  <a:close/>
                </a:path>
                <a:path w="1030604" h="335279">
                  <a:moveTo>
                    <a:pt x="1001267" y="277367"/>
                  </a:moveTo>
                  <a:lnTo>
                    <a:pt x="998219" y="286512"/>
                  </a:lnTo>
                  <a:lnTo>
                    <a:pt x="999743" y="283464"/>
                  </a:lnTo>
                  <a:lnTo>
                    <a:pt x="1028700" y="283464"/>
                  </a:lnTo>
                  <a:lnTo>
                    <a:pt x="1028700" y="281940"/>
                  </a:lnTo>
                  <a:lnTo>
                    <a:pt x="1029081" y="278892"/>
                  </a:lnTo>
                  <a:lnTo>
                    <a:pt x="1001267" y="278892"/>
                  </a:lnTo>
                  <a:lnTo>
                    <a:pt x="1001267" y="277367"/>
                  </a:lnTo>
                  <a:close/>
                </a:path>
                <a:path w="1030604" h="335279">
                  <a:moveTo>
                    <a:pt x="28738" y="277367"/>
                  </a:moveTo>
                  <a:lnTo>
                    <a:pt x="27432" y="277367"/>
                  </a:lnTo>
                  <a:lnTo>
                    <a:pt x="28956" y="278892"/>
                  </a:lnTo>
                  <a:lnTo>
                    <a:pt x="28738" y="277367"/>
                  </a:lnTo>
                  <a:close/>
                </a:path>
                <a:path w="1030604" h="335279">
                  <a:moveTo>
                    <a:pt x="1029135" y="56387"/>
                  </a:moveTo>
                  <a:lnTo>
                    <a:pt x="1001267" y="56387"/>
                  </a:lnTo>
                  <a:lnTo>
                    <a:pt x="1002791" y="65531"/>
                  </a:lnTo>
                  <a:lnTo>
                    <a:pt x="1002791" y="269748"/>
                  </a:lnTo>
                  <a:lnTo>
                    <a:pt x="1001267" y="278892"/>
                  </a:lnTo>
                  <a:lnTo>
                    <a:pt x="1029081" y="278892"/>
                  </a:lnTo>
                  <a:lnTo>
                    <a:pt x="1030224" y="269748"/>
                  </a:lnTo>
                  <a:lnTo>
                    <a:pt x="1030224" y="64008"/>
                  </a:lnTo>
                  <a:lnTo>
                    <a:pt x="1029135" y="56387"/>
                  </a:lnTo>
                  <a:close/>
                </a:path>
                <a:path w="1030604" h="335279">
                  <a:moveTo>
                    <a:pt x="28956" y="56387"/>
                  </a:moveTo>
                  <a:lnTo>
                    <a:pt x="27432" y="57912"/>
                  </a:lnTo>
                  <a:lnTo>
                    <a:pt x="28651" y="57912"/>
                  </a:lnTo>
                  <a:lnTo>
                    <a:pt x="28956" y="56387"/>
                  </a:lnTo>
                  <a:close/>
                </a:path>
                <a:path w="1030604" h="335279">
                  <a:moveTo>
                    <a:pt x="998219" y="48768"/>
                  </a:moveTo>
                  <a:lnTo>
                    <a:pt x="1001267" y="57912"/>
                  </a:lnTo>
                  <a:lnTo>
                    <a:pt x="1001267" y="56387"/>
                  </a:lnTo>
                  <a:lnTo>
                    <a:pt x="1029135" y="56387"/>
                  </a:lnTo>
                  <a:lnTo>
                    <a:pt x="1028700" y="53340"/>
                  </a:lnTo>
                  <a:lnTo>
                    <a:pt x="1028700" y="51815"/>
                  </a:lnTo>
                  <a:lnTo>
                    <a:pt x="999743" y="51815"/>
                  </a:lnTo>
                  <a:lnTo>
                    <a:pt x="998219" y="48768"/>
                  </a:lnTo>
                  <a:close/>
                </a:path>
                <a:path w="1030604" h="335279">
                  <a:moveTo>
                    <a:pt x="32004" y="48768"/>
                  </a:moveTo>
                  <a:lnTo>
                    <a:pt x="30480" y="48768"/>
                  </a:lnTo>
                  <a:lnTo>
                    <a:pt x="30480" y="51815"/>
                  </a:lnTo>
                  <a:lnTo>
                    <a:pt x="32004" y="48768"/>
                  </a:lnTo>
                  <a:close/>
                </a:path>
                <a:path w="1030604" h="335279">
                  <a:moveTo>
                    <a:pt x="995171" y="42671"/>
                  </a:moveTo>
                  <a:lnTo>
                    <a:pt x="999743" y="51815"/>
                  </a:lnTo>
                  <a:lnTo>
                    <a:pt x="1028700" y="51815"/>
                  </a:lnTo>
                  <a:lnTo>
                    <a:pt x="1028700" y="50291"/>
                  </a:lnTo>
                  <a:lnTo>
                    <a:pt x="1026668" y="44196"/>
                  </a:lnTo>
                  <a:lnTo>
                    <a:pt x="996695" y="44196"/>
                  </a:lnTo>
                  <a:lnTo>
                    <a:pt x="995171" y="42671"/>
                  </a:lnTo>
                  <a:close/>
                </a:path>
                <a:path w="1030604" h="335279">
                  <a:moveTo>
                    <a:pt x="35051" y="42671"/>
                  </a:moveTo>
                  <a:lnTo>
                    <a:pt x="33527" y="44196"/>
                  </a:lnTo>
                  <a:lnTo>
                    <a:pt x="34289" y="44196"/>
                  </a:lnTo>
                  <a:lnTo>
                    <a:pt x="35051" y="42671"/>
                  </a:lnTo>
                  <a:close/>
                </a:path>
                <a:path w="1030604" h="335279">
                  <a:moveTo>
                    <a:pt x="991277" y="37422"/>
                  </a:moveTo>
                  <a:lnTo>
                    <a:pt x="996695" y="44196"/>
                  </a:lnTo>
                  <a:lnTo>
                    <a:pt x="1026668" y="44196"/>
                  </a:lnTo>
                  <a:lnTo>
                    <a:pt x="1025652" y="41147"/>
                  </a:lnTo>
                  <a:lnTo>
                    <a:pt x="1025652" y="39624"/>
                  </a:lnTo>
                  <a:lnTo>
                    <a:pt x="1024128" y="39624"/>
                  </a:lnTo>
                  <a:lnTo>
                    <a:pt x="1024128" y="38100"/>
                  </a:lnTo>
                  <a:lnTo>
                    <a:pt x="992124" y="38100"/>
                  </a:lnTo>
                  <a:lnTo>
                    <a:pt x="991277" y="37422"/>
                  </a:lnTo>
                  <a:close/>
                </a:path>
                <a:path w="1030604" h="335279">
                  <a:moveTo>
                    <a:pt x="41148" y="36575"/>
                  </a:moveTo>
                  <a:lnTo>
                    <a:pt x="39624" y="36575"/>
                  </a:lnTo>
                  <a:lnTo>
                    <a:pt x="38100" y="39624"/>
                  </a:lnTo>
                  <a:lnTo>
                    <a:pt x="41148" y="36575"/>
                  </a:lnTo>
                  <a:close/>
                </a:path>
                <a:path w="1030604" h="335279">
                  <a:moveTo>
                    <a:pt x="990600" y="36575"/>
                  </a:moveTo>
                  <a:lnTo>
                    <a:pt x="991277" y="37422"/>
                  </a:lnTo>
                  <a:lnTo>
                    <a:pt x="992124" y="38100"/>
                  </a:lnTo>
                  <a:lnTo>
                    <a:pt x="990600" y="36575"/>
                  </a:lnTo>
                  <a:close/>
                </a:path>
                <a:path w="1030604" h="335279">
                  <a:moveTo>
                    <a:pt x="1023365" y="36575"/>
                  </a:moveTo>
                  <a:lnTo>
                    <a:pt x="990600" y="36575"/>
                  </a:lnTo>
                  <a:lnTo>
                    <a:pt x="992124" y="38100"/>
                  </a:lnTo>
                  <a:lnTo>
                    <a:pt x="1024128" y="38100"/>
                  </a:lnTo>
                  <a:lnTo>
                    <a:pt x="1023365" y="36575"/>
                  </a:lnTo>
                  <a:close/>
                </a:path>
                <a:path w="1030604" h="335279">
                  <a:moveTo>
                    <a:pt x="984504" y="32004"/>
                  </a:moveTo>
                  <a:lnTo>
                    <a:pt x="991277" y="37422"/>
                  </a:lnTo>
                  <a:lnTo>
                    <a:pt x="990600" y="36575"/>
                  </a:lnTo>
                  <a:lnTo>
                    <a:pt x="1023365" y="36575"/>
                  </a:lnTo>
                  <a:lnTo>
                    <a:pt x="1021842" y="33528"/>
                  </a:lnTo>
                  <a:lnTo>
                    <a:pt x="987552" y="33528"/>
                  </a:lnTo>
                  <a:lnTo>
                    <a:pt x="984504" y="32004"/>
                  </a:lnTo>
                  <a:close/>
                </a:path>
                <a:path w="1030604" h="335279">
                  <a:moveTo>
                    <a:pt x="45719" y="32004"/>
                  </a:moveTo>
                  <a:lnTo>
                    <a:pt x="42672" y="33528"/>
                  </a:lnTo>
                  <a:lnTo>
                    <a:pt x="44195" y="33528"/>
                  </a:lnTo>
                  <a:lnTo>
                    <a:pt x="45719" y="32004"/>
                  </a:lnTo>
                  <a:close/>
                </a:path>
                <a:path w="1030604" h="335279">
                  <a:moveTo>
                    <a:pt x="1019556" y="28956"/>
                  </a:moveTo>
                  <a:lnTo>
                    <a:pt x="978408" y="28956"/>
                  </a:lnTo>
                  <a:lnTo>
                    <a:pt x="987552" y="33528"/>
                  </a:lnTo>
                  <a:lnTo>
                    <a:pt x="1021842" y="33528"/>
                  </a:lnTo>
                  <a:lnTo>
                    <a:pt x="1019556" y="28956"/>
                  </a:lnTo>
                  <a:close/>
                </a:path>
                <a:path w="1030604" h="335279">
                  <a:moveTo>
                    <a:pt x="54101" y="28956"/>
                  </a:moveTo>
                  <a:lnTo>
                    <a:pt x="51815" y="28956"/>
                  </a:lnTo>
                  <a:lnTo>
                    <a:pt x="48767" y="30480"/>
                  </a:lnTo>
                  <a:lnTo>
                    <a:pt x="54101" y="28956"/>
                  </a:lnTo>
                  <a:close/>
                </a:path>
                <a:path w="1030604" h="335279">
                  <a:moveTo>
                    <a:pt x="1018032" y="27431"/>
                  </a:moveTo>
                  <a:lnTo>
                    <a:pt x="970788" y="27431"/>
                  </a:lnTo>
                  <a:lnTo>
                    <a:pt x="981456" y="30480"/>
                  </a:lnTo>
                  <a:lnTo>
                    <a:pt x="978408" y="28956"/>
                  </a:lnTo>
                  <a:lnTo>
                    <a:pt x="1019556" y="28956"/>
                  </a:lnTo>
                  <a:lnTo>
                    <a:pt x="1018032" y="27431"/>
                  </a:lnTo>
                  <a:close/>
                </a:path>
                <a:path w="1030604" h="335279">
                  <a:moveTo>
                    <a:pt x="990600" y="4571"/>
                  </a:moveTo>
                  <a:lnTo>
                    <a:pt x="38100" y="4571"/>
                  </a:lnTo>
                  <a:lnTo>
                    <a:pt x="30480" y="10668"/>
                  </a:lnTo>
                  <a:lnTo>
                    <a:pt x="999743" y="10668"/>
                  </a:lnTo>
                  <a:lnTo>
                    <a:pt x="990600" y="4571"/>
                  </a:lnTo>
                  <a:close/>
                </a:path>
                <a:path w="1030604" h="335279">
                  <a:moveTo>
                    <a:pt x="978408" y="1524"/>
                  </a:moveTo>
                  <a:lnTo>
                    <a:pt x="50292" y="1524"/>
                  </a:lnTo>
                  <a:lnTo>
                    <a:pt x="41148" y="4571"/>
                  </a:lnTo>
                  <a:lnTo>
                    <a:pt x="989076" y="4571"/>
                  </a:lnTo>
                  <a:lnTo>
                    <a:pt x="978408" y="1524"/>
                  </a:lnTo>
                  <a:close/>
                </a:path>
                <a:path w="1030604" h="335279">
                  <a:moveTo>
                    <a:pt x="976884" y="0"/>
                  </a:moveTo>
                  <a:lnTo>
                    <a:pt x="53339" y="0"/>
                  </a:lnTo>
                  <a:lnTo>
                    <a:pt x="53339" y="1524"/>
                  </a:lnTo>
                  <a:lnTo>
                    <a:pt x="976884" y="1524"/>
                  </a:lnTo>
                  <a:lnTo>
                    <a:pt x="976884" y="0"/>
                  </a:lnTo>
                  <a:close/>
                </a:path>
              </a:pathLst>
            </a:custGeom>
            <a:solidFill>
              <a:srgbClr val="89A3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6004052" y="6593844"/>
            <a:ext cx="176530" cy="19428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spc="3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MT"/>
              </a:rPr>
              <a:t>…</a:t>
            </a:r>
            <a:endParaRPr sz="1150" dirty="0">
              <a:latin typeface="Meiryo UI" panose="020B0604030504040204" pitchFamily="50" charset="-128"/>
              <a:ea typeface="Meiryo UI" panose="020B0604030504040204" pitchFamily="50" charset="-128"/>
              <a:cs typeface="Arial MT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7859268" y="6438905"/>
            <a:ext cx="1569720" cy="335280"/>
            <a:chOff x="7859268" y="6438905"/>
            <a:chExt cx="1569720" cy="335280"/>
          </a:xfrm>
        </p:grpSpPr>
        <p:sp>
          <p:nvSpPr>
            <p:cNvPr id="50" name="object 50"/>
            <p:cNvSpPr/>
            <p:nvPr/>
          </p:nvSpPr>
          <p:spPr>
            <a:xfrm>
              <a:off x="7872984" y="6452621"/>
              <a:ext cx="1542415" cy="307975"/>
            </a:xfrm>
            <a:custGeom>
              <a:avLst/>
              <a:gdLst/>
              <a:ahLst/>
              <a:cxnLst/>
              <a:rect l="l" t="t" r="r" b="b"/>
              <a:pathLst>
                <a:path w="1542415" h="307975">
                  <a:moveTo>
                    <a:pt x="1490472" y="0"/>
                  </a:moveTo>
                  <a:lnTo>
                    <a:pt x="51816" y="0"/>
                  </a:lnTo>
                  <a:lnTo>
                    <a:pt x="31503" y="4024"/>
                  </a:lnTo>
                  <a:lnTo>
                    <a:pt x="15049" y="15049"/>
                  </a:lnTo>
                  <a:lnTo>
                    <a:pt x="4024" y="31503"/>
                  </a:lnTo>
                  <a:lnTo>
                    <a:pt x="0" y="51816"/>
                  </a:lnTo>
                  <a:lnTo>
                    <a:pt x="0" y="257556"/>
                  </a:lnTo>
                  <a:lnTo>
                    <a:pt x="4024" y="276987"/>
                  </a:lnTo>
                  <a:lnTo>
                    <a:pt x="15049" y="292989"/>
                  </a:lnTo>
                  <a:lnTo>
                    <a:pt x="31503" y="303847"/>
                  </a:lnTo>
                  <a:lnTo>
                    <a:pt x="51816" y="307848"/>
                  </a:lnTo>
                  <a:lnTo>
                    <a:pt x="1490472" y="307848"/>
                  </a:lnTo>
                  <a:lnTo>
                    <a:pt x="1510784" y="303847"/>
                  </a:lnTo>
                  <a:lnTo>
                    <a:pt x="1527238" y="292989"/>
                  </a:lnTo>
                  <a:lnTo>
                    <a:pt x="1538263" y="276987"/>
                  </a:lnTo>
                  <a:lnTo>
                    <a:pt x="1542288" y="257556"/>
                  </a:lnTo>
                  <a:lnTo>
                    <a:pt x="1542288" y="51816"/>
                  </a:lnTo>
                  <a:lnTo>
                    <a:pt x="1538263" y="31503"/>
                  </a:lnTo>
                  <a:lnTo>
                    <a:pt x="1527238" y="15049"/>
                  </a:lnTo>
                  <a:lnTo>
                    <a:pt x="1510784" y="4024"/>
                  </a:lnTo>
                  <a:lnTo>
                    <a:pt x="1490472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859268" y="6438905"/>
              <a:ext cx="1569720" cy="335280"/>
            </a:xfrm>
            <a:custGeom>
              <a:avLst/>
              <a:gdLst/>
              <a:ahLst/>
              <a:cxnLst/>
              <a:rect l="l" t="t" r="r" b="b"/>
              <a:pathLst>
                <a:path w="1569720" h="335279">
                  <a:moveTo>
                    <a:pt x="1528572" y="330708"/>
                  </a:moveTo>
                  <a:lnTo>
                    <a:pt x="41148" y="330708"/>
                  </a:lnTo>
                  <a:lnTo>
                    <a:pt x="51815" y="333755"/>
                  </a:lnTo>
                  <a:lnTo>
                    <a:pt x="51815" y="335280"/>
                  </a:lnTo>
                  <a:lnTo>
                    <a:pt x="1517903" y="335280"/>
                  </a:lnTo>
                  <a:lnTo>
                    <a:pt x="1519427" y="333755"/>
                  </a:lnTo>
                  <a:lnTo>
                    <a:pt x="1528572" y="330708"/>
                  </a:lnTo>
                  <a:close/>
                </a:path>
                <a:path w="1569720" h="335279">
                  <a:moveTo>
                    <a:pt x="1540763" y="324611"/>
                  </a:moveTo>
                  <a:lnTo>
                    <a:pt x="28955" y="324611"/>
                  </a:lnTo>
                  <a:lnTo>
                    <a:pt x="30479" y="326136"/>
                  </a:lnTo>
                  <a:lnTo>
                    <a:pt x="39624" y="330708"/>
                  </a:lnTo>
                  <a:lnTo>
                    <a:pt x="1531620" y="330708"/>
                  </a:lnTo>
                  <a:lnTo>
                    <a:pt x="1539239" y="326136"/>
                  </a:lnTo>
                  <a:lnTo>
                    <a:pt x="1540763" y="324611"/>
                  </a:lnTo>
                  <a:close/>
                </a:path>
                <a:path w="1569720" h="335279">
                  <a:moveTo>
                    <a:pt x="1540763" y="10668"/>
                  </a:moveTo>
                  <a:lnTo>
                    <a:pt x="28955" y="10668"/>
                  </a:lnTo>
                  <a:lnTo>
                    <a:pt x="27431" y="12191"/>
                  </a:lnTo>
                  <a:lnTo>
                    <a:pt x="19811" y="18287"/>
                  </a:lnTo>
                  <a:lnTo>
                    <a:pt x="19811" y="19812"/>
                  </a:lnTo>
                  <a:lnTo>
                    <a:pt x="18287" y="19812"/>
                  </a:lnTo>
                  <a:lnTo>
                    <a:pt x="12191" y="27431"/>
                  </a:lnTo>
                  <a:lnTo>
                    <a:pt x="12191" y="28956"/>
                  </a:lnTo>
                  <a:lnTo>
                    <a:pt x="10667" y="28956"/>
                  </a:lnTo>
                  <a:lnTo>
                    <a:pt x="10667" y="30479"/>
                  </a:lnTo>
                  <a:lnTo>
                    <a:pt x="6096" y="38100"/>
                  </a:lnTo>
                  <a:lnTo>
                    <a:pt x="6096" y="39623"/>
                  </a:lnTo>
                  <a:lnTo>
                    <a:pt x="4572" y="41147"/>
                  </a:lnTo>
                  <a:lnTo>
                    <a:pt x="1587" y="50101"/>
                  </a:lnTo>
                  <a:lnTo>
                    <a:pt x="1524" y="53340"/>
                  </a:lnTo>
                  <a:lnTo>
                    <a:pt x="0" y="65531"/>
                  </a:lnTo>
                  <a:lnTo>
                    <a:pt x="0" y="272796"/>
                  </a:lnTo>
                  <a:lnTo>
                    <a:pt x="1524" y="281940"/>
                  </a:lnTo>
                  <a:lnTo>
                    <a:pt x="1524" y="284988"/>
                  </a:lnTo>
                  <a:lnTo>
                    <a:pt x="4572" y="294131"/>
                  </a:lnTo>
                  <a:lnTo>
                    <a:pt x="6096" y="295656"/>
                  </a:lnTo>
                  <a:lnTo>
                    <a:pt x="6096" y="297179"/>
                  </a:lnTo>
                  <a:lnTo>
                    <a:pt x="10667" y="306323"/>
                  </a:lnTo>
                  <a:lnTo>
                    <a:pt x="12191" y="307847"/>
                  </a:lnTo>
                  <a:lnTo>
                    <a:pt x="18287" y="315467"/>
                  </a:lnTo>
                  <a:lnTo>
                    <a:pt x="27431" y="324611"/>
                  </a:lnTo>
                  <a:lnTo>
                    <a:pt x="1542287" y="324611"/>
                  </a:lnTo>
                  <a:lnTo>
                    <a:pt x="1549907" y="316991"/>
                  </a:lnTo>
                  <a:lnTo>
                    <a:pt x="1551431" y="316991"/>
                  </a:lnTo>
                  <a:lnTo>
                    <a:pt x="1551431" y="315467"/>
                  </a:lnTo>
                  <a:lnTo>
                    <a:pt x="1557527" y="307847"/>
                  </a:lnTo>
                  <a:lnTo>
                    <a:pt x="59435" y="307847"/>
                  </a:lnTo>
                  <a:lnTo>
                    <a:pt x="54863" y="306323"/>
                  </a:lnTo>
                  <a:lnTo>
                    <a:pt x="51815" y="306323"/>
                  </a:lnTo>
                  <a:lnTo>
                    <a:pt x="42672" y="301751"/>
                  </a:lnTo>
                  <a:lnTo>
                    <a:pt x="43814" y="301751"/>
                  </a:lnTo>
                  <a:lnTo>
                    <a:pt x="40004" y="298703"/>
                  </a:lnTo>
                  <a:lnTo>
                    <a:pt x="39624" y="298703"/>
                  </a:lnTo>
                  <a:lnTo>
                    <a:pt x="38100" y="297179"/>
                  </a:lnTo>
                  <a:lnTo>
                    <a:pt x="38404" y="297179"/>
                  </a:lnTo>
                  <a:lnTo>
                    <a:pt x="33527" y="291084"/>
                  </a:lnTo>
                  <a:lnTo>
                    <a:pt x="34137" y="291084"/>
                  </a:lnTo>
                  <a:lnTo>
                    <a:pt x="30479" y="284988"/>
                  </a:lnTo>
                  <a:lnTo>
                    <a:pt x="31496" y="284988"/>
                  </a:lnTo>
                  <a:lnTo>
                    <a:pt x="29972" y="280416"/>
                  </a:lnTo>
                  <a:lnTo>
                    <a:pt x="28955" y="280416"/>
                  </a:lnTo>
                  <a:lnTo>
                    <a:pt x="27431" y="269747"/>
                  </a:lnTo>
                  <a:lnTo>
                    <a:pt x="27431" y="65531"/>
                  </a:lnTo>
                  <a:lnTo>
                    <a:pt x="28955" y="56387"/>
                  </a:lnTo>
                  <a:lnTo>
                    <a:pt x="29826" y="56387"/>
                  </a:lnTo>
                  <a:lnTo>
                    <a:pt x="31133" y="51815"/>
                  </a:lnTo>
                  <a:lnTo>
                    <a:pt x="30479" y="51815"/>
                  </a:lnTo>
                  <a:lnTo>
                    <a:pt x="35051" y="42671"/>
                  </a:lnTo>
                  <a:lnTo>
                    <a:pt x="35966" y="42671"/>
                  </a:lnTo>
                  <a:lnTo>
                    <a:pt x="38404" y="39623"/>
                  </a:lnTo>
                  <a:lnTo>
                    <a:pt x="38100" y="39623"/>
                  </a:lnTo>
                  <a:lnTo>
                    <a:pt x="39624" y="38100"/>
                  </a:lnTo>
                  <a:lnTo>
                    <a:pt x="40004" y="38100"/>
                  </a:lnTo>
                  <a:lnTo>
                    <a:pt x="43815" y="35051"/>
                  </a:lnTo>
                  <a:lnTo>
                    <a:pt x="42672" y="35051"/>
                  </a:lnTo>
                  <a:lnTo>
                    <a:pt x="51815" y="30479"/>
                  </a:lnTo>
                  <a:lnTo>
                    <a:pt x="50291" y="30479"/>
                  </a:lnTo>
                  <a:lnTo>
                    <a:pt x="59435" y="27431"/>
                  </a:lnTo>
                  <a:lnTo>
                    <a:pt x="1557527" y="27431"/>
                  </a:lnTo>
                  <a:lnTo>
                    <a:pt x="1551431" y="19812"/>
                  </a:lnTo>
                  <a:lnTo>
                    <a:pt x="1549907" y="18287"/>
                  </a:lnTo>
                  <a:lnTo>
                    <a:pt x="1542287" y="12191"/>
                  </a:lnTo>
                  <a:lnTo>
                    <a:pt x="1540763" y="10668"/>
                  </a:lnTo>
                  <a:close/>
                </a:path>
                <a:path w="1569720" h="335279">
                  <a:moveTo>
                    <a:pt x="1520952" y="304800"/>
                  </a:moveTo>
                  <a:lnTo>
                    <a:pt x="1510283" y="307847"/>
                  </a:lnTo>
                  <a:lnTo>
                    <a:pt x="1559052" y="307847"/>
                  </a:lnTo>
                  <a:lnTo>
                    <a:pt x="1559052" y="306323"/>
                  </a:lnTo>
                  <a:lnTo>
                    <a:pt x="1517903" y="306323"/>
                  </a:lnTo>
                  <a:lnTo>
                    <a:pt x="1520952" y="304800"/>
                  </a:lnTo>
                  <a:close/>
                </a:path>
                <a:path w="1569720" h="335279">
                  <a:moveTo>
                    <a:pt x="50291" y="304800"/>
                  </a:moveTo>
                  <a:lnTo>
                    <a:pt x="51815" y="306323"/>
                  </a:lnTo>
                  <a:lnTo>
                    <a:pt x="54863" y="306323"/>
                  </a:lnTo>
                  <a:lnTo>
                    <a:pt x="50291" y="304800"/>
                  </a:lnTo>
                  <a:close/>
                </a:path>
                <a:path w="1569720" h="335279">
                  <a:moveTo>
                    <a:pt x="1561337" y="301751"/>
                  </a:moveTo>
                  <a:lnTo>
                    <a:pt x="1527048" y="301751"/>
                  </a:lnTo>
                  <a:lnTo>
                    <a:pt x="1517903" y="306323"/>
                  </a:lnTo>
                  <a:lnTo>
                    <a:pt x="1559052" y="306323"/>
                  </a:lnTo>
                  <a:lnTo>
                    <a:pt x="1561337" y="301751"/>
                  </a:lnTo>
                  <a:close/>
                </a:path>
                <a:path w="1569720" h="335279">
                  <a:moveTo>
                    <a:pt x="43814" y="301751"/>
                  </a:moveTo>
                  <a:lnTo>
                    <a:pt x="42672" y="301751"/>
                  </a:lnTo>
                  <a:lnTo>
                    <a:pt x="45720" y="303276"/>
                  </a:lnTo>
                  <a:lnTo>
                    <a:pt x="43814" y="301751"/>
                  </a:lnTo>
                  <a:close/>
                </a:path>
                <a:path w="1569720" h="335279">
                  <a:moveTo>
                    <a:pt x="1530773" y="297857"/>
                  </a:moveTo>
                  <a:lnTo>
                    <a:pt x="1524000" y="303276"/>
                  </a:lnTo>
                  <a:lnTo>
                    <a:pt x="1527048" y="301751"/>
                  </a:lnTo>
                  <a:lnTo>
                    <a:pt x="1561337" y="301751"/>
                  </a:lnTo>
                  <a:lnTo>
                    <a:pt x="1562861" y="298703"/>
                  </a:lnTo>
                  <a:lnTo>
                    <a:pt x="1530096" y="298703"/>
                  </a:lnTo>
                  <a:lnTo>
                    <a:pt x="1530773" y="297857"/>
                  </a:lnTo>
                  <a:close/>
                </a:path>
                <a:path w="1569720" h="335279">
                  <a:moveTo>
                    <a:pt x="38100" y="297179"/>
                  </a:moveTo>
                  <a:lnTo>
                    <a:pt x="39624" y="298703"/>
                  </a:lnTo>
                  <a:lnTo>
                    <a:pt x="38946" y="297857"/>
                  </a:lnTo>
                  <a:lnTo>
                    <a:pt x="38100" y="297179"/>
                  </a:lnTo>
                  <a:close/>
                </a:path>
                <a:path w="1569720" h="335279">
                  <a:moveTo>
                    <a:pt x="38946" y="297857"/>
                  </a:moveTo>
                  <a:lnTo>
                    <a:pt x="39624" y="298703"/>
                  </a:lnTo>
                  <a:lnTo>
                    <a:pt x="40004" y="298703"/>
                  </a:lnTo>
                  <a:lnTo>
                    <a:pt x="38946" y="297857"/>
                  </a:lnTo>
                  <a:close/>
                </a:path>
                <a:path w="1569720" h="335279">
                  <a:moveTo>
                    <a:pt x="1531620" y="297179"/>
                  </a:moveTo>
                  <a:lnTo>
                    <a:pt x="1530773" y="297857"/>
                  </a:lnTo>
                  <a:lnTo>
                    <a:pt x="1530096" y="298703"/>
                  </a:lnTo>
                  <a:lnTo>
                    <a:pt x="1531620" y="297179"/>
                  </a:lnTo>
                  <a:close/>
                </a:path>
                <a:path w="1569720" h="335279">
                  <a:moveTo>
                    <a:pt x="1563624" y="297179"/>
                  </a:moveTo>
                  <a:lnTo>
                    <a:pt x="1531620" y="297179"/>
                  </a:lnTo>
                  <a:lnTo>
                    <a:pt x="1530096" y="298703"/>
                  </a:lnTo>
                  <a:lnTo>
                    <a:pt x="1562861" y="298703"/>
                  </a:lnTo>
                  <a:lnTo>
                    <a:pt x="1563624" y="297179"/>
                  </a:lnTo>
                  <a:close/>
                </a:path>
                <a:path w="1569720" h="335279">
                  <a:moveTo>
                    <a:pt x="38404" y="297179"/>
                  </a:moveTo>
                  <a:lnTo>
                    <a:pt x="38100" y="297179"/>
                  </a:lnTo>
                  <a:lnTo>
                    <a:pt x="38946" y="297857"/>
                  </a:lnTo>
                  <a:lnTo>
                    <a:pt x="38404" y="297179"/>
                  </a:lnTo>
                  <a:close/>
                </a:path>
                <a:path w="1569720" h="335279">
                  <a:moveTo>
                    <a:pt x="1566164" y="291084"/>
                  </a:moveTo>
                  <a:lnTo>
                    <a:pt x="1536191" y="291084"/>
                  </a:lnTo>
                  <a:lnTo>
                    <a:pt x="1530773" y="297857"/>
                  </a:lnTo>
                  <a:lnTo>
                    <a:pt x="1531620" y="297179"/>
                  </a:lnTo>
                  <a:lnTo>
                    <a:pt x="1565148" y="297179"/>
                  </a:lnTo>
                  <a:lnTo>
                    <a:pt x="1565148" y="294131"/>
                  </a:lnTo>
                  <a:lnTo>
                    <a:pt x="1566164" y="291084"/>
                  </a:lnTo>
                  <a:close/>
                </a:path>
                <a:path w="1569720" h="335279">
                  <a:moveTo>
                    <a:pt x="34137" y="291084"/>
                  </a:moveTo>
                  <a:lnTo>
                    <a:pt x="33527" y="291084"/>
                  </a:lnTo>
                  <a:lnTo>
                    <a:pt x="35051" y="292607"/>
                  </a:lnTo>
                  <a:lnTo>
                    <a:pt x="34137" y="291084"/>
                  </a:lnTo>
                  <a:close/>
                </a:path>
                <a:path w="1569720" h="335279">
                  <a:moveTo>
                    <a:pt x="1568196" y="284988"/>
                  </a:moveTo>
                  <a:lnTo>
                    <a:pt x="1540763" y="284988"/>
                  </a:lnTo>
                  <a:lnTo>
                    <a:pt x="1534667" y="292607"/>
                  </a:lnTo>
                  <a:lnTo>
                    <a:pt x="1536191" y="291084"/>
                  </a:lnTo>
                  <a:lnTo>
                    <a:pt x="1566164" y="291084"/>
                  </a:lnTo>
                  <a:lnTo>
                    <a:pt x="1568196" y="284988"/>
                  </a:lnTo>
                  <a:close/>
                </a:path>
                <a:path w="1569720" h="335279">
                  <a:moveTo>
                    <a:pt x="31496" y="284988"/>
                  </a:moveTo>
                  <a:lnTo>
                    <a:pt x="30479" y="284988"/>
                  </a:lnTo>
                  <a:lnTo>
                    <a:pt x="32003" y="286512"/>
                  </a:lnTo>
                  <a:lnTo>
                    <a:pt x="31496" y="284988"/>
                  </a:lnTo>
                  <a:close/>
                </a:path>
                <a:path w="1569720" h="335279">
                  <a:moveTo>
                    <a:pt x="1568849" y="277368"/>
                  </a:moveTo>
                  <a:lnTo>
                    <a:pt x="1542287" y="277368"/>
                  </a:lnTo>
                  <a:lnTo>
                    <a:pt x="1539239" y="286512"/>
                  </a:lnTo>
                  <a:lnTo>
                    <a:pt x="1540763" y="284988"/>
                  </a:lnTo>
                  <a:lnTo>
                    <a:pt x="1568196" y="284988"/>
                  </a:lnTo>
                  <a:lnTo>
                    <a:pt x="1568196" y="281940"/>
                  </a:lnTo>
                  <a:lnTo>
                    <a:pt x="1568849" y="277368"/>
                  </a:lnTo>
                  <a:close/>
                </a:path>
                <a:path w="1569720" h="335279">
                  <a:moveTo>
                    <a:pt x="28955" y="277368"/>
                  </a:moveTo>
                  <a:lnTo>
                    <a:pt x="28955" y="280416"/>
                  </a:lnTo>
                  <a:lnTo>
                    <a:pt x="29972" y="280416"/>
                  </a:lnTo>
                  <a:lnTo>
                    <a:pt x="28955" y="277368"/>
                  </a:lnTo>
                  <a:close/>
                </a:path>
                <a:path w="1569720" h="335279">
                  <a:moveTo>
                    <a:pt x="1540763" y="56387"/>
                  </a:moveTo>
                  <a:lnTo>
                    <a:pt x="1542287" y="67056"/>
                  </a:lnTo>
                  <a:lnTo>
                    <a:pt x="1542287" y="271272"/>
                  </a:lnTo>
                  <a:lnTo>
                    <a:pt x="1540763" y="280416"/>
                  </a:lnTo>
                  <a:lnTo>
                    <a:pt x="1542287" y="277368"/>
                  </a:lnTo>
                  <a:lnTo>
                    <a:pt x="1568849" y="277368"/>
                  </a:lnTo>
                  <a:lnTo>
                    <a:pt x="1569720" y="271272"/>
                  </a:lnTo>
                  <a:lnTo>
                    <a:pt x="1569720" y="64007"/>
                  </a:lnTo>
                  <a:lnTo>
                    <a:pt x="1569066" y="59435"/>
                  </a:lnTo>
                  <a:lnTo>
                    <a:pt x="1542287" y="59435"/>
                  </a:lnTo>
                  <a:lnTo>
                    <a:pt x="1540763" y="56387"/>
                  </a:lnTo>
                  <a:close/>
                </a:path>
                <a:path w="1569720" h="335279">
                  <a:moveTo>
                    <a:pt x="29826" y="56387"/>
                  </a:moveTo>
                  <a:lnTo>
                    <a:pt x="28955" y="56387"/>
                  </a:lnTo>
                  <a:lnTo>
                    <a:pt x="28955" y="59435"/>
                  </a:lnTo>
                  <a:lnTo>
                    <a:pt x="29826" y="56387"/>
                  </a:lnTo>
                  <a:close/>
                </a:path>
                <a:path w="1569720" h="335279">
                  <a:moveTo>
                    <a:pt x="1539620" y="50101"/>
                  </a:moveTo>
                  <a:lnTo>
                    <a:pt x="1542287" y="59435"/>
                  </a:lnTo>
                  <a:lnTo>
                    <a:pt x="1569066" y="59435"/>
                  </a:lnTo>
                  <a:lnTo>
                    <a:pt x="1568196" y="53340"/>
                  </a:lnTo>
                  <a:lnTo>
                    <a:pt x="1568196" y="51815"/>
                  </a:lnTo>
                  <a:lnTo>
                    <a:pt x="1540763" y="51815"/>
                  </a:lnTo>
                  <a:lnTo>
                    <a:pt x="1539620" y="50101"/>
                  </a:lnTo>
                  <a:close/>
                </a:path>
                <a:path w="1569720" h="335279">
                  <a:moveTo>
                    <a:pt x="32003" y="48768"/>
                  </a:moveTo>
                  <a:lnTo>
                    <a:pt x="30479" y="51815"/>
                  </a:lnTo>
                  <a:lnTo>
                    <a:pt x="31133" y="51815"/>
                  </a:lnTo>
                  <a:lnTo>
                    <a:pt x="32003" y="48768"/>
                  </a:lnTo>
                  <a:close/>
                </a:path>
                <a:path w="1569720" h="335279">
                  <a:moveTo>
                    <a:pt x="1539239" y="48768"/>
                  </a:moveTo>
                  <a:lnTo>
                    <a:pt x="1539620" y="50101"/>
                  </a:lnTo>
                  <a:lnTo>
                    <a:pt x="1540763" y="51815"/>
                  </a:lnTo>
                  <a:lnTo>
                    <a:pt x="1539239" y="48768"/>
                  </a:lnTo>
                  <a:close/>
                </a:path>
                <a:path w="1569720" h="335279">
                  <a:moveTo>
                    <a:pt x="1567688" y="48768"/>
                  </a:moveTo>
                  <a:lnTo>
                    <a:pt x="1539239" y="48768"/>
                  </a:lnTo>
                  <a:lnTo>
                    <a:pt x="1540763" y="51815"/>
                  </a:lnTo>
                  <a:lnTo>
                    <a:pt x="1568196" y="51815"/>
                  </a:lnTo>
                  <a:lnTo>
                    <a:pt x="1568132" y="50101"/>
                  </a:lnTo>
                  <a:lnTo>
                    <a:pt x="1567688" y="48768"/>
                  </a:lnTo>
                  <a:close/>
                </a:path>
                <a:path w="1569720" h="335279">
                  <a:moveTo>
                    <a:pt x="1565655" y="42671"/>
                  </a:moveTo>
                  <a:lnTo>
                    <a:pt x="1534667" y="42671"/>
                  </a:lnTo>
                  <a:lnTo>
                    <a:pt x="1539620" y="50101"/>
                  </a:lnTo>
                  <a:lnTo>
                    <a:pt x="1539239" y="48768"/>
                  </a:lnTo>
                  <a:lnTo>
                    <a:pt x="1567688" y="48768"/>
                  </a:lnTo>
                  <a:lnTo>
                    <a:pt x="1565655" y="42671"/>
                  </a:lnTo>
                  <a:close/>
                </a:path>
                <a:path w="1569720" h="335279">
                  <a:moveTo>
                    <a:pt x="35966" y="42671"/>
                  </a:moveTo>
                  <a:lnTo>
                    <a:pt x="35051" y="42671"/>
                  </a:lnTo>
                  <a:lnTo>
                    <a:pt x="33527" y="45719"/>
                  </a:lnTo>
                  <a:lnTo>
                    <a:pt x="35966" y="42671"/>
                  </a:lnTo>
                  <a:close/>
                </a:path>
                <a:path w="1569720" h="335279">
                  <a:moveTo>
                    <a:pt x="1530773" y="38946"/>
                  </a:moveTo>
                  <a:lnTo>
                    <a:pt x="1536191" y="45719"/>
                  </a:lnTo>
                  <a:lnTo>
                    <a:pt x="1534667" y="42671"/>
                  </a:lnTo>
                  <a:lnTo>
                    <a:pt x="1565655" y="42671"/>
                  </a:lnTo>
                  <a:lnTo>
                    <a:pt x="1565148" y="41147"/>
                  </a:lnTo>
                  <a:lnTo>
                    <a:pt x="1565148" y="39623"/>
                  </a:lnTo>
                  <a:lnTo>
                    <a:pt x="1531620" y="39623"/>
                  </a:lnTo>
                  <a:lnTo>
                    <a:pt x="1530773" y="38946"/>
                  </a:lnTo>
                  <a:close/>
                </a:path>
                <a:path w="1569720" h="335279">
                  <a:moveTo>
                    <a:pt x="39624" y="38100"/>
                  </a:moveTo>
                  <a:lnTo>
                    <a:pt x="38100" y="39623"/>
                  </a:lnTo>
                  <a:lnTo>
                    <a:pt x="38946" y="38946"/>
                  </a:lnTo>
                  <a:lnTo>
                    <a:pt x="39624" y="38100"/>
                  </a:lnTo>
                  <a:close/>
                </a:path>
                <a:path w="1569720" h="335279">
                  <a:moveTo>
                    <a:pt x="38946" y="38946"/>
                  </a:moveTo>
                  <a:lnTo>
                    <a:pt x="38100" y="39623"/>
                  </a:lnTo>
                  <a:lnTo>
                    <a:pt x="38404" y="39623"/>
                  </a:lnTo>
                  <a:lnTo>
                    <a:pt x="38946" y="38946"/>
                  </a:lnTo>
                  <a:close/>
                </a:path>
                <a:path w="1569720" h="335279">
                  <a:moveTo>
                    <a:pt x="1530096" y="38100"/>
                  </a:moveTo>
                  <a:lnTo>
                    <a:pt x="1530773" y="38946"/>
                  </a:lnTo>
                  <a:lnTo>
                    <a:pt x="1531620" y="39623"/>
                  </a:lnTo>
                  <a:lnTo>
                    <a:pt x="1530096" y="38100"/>
                  </a:lnTo>
                  <a:close/>
                </a:path>
                <a:path w="1569720" h="335279">
                  <a:moveTo>
                    <a:pt x="1563624" y="38100"/>
                  </a:moveTo>
                  <a:lnTo>
                    <a:pt x="1530096" y="38100"/>
                  </a:lnTo>
                  <a:lnTo>
                    <a:pt x="1531620" y="39623"/>
                  </a:lnTo>
                  <a:lnTo>
                    <a:pt x="1565148" y="39623"/>
                  </a:lnTo>
                  <a:lnTo>
                    <a:pt x="1563624" y="38100"/>
                  </a:lnTo>
                  <a:close/>
                </a:path>
                <a:path w="1569720" h="335279">
                  <a:moveTo>
                    <a:pt x="40004" y="38100"/>
                  </a:moveTo>
                  <a:lnTo>
                    <a:pt x="39624" y="38100"/>
                  </a:lnTo>
                  <a:lnTo>
                    <a:pt x="38946" y="38946"/>
                  </a:lnTo>
                  <a:lnTo>
                    <a:pt x="40004" y="38100"/>
                  </a:lnTo>
                  <a:close/>
                </a:path>
                <a:path w="1569720" h="335279">
                  <a:moveTo>
                    <a:pt x="1524000" y="33528"/>
                  </a:moveTo>
                  <a:lnTo>
                    <a:pt x="1530773" y="38946"/>
                  </a:lnTo>
                  <a:lnTo>
                    <a:pt x="1530096" y="38100"/>
                  </a:lnTo>
                  <a:lnTo>
                    <a:pt x="1563624" y="38100"/>
                  </a:lnTo>
                  <a:lnTo>
                    <a:pt x="1561795" y="35051"/>
                  </a:lnTo>
                  <a:lnTo>
                    <a:pt x="1527048" y="35051"/>
                  </a:lnTo>
                  <a:lnTo>
                    <a:pt x="1524000" y="33528"/>
                  </a:lnTo>
                  <a:close/>
                </a:path>
                <a:path w="1569720" h="335279">
                  <a:moveTo>
                    <a:pt x="45719" y="33528"/>
                  </a:moveTo>
                  <a:lnTo>
                    <a:pt x="42672" y="35051"/>
                  </a:lnTo>
                  <a:lnTo>
                    <a:pt x="43815" y="35051"/>
                  </a:lnTo>
                  <a:lnTo>
                    <a:pt x="45719" y="33528"/>
                  </a:lnTo>
                  <a:close/>
                </a:path>
                <a:path w="1569720" h="335279">
                  <a:moveTo>
                    <a:pt x="1557527" y="27431"/>
                  </a:moveTo>
                  <a:lnTo>
                    <a:pt x="1510283" y="27431"/>
                  </a:lnTo>
                  <a:lnTo>
                    <a:pt x="1520952" y="30479"/>
                  </a:lnTo>
                  <a:lnTo>
                    <a:pt x="1517903" y="30479"/>
                  </a:lnTo>
                  <a:lnTo>
                    <a:pt x="1527048" y="35051"/>
                  </a:lnTo>
                  <a:lnTo>
                    <a:pt x="1561795" y="35051"/>
                  </a:lnTo>
                  <a:lnTo>
                    <a:pt x="1559052" y="30479"/>
                  </a:lnTo>
                  <a:lnTo>
                    <a:pt x="1559052" y="28956"/>
                  </a:lnTo>
                  <a:lnTo>
                    <a:pt x="1557527" y="27431"/>
                  </a:lnTo>
                  <a:close/>
                </a:path>
                <a:path w="1569720" h="335279">
                  <a:moveTo>
                    <a:pt x="67055" y="27431"/>
                  </a:moveTo>
                  <a:lnTo>
                    <a:pt x="59435" y="27431"/>
                  </a:lnTo>
                  <a:lnTo>
                    <a:pt x="56387" y="28956"/>
                  </a:lnTo>
                  <a:lnTo>
                    <a:pt x="67055" y="27431"/>
                  </a:lnTo>
                  <a:close/>
                </a:path>
                <a:path w="1569720" h="335279">
                  <a:moveTo>
                    <a:pt x="1510283" y="27431"/>
                  </a:moveTo>
                  <a:lnTo>
                    <a:pt x="1504187" y="27431"/>
                  </a:lnTo>
                  <a:lnTo>
                    <a:pt x="1513331" y="28956"/>
                  </a:lnTo>
                  <a:lnTo>
                    <a:pt x="1510283" y="27431"/>
                  </a:lnTo>
                  <a:close/>
                </a:path>
                <a:path w="1569720" h="335279">
                  <a:moveTo>
                    <a:pt x="1530096" y="4571"/>
                  </a:moveTo>
                  <a:lnTo>
                    <a:pt x="39624" y="4571"/>
                  </a:lnTo>
                  <a:lnTo>
                    <a:pt x="39624" y="6096"/>
                  </a:lnTo>
                  <a:lnTo>
                    <a:pt x="30479" y="10668"/>
                  </a:lnTo>
                  <a:lnTo>
                    <a:pt x="1539239" y="10668"/>
                  </a:lnTo>
                  <a:lnTo>
                    <a:pt x="1531620" y="6096"/>
                  </a:lnTo>
                  <a:lnTo>
                    <a:pt x="1530096" y="4571"/>
                  </a:lnTo>
                  <a:close/>
                </a:path>
                <a:path w="1569720" h="335279">
                  <a:moveTo>
                    <a:pt x="1519427" y="1523"/>
                  </a:moveTo>
                  <a:lnTo>
                    <a:pt x="51815" y="1523"/>
                  </a:lnTo>
                  <a:lnTo>
                    <a:pt x="41148" y="4571"/>
                  </a:lnTo>
                  <a:lnTo>
                    <a:pt x="1528572" y="4571"/>
                  </a:lnTo>
                  <a:lnTo>
                    <a:pt x="1519427" y="1523"/>
                  </a:lnTo>
                  <a:close/>
                </a:path>
                <a:path w="1569720" h="335279">
                  <a:moveTo>
                    <a:pt x="1504187" y="0"/>
                  </a:moveTo>
                  <a:lnTo>
                    <a:pt x="64007" y="0"/>
                  </a:lnTo>
                  <a:lnTo>
                    <a:pt x="53339" y="1523"/>
                  </a:lnTo>
                  <a:lnTo>
                    <a:pt x="1516379" y="1523"/>
                  </a:lnTo>
                  <a:lnTo>
                    <a:pt x="1504187" y="0"/>
                  </a:lnTo>
                  <a:close/>
                </a:path>
              </a:pathLst>
            </a:custGeom>
            <a:solidFill>
              <a:srgbClr val="89A3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8178800" y="6500881"/>
            <a:ext cx="930910" cy="19428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63830" indent="-151765">
              <a:lnSpc>
                <a:spcPct val="100000"/>
              </a:lnSpc>
              <a:spcBef>
                <a:spcPts val="135"/>
              </a:spcBef>
              <a:buSzPct val="91304"/>
              <a:buChar char="●"/>
              <a:tabLst>
                <a:tab pos="164465" algn="l"/>
              </a:tabLst>
            </a:pPr>
            <a:r>
              <a:rPr sz="1150" spc="3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UI Gothic"/>
              </a:rPr>
              <a:t>×株式会社</a:t>
            </a:r>
            <a:endParaRPr sz="1150" dirty="0">
              <a:latin typeface="Meiryo UI" panose="020B0604030504040204" pitchFamily="50" charset="-128"/>
              <a:ea typeface="Meiryo UI" panose="020B0604030504040204" pitchFamily="50" charset="-128"/>
              <a:cs typeface="MS UI Gothic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7859268" y="6885437"/>
            <a:ext cx="1569720" cy="335280"/>
            <a:chOff x="7859268" y="6885437"/>
            <a:chExt cx="1569720" cy="335280"/>
          </a:xfrm>
        </p:grpSpPr>
        <p:sp>
          <p:nvSpPr>
            <p:cNvPr id="54" name="object 54"/>
            <p:cNvSpPr/>
            <p:nvPr/>
          </p:nvSpPr>
          <p:spPr>
            <a:xfrm>
              <a:off x="7872984" y="6899153"/>
              <a:ext cx="1542415" cy="307975"/>
            </a:xfrm>
            <a:custGeom>
              <a:avLst/>
              <a:gdLst/>
              <a:ahLst/>
              <a:cxnLst/>
              <a:rect l="l" t="t" r="r" b="b"/>
              <a:pathLst>
                <a:path w="1542415" h="307975">
                  <a:moveTo>
                    <a:pt x="1490472" y="0"/>
                  </a:moveTo>
                  <a:lnTo>
                    <a:pt x="51816" y="0"/>
                  </a:lnTo>
                  <a:lnTo>
                    <a:pt x="31503" y="4024"/>
                  </a:lnTo>
                  <a:lnTo>
                    <a:pt x="15049" y="15049"/>
                  </a:lnTo>
                  <a:lnTo>
                    <a:pt x="4024" y="31503"/>
                  </a:lnTo>
                  <a:lnTo>
                    <a:pt x="0" y="51816"/>
                  </a:lnTo>
                  <a:lnTo>
                    <a:pt x="0" y="257556"/>
                  </a:lnTo>
                  <a:lnTo>
                    <a:pt x="4024" y="276987"/>
                  </a:lnTo>
                  <a:lnTo>
                    <a:pt x="15049" y="292989"/>
                  </a:lnTo>
                  <a:lnTo>
                    <a:pt x="31503" y="303847"/>
                  </a:lnTo>
                  <a:lnTo>
                    <a:pt x="51816" y="307848"/>
                  </a:lnTo>
                  <a:lnTo>
                    <a:pt x="1490472" y="307848"/>
                  </a:lnTo>
                  <a:lnTo>
                    <a:pt x="1510784" y="303847"/>
                  </a:lnTo>
                  <a:lnTo>
                    <a:pt x="1527238" y="292989"/>
                  </a:lnTo>
                  <a:lnTo>
                    <a:pt x="1538263" y="276987"/>
                  </a:lnTo>
                  <a:lnTo>
                    <a:pt x="1542288" y="257556"/>
                  </a:lnTo>
                  <a:lnTo>
                    <a:pt x="1542288" y="51816"/>
                  </a:lnTo>
                  <a:lnTo>
                    <a:pt x="1538263" y="31503"/>
                  </a:lnTo>
                  <a:lnTo>
                    <a:pt x="1527238" y="15049"/>
                  </a:lnTo>
                  <a:lnTo>
                    <a:pt x="1510784" y="4024"/>
                  </a:lnTo>
                  <a:lnTo>
                    <a:pt x="1490472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859268" y="6885437"/>
              <a:ext cx="1569720" cy="335280"/>
            </a:xfrm>
            <a:custGeom>
              <a:avLst/>
              <a:gdLst/>
              <a:ahLst/>
              <a:cxnLst/>
              <a:rect l="l" t="t" r="r" b="b"/>
              <a:pathLst>
                <a:path w="1569720" h="335279">
                  <a:moveTo>
                    <a:pt x="1528572" y="330707"/>
                  </a:moveTo>
                  <a:lnTo>
                    <a:pt x="41148" y="330707"/>
                  </a:lnTo>
                  <a:lnTo>
                    <a:pt x="51815" y="333755"/>
                  </a:lnTo>
                  <a:lnTo>
                    <a:pt x="53339" y="335279"/>
                  </a:lnTo>
                  <a:lnTo>
                    <a:pt x="1517903" y="335279"/>
                  </a:lnTo>
                  <a:lnTo>
                    <a:pt x="1517903" y="333755"/>
                  </a:lnTo>
                  <a:lnTo>
                    <a:pt x="1519427" y="333755"/>
                  </a:lnTo>
                  <a:lnTo>
                    <a:pt x="1528572" y="330707"/>
                  </a:lnTo>
                  <a:close/>
                </a:path>
                <a:path w="1569720" h="335279">
                  <a:moveTo>
                    <a:pt x="1539239" y="324611"/>
                  </a:moveTo>
                  <a:lnTo>
                    <a:pt x="30479" y="324611"/>
                  </a:lnTo>
                  <a:lnTo>
                    <a:pt x="39624" y="330707"/>
                  </a:lnTo>
                  <a:lnTo>
                    <a:pt x="1531620" y="330707"/>
                  </a:lnTo>
                  <a:lnTo>
                    <a:pt x="1539239" y="324611"/>
                  </a:lnTo>
                  <a:close/>
                </a:path>
                <a:path w="1569720" h="335279">
                  <a:moveTo>
                    <a:pt x="51815" y="28955"/>
                  </a:moveTo>
                  <a:lnTo>
                    <a:pt x="10667" y="28955"/>
                  </a:lnTo>
                  <a:lnTo>
                    <a:pt x="10667" y="30479"/>
                  </a:lnTo>
                  <a:lnTo>
                    <a:pt x="6096" y="38099"/>
                  </a:lnTo>
                  <a:lnTo>
                    <a:pt x="6096" y="39623"/>
                  </a:lnTo>
                  <a:lnTo>
                    <a:pt x="4572" y="41147"/>
                  </a:lnTo>
                  <a:lnTo>
                    <a:pt x="1587" y="50101"/>
                  </a:lnTo>
                  <a:lnTo>
                    <a:pt x="1524" y="53339"/>
                  </a:lnTo>
                  <a:lnTo>
                    <a:pt x="0" y="65531"/>
                  </a:lnTo>
                  <a:lnTo>
                    <a:pt x="0" y="271271"/>
                  </a:lnTo>
                  <a:lnTo>
                    <a:pt x="1524" y="281939"/>
                  </a:lnTo>
                  <a:lnTo>
                    <a:pt x="1524" y="284987"/>
                  </a:lnTo>
                  <a:lnTo>
                    <a:pt x="4572" y="294131"/>
                  </a:lnTo>
                  <a:lnTo>
                    <a:pt x="6096" y="295655"/>
                  </a:lnTo>
                  <a:lnTo>
                    <a:pt x="6096" y="297179"/>
                  </a:lnTo>
                  <a:lnTo>
                    <a:pt x="10667" y="306323"/>
                  </a:lnTo>
                  <a:lnTo>
                    <a:pt x="12191" y="307847"/>
                  </a:lnTo>
                  <a:lnTo>
                    <a:pt x="18287" y="315467"/>
                  </a:lnTo>
                  <a:lnTo>
                    <a:pt x="19811" y="316991"/>
                  </a:lnTo>
                  <a:lnTo>
                    <a:pt x="27431" y="323087"/>
                  </a:lnTo>
                  <a:lnTo>
                    <a:pt x="28955" y="324611"/>
                  </a:lnTo>
                  <a:lnTo>
                    <a:pt x="1540763" y="324611"/>
                  </a:lnTo>
                  <a:lnTo>
                    <a:pt x="1542287" y="323087"/>
                  </a:lnTo>
                  <a:lnTo>
                    <a:pt x="1549907" y="316991"/>
                  </a:lnTo>
                  <a:lnTo>
                    <a:pt x="1551431" y="316991"/>
                  </a:lnTo>
                  <a:lnTo>
                    <a:pt x="1551431" y="315467"/>
                  </a:lnTo>
                  <a:lnTo>
                    <a:pt x="1557527" y="307847"/>
                  </a:lnTo>
                  <a:lnTo>
                    <a:pt x="59435" y="307847"/>
                  </a:lnTo>
                  <a:lnTo>
                    <a:pt x="54863" y="306323"/>
                  </a:lnTo>
                  <a:lnTo>
                    <a:pt x="51815" y="306323"/>
                  </a:lnTo>
                  <a:lnTo>
                    <a:pt x="42672" y="301751"/>
                  </a:lnTo>
                  <a:lnTo>
                    <a:pt x="44196" y="301751"/>
                  </a:lnTo>
                  <a:lnTo>
                    <a:pt x="41148" y="298703"/>
                  </a:lnTo>
                  <a:lnTo>
                    <a:pt x="39624" y="298703"/>
                  </a:lnTo>
                  <a:lnTo>
                    <a:pt x="33527" y="291083"/>
                  </a:lnTo>
                  <a:lnTo>
                    <a:pt x="34290" y="291083"/>
                  </a:lnTo>
                  <a:lnTo>
                    <a:pt x="30479" y="283463"/>
                  </a:lnTo>
                  <a:lnTo>
                    <a:pt x="30987" y="283463"/>
                  </a:lnTo>
                  <a:lnTo>
                    <a:pt x="29463" y="278891"/>
                  </a:lnTo>
                  <a:lnTo>
                    <a:pt x="28955" y="278891"/>
                  </a:lnTo>
                  <a:lnTo>
                    <a:pt x="27431" y="269747"/>
                  </a:lnTo>
                  <a:lnTo>
                    <a:pt x="27431" y="65531"/>
                  </a:lnTo>
                  <a:lnTo>
                    <a:pt x="28955" y="56387"/>
                  </a:lnTo>
                  <a:lnTo>
                    <a:pt x="29826" y="56387"/>
                  </a:lnTo>
                  <a:lnTo>
                    <a:pt x="31133" y="51815"/>
                  </a:lnTo>
                  <a:lnTo>
                    <a:pt x="30479" y="51815"/>
                  </a:lnTo>
                  <a:lnTo>
                    <a:pt x="35051" y="42671"/>
                  </a:lnTo>
                  <a:lnTo>
                    <a:pt x="35966" y="42671"/>
                  </a:lnTo>
                  <a:lnTo>
                    <a:pt x="38404" y="39623"/>
                  </a:lnTo>
                  <a:lnTo>
                    <a:pt x="38100" y="39623"/>
                  </a:lnTo>
                  <a:lnTo>
                    <a:pt x="39624" y="38099"/>
                  </a:lnTo>
                  <a:lnTo>
                    <a:pt x="40005" y="38099"/>
                  </a:lnTo>
                  <a:lnTo>
                    <a:pt x="43815" y="35051"/>
                  </a:lnTo>
                  <a:lnTo>
                    <a:pt x="42672" y="35051"/>
                  </a:lnTo>
                  <a:lnTo>
                    <a:pt x="51815" y="28955"/>
                  </a:lnTo>
                  <a:close/>
                </a:path>
                <a:path w="1569720" h="335279">
                  <a:moveTo>
                    <a:pt x="1520952" y="304799"/>
                  </a:moveTo>
                  <a:lnTo>
                    <a:pt x="1510283" y="307847"/>
                  </a:lnTo>
                  <a:lnTo>
                    <a:pt x="1559052" y="307847"/>
                  </a:lnTo>
                  <a:lnTo>
                    <a:pt x="1559052" y="306323"/>
                  </a:lnTo>
                  <a:lnTo>
                    <a:pt x="1517903" y="306323"/>
                  </a:lnTo>
                  <a:lnTo>
                    <a:pt x="1520952" y="304799"/>
                  </a:lnTo>
                  <a:close/>
                </a:path>
                <a:path w="1569720" h="335279">
                  <a:moveTo>
                    <a:pt x="50291" y="304799"/>
                  </a:moveTo>
                  <a:lnTo>
                    <a:pt x="51815" y="306323"/>
                  </a:lnTo>
                  <a:lnTo>
                    <a:pt x="54863" y="306323"/>
                  </a:lnTo>
                  <a:lnTo>
                    <a:pt x="50291" y="304799"/>
                  </a:lnTo>
                  <a:close/>
                </a:path>
                <a:path w="1569720" h="335279">
                  <a:moveTo>
                    <a:pt x="1561337" y="301751"/>
                  </a:moveTo>
                  <a:lnTo>
                    <a:pt x="1527048" y="301751"/>
                  </a:lnTo>
                  <a:lnTo>
                    <a:pt x="1517903" y="306323"/>
                  </a:lnTo>
                  <a:lnTo>
                    <a:pt x="1559052" y="306323"/>
                  </a:lnTo>
                  <a:lnTo>
                    <a:pt x="1561337" y="301751"/>
                  </a:lnTo>
                  <a:close/>
                </a:path>
                <a:path w="1569720" h="335279">
                  <a:moveTo>
                    <a:pt x="44196" y="301751"/>
                  </a:moveTo>
                  <a:lnTo>
                    <a:pt x="42672" y="301751"/>
                  </a:lnTo>
                  <a:lnTo>
                    <a:pt x="45720" y="303276"/>
                  </a:lnTo>
                  <a:lnTo>
                    <a:pt x="44196" y="301751"/>
                  </a:lnTo>
                  <a:close/>
                </a:path>
                <a:path w="1569720" h="335279">
                  <a:moveTo>
                    <a:pt x="1531620" y="295655"/>
                  </a:moveTo>
                  <a:lnTo>
                    <a:pt x="1524000" y="303276"/>
                  </a:lnTo>
                  <a:lnTo>
                    <a:pt x="1527048" y="301751"/>
                  </a:lnTo>
                  <a:lnTo>
                    <a:pt x="1561337" y="301751"/>
                  </a:lnTo>
                  <a:lnTo>
                    <a:pt x="1562862" y="298703"/>
                  </a:lnTo>
                  <a:lnTo>
                    <a:pt x="1530096" y="298703"/>
                  </a:lnTo>
                  <a:lnTo>
                    <a:pt x="1531620" y="295655"/>
                  </a:lnTo>
                  <a:close/>
                </a:path>
                <a:path w="1569720" h="335279">
                  <a:moveTo>
                    <a:pt x="38100" y="295655"/>
                  </a:moveTo>
                  <a:lnTo>
                    <a:pt x="39624" y="298703"/>
                  </a:lnTo>
                  <a:lnTo>
                    <a:pt x="41148" y="298703"/>
                  </a:lnTo>
                  <a:lnTo>
                    <a:pt x="38100" y="295655"/>
                  </a:lnTo>
                  <a:close/>
                </a:path>
                <a:path w="1569720" h="335279">
                  <a:moveTo>
                    <a:pt x="1566164" y="291083"/>
                  </a:moveTo>
                  <a:lnTo>
                    <a:pt x="1536191" y="291083"/>
                  </a:lnTo>
                  <a:lnTo>
                    <a:pt x="1530096" y="298703"/>
                  </a:lnTo>
                  <a:lnTo>
                    <a:pt x="1562862" y="298703"/>
                  </a:lnTo>
                  <a:lnTo>
                    <a:pt x="1563624" y="297179"/>
                  </a:lnTo>
                  <a:lnTo>
                    <a:pt x="1565148" y="295655"/>
                  </a:lnTo>
                  <a:lnTo>
                    <a:pt x="1565148" y="294131"/>
                  </a:lnTo>
                  <a:lnTo>
                    <a:pt x="1566164" y="291083"/>
                  </a:lnTo>
                  <a:close/>
                </a:path>
                <a:path w="1569720" h="335279">
                  <a:moveTo>
                    <a:pt x="34290" y="291083"/>
                  </a:moveTo>
                  <a:lnTo>
                    <a:pt x="33527" y="291083"/>
                  </a:lnTo>
                  <a:lnTo>
                    <a:pt x="35051" y="292607"/>
                  </a:lnTo>
                  <a:lnTo>
                    <a:pt x="34290" y="291083"/>
                  </a:lnTo>
                  <a:close/>
                </a:path>
                <a:path w="1569720" h="335279">
                  <a:moveTo>
                    <a:pt x="1539747" y="284987"/>
                  </a:moveTo>
                  <a:lnTo>
                    <a:pt x="1534667" y="292607"/>
                  </a:lnTo>
                  <a:lnTo>
                    <a:pt x="1536191" y="291083"/>
                  </a:lnTo>
                  <a:lnTo>
                    <a:pt x="1566164" y="291083"/>
                  </a:lnTo>
                  <a:lnTo>
                    <a:pt x="1567688" y="286511"/>
                  </a:lnTo>
                  <a:lnTo>
                    <a:pt x="1539239" y="286511"/>
                  </a:lnTo>
                  <a:lnTo>
                    <a:pt x="1539747" y="284987"/>
                  </a:lnTo>
                  <a:close/>
                </a:path>
                <a:path w="1569720" h="335279">
                  <a:moveTo>
                    <a:pt x="30987" y="283463"/>
                  </a:moveTo>
                  <a:lnTo>
                    <a:pt x="30479" y="283463"/>
                  </a:lnTo>
                  <a:lnTo>
                    <a:pt x="32003" y="286511"/>
                  </a:lnTo>
                  <a:lnTo>
                    <a:pt x="30987" y="283463"/>
                  </a:lnTo>
                  <a:close/>
                </a:path>
                <a:path w="1569720" h="335279">
                  <a:moveTo>
                    <a:pt x="1540763" y="283463"/>
                  </a:moveTo>
                  <a:lnTo>
                    <a:pt x="1539747" y="284987"/>
                  </a:lnTo>
                  <a:lnTo>
                    <a:pt x="1539239" y="286511"/>
                  </a:lnTo>
                  <a:lnTo>
                    <a:pt x="1540763" y="283463"/>
                  </a:lnTo>
                  <a:close/>
                </a:path>
                <a:path w="1569720" h="335279">
                  <a:moveTo>
                    <a:pt x="1568196" y="283463"/>
                  </a:moveTo>
                  <a:lnTo>
                    <a:pt x="1540763" y="283463"/>
                  </a:lnTo>
                  <a:lnTo>
                    <a:pt x="1539239" y="286511"/>
                  </a:lnTo>
                  <a:lnTo>
                    <a:pt x="1567688" y="286511"/>
                  </a:lnTo>
                  <a:lnTo>
                    <a:pt x="1568196" y="284987"/>
                  </a:lnTo>
                  <a:lnTo>
                    <a:pt x="1568196" y="283463"/>
                  </a:lnTo>
                  <a:close/>
                </a:path>
                <a:path w="1569720" h="335279">
                  <a:moveTo>
                    <a:pt x="1568849" y="277367"/>
                  </a:moveTo>
                  <a:lnTo>
                    <a:pt x="1542287" y="277367"/>
                  </a:lnTo>
                  <a:lnTo>
                    <a:pt x="1539747" y="284987"/>
                  </a:lnTo>
                  <a:lnTo>
                    <a:pt x="1540763" y="283463"/>
                  </a:lnTo>
                  <a:lnTo>
                    <a:pt x="1568196" y="283463"/>
                  </a:lnTo>
                  <a:lnTo>
                    <a:pt x="1568196" y="281939"/>
                  </a:lnTo>
                  <a:lnTo>
                    <a:pt x="1568849" y="277367"/>
                  </a:lnTo>
                  <a:close/>
                </a:path>
                <a:path w="1569720" h="335279">
                  <a:moveTo>
                    <a:pt x="28955" y="277367"/>
                  </a:moveTo>
                  <a:lnTo>
                    <a:pt x="28955" y="278891"/>
                  </a:lnTo>
                  <a:lnTo>
                    <a:pt x="29463" y="278891"/>
                  </a:lnTo>
                  <a:lnTo>
                    <a:pt x="28955" y="277367"/>
                  </a:lnTo>
                  <a:close/>
                </a:path>
                <a:path w="1569720" h="335279">
                  <a:moveTo>
                    <a:pt x="1540763" y="56387"/>
                  </a:moveTo>
                  <a:lnTo>
                    <a:pt x="1542287" y="67055"/>
                  </a:lnTo>
                  <a:lnTo>
                    <a:pt x="1542287" y="271271"/>
                  </a:lnTo>
                  <a:lnTo>
                    <a:pt x="1540763" y="278891"/>
                  </a:lnTo>
                  <a:lnTo>
                    <a:pt x="1542287" y="277367"/>
                  </a:lnTo>
                  <a:lnTo>
                    <a:pt x="1568849" y="277367"/>
                  </a:lnTo>
                  <a:lnTo>
                    <a:pt x="1569720" y="271271"/>
                  </a:lnTo>
                  <a:lnTo>
                    <a:pt x="1569720" y="64007"/>
                  </a:lnTo>
                  <a:lnTo>
                    <a:pt x="1569066" y="59435"/>
                  </a:lnTo>
                  <a:lnTo>
                    <a:pt x="1542287" y="59435"/>
                  </a:lnTo>
                  <a:lnTo>
                    <a:pt x="1540763" y="56387"/>
                  </a:lnTo>
                  <a:close/>
                </a:path>
                <a:path w="1569720" h="335279">
                  <a:moveTo>
                    <a:pt x="29826" y="56387"/>
                  </a:moveTo>
                  <a:lnTo>
                    <a:pt x="28955" y="56387"/>
                  </a:lnTo>
                  <a:lnTo>
                    <a:pt x="28955" y="59435"/>
                  </a:lnTo>
                  <a:lnTo>
                    <a:pt x="29826" y="56387"/>
                  </a:lnTo>
                  <a:close/>
                </a:path>
                <a:path w="1569720" h="335279">
                  <a:moveTo>
                    <a:pt x="1539620" y="50101"/>
                  </a:moveTo>
                  <a:lnTo>
                    <a:pt x="1542287" y="59435"/>
                  </a:lnTo>
                  <a:lnTo>
                    <a:pt x="1569066" y="59435"/>
                  </a:lnTo>
                  <a:lnTo>
                    <a:pt x="1568196" y="53339"/>
                  </a:lnTo>
                  <a:lnTo>
                    <a:pt x="1568196" y="51815"/>
                  </a:lnTo>
                  <a:lnTo>
                    <a:pt x="1540763" y="51815"/>
                  </a:lnTo>
                  <a:lnTo>
                    <a:pt x="1539620" y="50101"/>
                  </a:lnTo>
                  <a:close/>
                </a:path>
                <a:path w="1569720" h="335279">
                  <a:moveTo>
                    <a:pt x="32003" y="48767"/>
                  </a:moveTo>
                  <a:lnTo>
                    <a:pt x="30479" y="51815"/>
                  </a:lnTo>
                  <a:lnTo>
                    <a:pt x="31133" y="51815"/>
                  </a:lnTo>
                  <a:lnTo>
                    <a:pt x="32003" y="48767"/>
                  </a:lnTo>
                  <a:close/>
                </a:path>
                <a:path w="1569720" h="335279">
                  <a:moveTo>
                    <a:pt x="1539239" y="48767"/>
                  </a:moveTo>
                  <a:lnTo>
                    <a:pt x="1539620" y="50101"/>
                  </a:lnTo>
                  <a:lnTo>
                    <a:pt x="1540763" y="51815"/>
                  </a:lnTo>
                  <a:lnTo>
                    <a:pt x="1539239" y="48767"/>
                  </a:lnTo>
                  <a:close/>
                </a:path>
                <a:path w="1569720" h="335279">
                  <a:moveTo>
                    <a:pt x="1567688" y="48767"/>
                  </a:moveTo>
                  <a:lnTo>
                    <a:pt x="1539239" y="48767"/>
                  </a:lnTo>
                  <a:lnTo>
                    <a:pt x="1540763" y="51815"/>
                  </a:lnTo>
                  <a:lnTo>
                    <a:pt x="1568196" y="51815"/>
                  </a:lnTo>
                  <a:lnTo>
                    <a:pt x="1568132" y="50101"/>
                  </a:lnTo>
                  <a:lnTo>
                    <a:pt x="1567688" y="48767"/>
                  </a:lnTo>
                  <a:close/>
                </a:path>
                <a:path w="1569720" h="335279">
                  <a:moveTo>
                    <a:pt x="1565655" y="42671"/>
                  </a:moveTo>
                  <a:lnTo>
                    <a:pt x="1534667" y="42671"/>
                  </a:lnTo>
                  <a:lnTo>
                    <a:pt x="1539620" y="50101"/>
                  </a:lnTo>
                  <a:lnTo>
                    <a:pt x="1539239" y="48767"/>
                  </a:lnTo>
                  <a:lnTo>
                    <a:pt x="1567688" y="48767"/>
                  </a:lnTo>
                  <a:lnTo>
                    <a:pt x="1565655" y="42671"/>
                  </a:lnTo>
                  <a:close/>
                </a:path>
                <a:path w="1569720" h="335279">
                  <a:moveTo>
                    <a:pt x="35966" y="42671"/>
                  </a:moveTo>
                  <a:lnTo>
                    <a:pt x="35051" y="42671"/>
                  </a:lnTo>
                  <a:lnTo>
                    <a:pt x="33527" y="45719"/>
                  </a:lnTo>
                  <a:lnTo>
                    <a:pt x="35966" y="42671"/>
                  </a:lnTo>
                  <a:close/>
                </a:path>
                <a:path w="1569720" h="335279">
                  <a:moveTo>
                    <a:pt x="1530773" y="38946"/>
                  </a:moveTo>
                  <a:lnTo>
                    <a:pt x="1536191" y="45719"/>
                  </a:lnTo>
                  <a:lnTo>
                    <a:pt x="1534667" y="42671"/>
                  </a:lnTo>
                  <a:lnTo>
                    <a:pt x="1565655" y="42671"/>
                  </a:lnTo>
                  <a:lnTo>
                    <a:pt x="1565148" y="41147"/>
                  </a:lnTo>
                  <a:lnTo>
                    <a:pt x="1565148" y="39623"/>
                  </a:lnTo>
                  <a:lnTo>
                    <a:pt x="1531620" y="39623"/>
                  </a:lnTo>
                  <a:lnTo>
                    <a:pt x="1530773" y="38946"/>
                  </a:lnTo>
                  <a:close/>
                </a:path>
                <a:path w="1569720" h="335279">
                  <a:moveTo>
                    <a:pt x="39624" y="38099"/>
                  </a:moveTo>
                  <a:lnTo>
                    <a:pt x="38100" y="39623"/>
                  </a:lnTo>
                  <a:lnTo>
                    <a:pt x="38946" y="38946"/>
                  </a:lnTo>
                  <a:lnTo>
                    <a:pt x="39624" y="38099"/>
                  </a:lnTo>
                  <a:close/>
                </a:path>
                <a:path w="1569720" h="335279">
                  <a:moveTo>
                    <a:pt x="38946" y="38946"/>
                  </a:moveTo>
                  <a:lnTo>
                    <a:pt x="38100" y="39623"/>
                  </a:lnTo>
                  <a:lnTo>
                    <a:pt x="38404" y="39623"/>
                  </a:lnTo>
                  <a:lnTo>
                    <a:pt x="38946" y="38946"/>
                  </a:lnTo>
                  <a:close/>
                </a:path>
                <a:path w="1569720" h="335279">
                  <a:moveTo>
                    <a:pt x="1530096" y="38099"/>
                  </a:moveTo>
                  <a:lnTo>
                    <a:pt x="1530773" y="38946"/>
                  </a:lnTo>
                  <a:lnTo>
                    <a:pt x="1531620" y="39623"/>
                  </a:lnTo>
                  <a:lnTo>
                    <a:pt x="1530096" y="38099"/>
                  </a:lnTo>
                  <a:close/>
                </a:path>
                <a:path w="1569720" h="335279">
                  <a:moveTo>
                    <a:pt x="1563624" y="38099"/>
                  </a:moveTo>
                  <a:lnTo>
                    <a:pt x="1530096" y="38099"/>
                  </a:lnTo>
                  <a:lnTo>
                    <a:pt x="1531620" y="39623"/>
                  </a:lnTo>
                  <a:lnTo>
                    <a:pt x="1565148" y="39623"/>
                  </a:lnTo>
                  <a:lnTo>
                    <a:pt x="1563624" y="38099"/>
                  </a:lnTo>
                  <a:close/>
                </a:path>
                <a:path w="1569720" h="335279">
                  <a:moveTo>
                    <a:pt x="40005" y="38099"/>
                  </a:moveTo>
                  <a:lnTo>
                    <a:pt x="39624" y="38099"/>
                  </a:lnTo>
                  <a:lnTo>
                    <a:pt x="38946" y="38946"/>
                  </a:lnTo>
                  <a:lnTo>
                    <a:pt x="40005" y="38099"/>
                  </a:lnTo>
                  <a:close/>
                </a:path>
                <a:path w="1569720" h="335279">
                  <a:moveTo>
                    <a:pt x="1524000" y="33527"/>
                  </a:moveTo>
                  <a:lnTo>
                    <a:pt x="1530773" y="38946"/>
                  </a:lnTo>
                  <a:lnTo>
                    <a:pt x="1530096" y="38099"/>
                  </a:lnTo>
                  <a:lnTo>
                    <a:pt x="1563624" y="38099"/>
                  </a:lnTo>
                  <a:lnTo>
                    <a:pt x="1561795" y="35051"/>
                  </a:lnTo>
                  <a:lnTo>
                    <a:pt x="1527048" y="35051"/>
                  </a:lnTo>
                  <a:lnTo>
                    <a:pt x="1524000" y="33527"/>
                  </a:lnTo>
                  <a:close/>
                </a:path>
                <a:path w="1569720" h="335279">
                  <a:moveTo>
                    <a:pt x="45720" y="33527"/>
                  </a:moveTo>
                  <a:lnTo>
                    <a:pt x="42672" y="35051"/>
                  </a:lnTo>
                  <a:lnTo>
                    <a:pt x="43815" y="35051"/>
                  </a:lnTo>
                  <a:lnTo>
                    <a:pt x="45720" y="33527"/>
                  </a:lnTo>
                  <a:close/>
                </a:path>
                <a:path w="1569720" h="335279">
                  <a:moveTo>
                    <a:pt x="1519618" y="30098"/>
                  </a:moveTo>
                  <a:lnTo>
                    <a:pt x="1527048" y="35051"/>
                  </a:lnTo>
                  <a:lnTo>
                    <a:pt x="1561795" y="35051"/>
                  </a:lnTo>
                  <a:lnTo>
                    <a:pt x="1559052" y="30479"/>
                  </a:lnTo>
                  <a:lnTo>
                    <a:pt x="1520952" y="30479"/>
                  </a:lnTo>
                  <a:lnTo>
                    <a:pt x="1519618" y="30098"/>
                  </a:lnTo>
                  <a:close/>
                </a:path>
                <a:path w="1569720" h="335279">
                  <a:moveTo>
                    <a:pt x="1540763" y="10667"/>
                  </a:moveTo>
                  <a:lnTo>
                    <a:pt x="28955" y="10667"/>
                  </a:lnTo>
                  <a:lnTo>
                    <a:pt x="27431" y="12191"/>
                  </a:lnTo>
                  <a:lnTo>
                    <a:pt x="19811" y="18287"/>
                  </a:lnTo>
                  <a:lnTo>
                    <a:pt x="19811" y="19811"/>
                  </a:lnTo>
                  <a:lnTo>
                    <a:pt x="18287" y="19811"/>
                  </a:lnTo>
                  <a:lnTo>
                    <a:pt x="12191" y="27431"/>
                  </a:lnTo>
                  <a:lnTo>
                    <a:pt x="12191" y="28955"/>
                  </a:lnTo>
                  <a:lnTo>
                    <a:pt x="51815" y="28955"/>
                  </a:lnTo>
                  <a:lnTo>
                    <a:pt x="50291" y="30479"/>
                  </a:lnTo>
                  <a:lnTo>
                    <a:pt x="59435" y="27431"/>
                  </a:lnTo>
                  <a:lnTo>
                    <a:pt x="1557527" y="27431"/>
                  </a:lnTo>
                  <a:lnTo>
                    <a:pt x="1551431" y="19811"/>
                  </a:lnTo>
                  <a:lnTo>
                    <a:pt x="1549907" y="18287"/>
                  </a:lnTo>
                  <a:lnTo>
                    <a:pt x="1542287" y="12191"/>
                  </a:lnTo>
                  <a:lnTo>
                    <a:pt x="1540763" y="10667"/>
                  </a:lnTo>
                  <a:close/>
                </a:path>
                <a:path w="1569720" h="335279">
                  <a:moveTo>
                    <a:pt x="1517903" y="28955"/>
                  </a:moveTo>
                  <a:lnTo>
                    <a:pt x="1519618" y="30098"/>
                  </a:lnTo>
                  <a:lnTo>
                    <a:pt x="1520952" y="30479"/>
                  </a:lnTo>
                  <a:lnTo>
                    <a:pt x="1517903" y="28955"/>
                  </a:lnTo>
                  <a:close/>
                </a:path>
                <a:path w="1569720" h="335279">
                  <a:moveTo>
                    <a:pt x="1559052" y="28955"/>
                  </a:moveTo>
                  <a:lnTo>
                    <a:pt x="1517903" y="28955"/>
                  </a:lnTo>
                  <a:lnTo>
                    <a:pt x="1520952" y="30479"/>
                  </a:lnTo>
                  <a:lnTo>
                    <a:pt x="1559052" y="30479"/>
                  </a:lnTo>
                  <a:lnTo>
                    <a:pt x="1559052" y="28955"/>
                  </a:lnTo>
                  <a:close/>
                </a:path>
                <a:path w="1569720" h="335279">
                  <a:moveTo>
                    <a:pt x="1557527" y="27431"/>
                  </a:moveTo>
                  <a:lnTo>
                    <a:pt x="1510283" y="27431"/>
                  </a:lnTo>
                  <a:lnTo>
                    <a:pt x="1519618" y="30098"/>
                  </a:lnTo>
                  <a:lnTo>
                    <a:pt x="1517903" y="28955"/>
                  </a:lnTo>
                  <a:lnTo>
                    <a:pt x="1559052" y="28955"/>
                  </a:lnTo>
                  <a:lnTo>
                    <a:pt x="1557527" y="27431"/>
                  </a:lnTo>
                  <a:close/>
                </a:path>
                <a:path w="1569720" h="335279">
                  <a:moveTo>
                    <a:pt x="67055" y="27431"/>
                  </a:moveTo>
                  <a:lnTo>
                    <a:pt x="59435" y="27431"/>
                  </a:lnTo>
                  <a:lnTo>
                    <a:pt x="56387" y="28955"/>
                  </a:lnTo>
                  <a:lnTo>
                    <a:pt x="67055" y="27431"/>
                  </a:lnTo>
                  <a:close/>
                </a:path>
                <a:path w="1569720" h="335279">
                  <a:moveTo>
                    <a:pt x="1510283" y="27431"/>
                  </a:moveTo>
                  <a:lnTo>
                    <a:pt x="1504187" y="27431"/>
                  </a:lnTo>
                  <a:lnTo>
                    <a:pt x="1513331" y="28955"/>
                  </a:lnTo>
                  <a:lnTo>
                    <a:pt x="1510283" y="27431"/>
                  </a:lnTo>
                  <a:close/>
                </a:path>
                <a:path w="1569720" h="335279">
                  <a:moveTo>
                    <a:pt x="1530096" y="4571"/>
                  </a:moveTo>
                  <a:lnTo>
                    <a:pt x="39624" y="4571"/>
                  </a:lnTo>
                  <a:lnTo>
                    <a:pt x="39624" y="6095"/>
                  </a:lnTo>
                  <a:lnTo>
                    <a:pt x="30479" y="10667"/>
                  </a:lnTo>
                  <a:lnTo>
                    <a:pt x="1539239" y="10667"/>
                  </a:lnTo>
                  <a:lnTo>
                    <a:pt x="1531620" y="6095"/>
                  </a:lnTo>
                  <a:lnTo>
                    <a:pt x="1530096" y="4571"/>
                  </a:lnTo>
                  <a:close/>
                </a:path>
                <a:path w="1569720" h="335279">
                  <a:moveTo>
                    <a:pt x="1519427" y="1523"/>
                  </a:moveTo>
                  <a:lnTo>
                    <a:pt x="51815" y="1523"/>
                  </a:lnTo>
                  <a:lnTo>
                    <a:pt x="41148" y="4571"/>
                  </a:lnTo>
                  <a:lnTo>
                    <a:pt x="1528572" y="4571"/>
                  </a:lnTo>
                  <a:lnTo>
                    <a:pt x="1519427" y="1523"/>
                  </a:lnTo>
                  <a:close/>
                </a:path>
                <a:path w="1569720" h="335279">
                  <a:moveTo>
                    <a:pt x="1504187" y="0"/>
                  </a:moveTo>
                  <a:lnTo>
                    <a:pt x="64007" y="0"/>
                  </a:lnTo>
                  <a:lnTo>
                    <a:pt x="53339" y="1523"/>
                  </a:lnTo>
                  <a:lnTo>
                    <a:pt x="1516379" y="1523"/>
                  </a:lnTo>
                  <a:lnTo>
                    <a:pt x="1504187" y="0"/>
                  </a:lnTo>
                  <a:close/>
                </a:path>
              </a:pathLst>
            </a:custGeom>
            <a:solidFill>
              <a:srgbClr val="89A3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8329676" y="6947413"/>
            <a:ext cx="629285" cy="19428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50" spc="35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UI Gothic"/>
              </a:rPr>
              <a:t>●●●県</a:t>
            </a:r>
            <a:endParaRPr sz="1150" dirty="0">
              <a:latin typeface="Meiryo UI" panose="020B0604030504040204" pitchFamily="50" charset="-128"/>
              <a:ea typeface="Meiryo UI" panose="020B0604030504040204" pitchFamily="50" charset="-128"/>
              <a:cs typeface="MS UI Gothic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22300" y="1447026"/>
            <a:ext cx="42883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どんな目的で、何のために、何をするか、分かりやすく記載すること。</a:t>
            </a:r>
          </a:p>
        </p:txBody>
      </p:sp>
      <p:sp>
        <p:nvSpPr>
          <p:cNvPr id="64" name="四角形吹き出し 63"/>
          <p:cNvSpPr/>
          <p:nvPr/>
        </p:nvSpPr>
        <p:spPr>
          <a:xfrm rot="10800000">
            <a:off x="469900" y="1411730"/>
            <a:ext cx="4524756" cy="388493"/>
          </a:xfrm>
          <a:prstGeom prst="wedgeRectCallout">
            <a:avLst>
              <a:gd name="adj1" fmla="val 2375"/>
              <a:gd name="adj2" fmla="val 93518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四角形吹き出し 70"/>
          <p:cNvSpPr/>
          <p:nvPr/>
        </p:nvSpPr>
        <p:spPr>
          <a:xfrm rot="10800000">
            <a:off x="2908370" y="5404330"/>
            <a:ext cx="4004565" cy="388493"/>
          </a:xfrm>
          <a:prstGeom prst="wedgeRectCallout">
            <a:avLst>
              <a:gd name="adj1" fmla="val 1994"/>
              <a:gd name="adj2" fmla="val 120978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842796" y="2228033"/>
            <a:ext cx="27350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（観光人材の確保に資する取組）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>
          <a:solidFill>
            <a:schemeClr val="tx1"/>
          </a:solidFill>
          <a:miter lim="800000"/>
          <a:headEnd/>
          <a:tailEnd/>
        </a:ln>
      </a:spPr>
      <a:bodyPr wrap="square" rtlCol="0" anchor="ctr">
        <a:spAutoFit/>
      </a:bodyPr>
      <a:lstStyle>
        <a:defPPr algn="ctr">
          <a:defRPr kumimoji="1" sz="1000" b="1" dirty="0" smtClean="0">
            <a:latin typeface="+mn-ea"/>
            <a:ea typeface="+mn-ea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332</Words>
  <Application>Microsoft Office PowerPoint</Application>
  <PresentationFormat>ユーザー設定</PresentationFormat>
  <Paragraphs>110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Arial MT</vt:lpstr>
      <vt:lpstr>Meiryo UI</vt:lpstr>
      <vt:lpstr>Microsoft YaHei</vt:lpstr>
      <vt:lpstr>Microsoft YaHei UI</vt:lpstr>
      <vt:lpstr>ＭＳ Ｐゴシック</vt:lpstr>
      <vt:lpstr>MS UI Gothic</vt:lpstr>
      <vt:lpstr>メイリオ</vt:lpstr>
      <vt:lpstr>Yu Gothic</vt:lpstr>
      <vt:lpstr>Yu Gothic</vt:lpstr>
      <vt:lpstr>Calibri</vt:lpstr>
      <vt:lpstr>Office Theme</vt:lpstr>
      <vt:lpstr>協議会名（●●旅館組合）・事業名</vt:lpstr>
      <vt:lpstr>協議会名（●●観光協会等）・事業名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協議会名（●●旅館組合）・事業名</dc:title>
  <dc:creator>清水 章名</dc:creator>
  <cp:lastModifiedBy>ㅤ</cp:lastModifiedBy>
  <cp:revision>15</cp:revision>
  <dcterms:created xsi:type="dcterms:W3CDTF">2022-07-24T01:33:38Z</dcterms:created>
  <dcterms:modified xsi:type="dcterms:W3CDTF">2022-08-10T07:13:09Z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2022-07-12T00:00:00Z</vt:filetime>
  </property>
  <property fmtid="{D5CDD505-2E9C-101B-9397-08002B2CF9AE}" pid="3" name="LastSaved">
    <vt:filetime>2022-07-24T00:00:00Z</vt:filetime>
  </property>
</Properties>
</file>